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Default Extension="jpg" ContentType="image/jpg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56428" y="671227"/>
            <a:ext cx="9220835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0073AB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ct val="100000"/>
              </a:lnSpc>
              <a:spcBef>
                <a:spcPts val="235"/>
              </a:spcBef>
            </a:pPr>
            <a:fld id="{81D60167-4931-47E6-BA6A-407CBD079E47}" type="slidenum">
              <a:rPr dirty="0" spc="-35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0073AB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0073AB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ct val="100000"/>
              </a:lnSpc>
              <a:spcBef>
                <a:spcPts val="235"/>
              </a:spcBef>
            </a:pPr>
            <a:fld id="{81D60167-4931-47E6-BA6A-407CBD079E47}" type="slidenum">
              <a:rPr dirty="0" spc="-35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0073AB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ct val="100000"/>
              </a:lnSpc>
              <a:spcBef>
                <a:spcPts val="235"/>
              </a:spcBef>
            </a:pPr>
            <a:fld id="{81D60167-4931-47E6-BA6A-407CBD079E47}" type="slidenum">
              <a:rPr dirty="0" spc="-35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0073AB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ct val="100000"/>
              </a:lnSpc>
              <a:spcBef>
                <a:spcPts val="235"/>
              </a:spcBef>
            </a:pPr>
            <a:fld id="{81D60167-4931-47E6-BA6A-407CBD079E47}" type="slidenum">
              <a:rPr dirty="0" spc="-35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ct val="100000"/>
              </a:lnSpc>
              <a:spcBef>
                <a:spcPts val="235"/>
              </a:spcBef>
            </a:pPr>
            <a:fld id="{81D60167-4931-47E6-BA6A-407CBD079E47}" type="slidenum">
              <a:rPr dirty="0" spc="-35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solidFill>
            <a:srgbClr val="F2F2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69341" y="671227"/>
            <a:ext cx="745363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0073AB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16282" y="1788795"/>
            <a:ext cx="10104755" cy="2418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0073AB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912937" y="6513560"/>
            <a:ext cx="366395" cy="371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ct val="100000"/>
              </a:lnSpc>
              <a:spcBef>
                <a:spcPts val="235"/>
              </a:spcBef>
            </a:pPr>
            <a:fld id="{81D60167-4931-47E6-BA6A-407CBD079E47}" type="slidenum">
              <a:rPr dirty="0" spc="-35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hyperlink" Target="https://drive.google.com/drive/u/6/folders/1I2lh3_FHaqX88T0yj3S9dv_-EeVnVZ7n" TargetMode="External"/><Relationship Id="rId4" Type="http://schemas.openxmlformats.org/officeDocument/2006/relationships/hyperlink" Target="https://www.canva.com/design/DAFrnBqpnmU/icPLamJfN432O3RJ9DNogQ/view" TargetMode="External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9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solidFill>
            <a:srgbClr val="CCD9E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object 4"/>
            <p:cNvSpPr/>
            <p:nvPr/>
          </p:nvSpPr>
          <p:spPr>
            <a:xfrm>
              <a:off x="0" y="12"/>
              <a:ext cx="5247640" cy="5832475"/>
            </a:xfrm>
            <a:custGeom>
              <a:avLst/>
              <a:gdLst/>
              <a:ahLst/>
              <a:cxnLst/>
              <a:rect l="l" t="t" r="r" b="b"/>
              <a:pathLst>
                <a:path w="5247640" h="5832475">
                  <a:moveTo>
                    <a:pt x="5247449" y="0"/>
                  </a:moveTo>
                  <a:lnTo>
                    <a:pt x="4965370" y="0"/>
                  </a:lnTo>
                  <a:lnTo>
                    <a:pt x="0" y="0"/>
                  </a:lnTo>
                  <a:lnTo>
                    <a:pt x="0" y="5518518"/>
                  </a:lnTo>
                  <a:lnTo>
                    <a:pt x="0" y="5832018"/>
                  </a:lnTo>
                  <a:lnTo>
                    <a:pt x="5247449" y="0"/>
                  </a:lnTo>
                  <a:close/>
                </a:path>
              </a:pathLst>
            </a:custGeom>
            <a:solidFill>
              <a:srgbClr val="004B81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4645660" cy="5163185"/>
            </a:xfrm>
            <a:custGeom>
              <a:avLst/>
              <a:gdLst/>
              <a:ahLst/>
              <a:cxnLst/>
              <a:rect l="l" t="t" r="r" b="b"/>
              <a:pathLst>
                <a:path w="4645660" h="5163185">
                  <a:moveTo>
                    <a:pt x="0" y="5162869"/>
                  </a:moveTo>
                  <a:lnTo>
                    <a:pt x="0" y="0"/>
                  </a:lnTo>
                  <a:lnTo>
                    <a:pt x="4645366" y="0"/>
                  </a:lnTo>
                  <a:lnTo>
                    <a:pt x="0" y="5162869"/>
                  </a:lnTo>
                  <a:close/>
                </a:path>
              </a:pathLst>
            </a:custGeom>
            <a:solidFill>
              <a:srgbClr val="004B81">
                <a:alpha val="8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4460875" cy="5004435"/>
            </a:xfrm>
            <a:custGeom>
              <a:avLst/>
              <a:gdLst/>
              <a:ahLst/>
              <a:cxnLst/>
              <a:rect l="l" t="t" r="r" b="b"/>
              <a:pathLst>
                <a:path w="4460875" h="5004435">
                  <a:moveTo>
                    <a:pt x="4460769" y="0"/>
                  </a:moveTo>
                  <a:lnTo>
                    <a:pt x="0" y="5004284"/>
                  </a:lnTo>
                  <a:lnTo>
                    <a:pt x="0" y="0"/>
                  </a:lnTo>
                  <a:lnTo>
                    <a:pt x="44607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941368" cy="382292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27110" y="4411913"/>
              <a:ext cx="2164888" cy="24460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501211" y="4364430"/>
              <a:ext cx="8423275" cy="66040"/>
            </a:xfrm>
            <a:custGeom>
              <a:avLst/>
              <a:gdLst/>
              <a:ahLst/>
              <a:cxnLst/>
              <a:rect l="l" t="t" r="r" b="b"/>
              <a:pathLst>
                <a:path w="8423275" h="66039">
                  <a:moveTo>
                    <a:pt x="0" y="0"/>
                  </a:moveTo>
                  <a:lnTo>
                    <a:pt x="8422991" y="65473"/>
                  </a:lnTo>
                </a:path>
              </a:pathLst>
            </a:custGeom>
            <a:ln w="38100">
              <a:solidFill>
                <a:srgbClr val="0073A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3488537" y="2566436"/>
            <a:ext cx="7492365" cy="2682875"/>
          </a:xfrm>
          <a:prstGeom prst="rect">
            <a:avLst/>
          </a:prstGeom>
        </p:spPr>
        <p:txBody>
          <a:bodyPr wrap="square" lIns="0" tIns="1365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75"/>
              </a:spcBef>
            </a:pPr>
            <a:r>
              <a:rPr dirty="0" sz="5000" spc="-1120">
                <a:solidFill>
                  <a:srgbClr val="0073AB"/>
                </a:solidFill>
                <a:latin typeface="Trebuchet MS"/>
                <a:cs typeface="Trebuchet MS"/>
              </a:rPr>
              <a:t>ESTRUTURA:</a:t>
            </a:r>
            <a:endParaRPr sz="5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dirty="0" sz="5000" spc="-990">
                <a:solidFill>
                  <a:srgbClr val="0073AB"/>
                </a:solidFill>
                <a:latin typeface="Trebuchet MS"/>
                <a:cs typeface="Trebuchet MS"/>
              </a:rPr>
              <a:t>P</a:t>
            </a:r>
            <a:r>
              <a:rPr dirty="0" sz="5000" spc="-1070">
                <a:solidFill>
                  <a:srgbClr val="0073AB"/>
                </a:solidFill>
                <a:latin typeface="Trebuchet MS"/>
                <a:cs typeface="Trebuchet MS"/>
              </a:rPr>
              <a:t>R</a:t>
            </a:r>
            <a:r>
              <a:rPr dirty="0" sz="5000" spc="-1560">
                <a:solidFill>
                  <a:srgbClr val="0073AB"/>
                </a:solidFill>
                <a:latin typeface="Trebuchet MS"/>
                <a:cs typeface="Trebuchet MS"/>
              </a:rPr>
              <a:t>O</a:t>
            </a:r>
            <a:r>
              <a:rPr dirty="0" sz="5000" spc="-1310">
                <a:solidFill>
                  <a:srgbClr val="0073AB"/>
                </a:solidFill>
                <a:latin typeface="Trebuchet MS"/>
                <a:cs typeface="Trebuchet MS"/>
              </a:rPr>
              <a:t>J</a:t>
            </a:r>
            <a:r>
              <a:rPr dirty="0" sz="5000" spc="-1105">
                <a:solidFill>
                  <a:srgbClr val="0073AB"/>
                </a:solidFill>
                <a:latin typeface="Trebuchet MS"/>
                <a:cs typeface="Trebuchet MS"/>
              </a:rPr>
              <a:t>E</a:t>
            </a:r>
            <a:r>
              <a:rPr dirty="0" sz="5000" spc="-1285">
                <a:solidFill>
                  <a:srgbClr val="0073AB"/>
                </a:solidFill>
                <a:latin typeface="Trebuchet MS"/>
                <a:cs typeface="Trebuchet MS"/>
              </a:rPr>
              <a:t>T</a:t>
            </a:r>
            <a:r>
              <a:rPr dirty="0" sz="5000" spc="-1600">
                <a:solidFill>
                  <a:srgbClr val="0073AB"/>
                </a:solidFill>
                <a:latin typeface="Trebuchet MS"/>
                <a:cs typeface="Trebuchet MS"/>
              </a:rPr>
              <a:t>O</a:t>
            </a:r>
            <a:r>
              <a:rPr dirty="0" sz="5000" spc="-650">
                <a:solidFill>
                  <a:srgbClr val="0073AB"/>
                </a:solidFill>
                <a:latin typeface="Trebuchet MS"/>
                <a:cs typeface="Trebuchet MS"/>
              </a:rPr>
              <a:t> </a:t>
            </a:r>
            <a:r>
              <a:rPr dirty="0" sz="5000" spc="-1170">
                <a:solidFill>
                  <a:srgbClr val="0073AB"/>
                </a:solidFill>
                <a:latin typeface="Trebuchet MS"/>
                <a:cs typeface="Trebuchet MS"/>
              </a:rPr>
              <a:t>D</a:t>
            </a:r>
            <a:r>
              <a:rPr dirty="0" sz="5000" spc="-1145">
                <a:solidFill>
                  <a:srgbClr val="0073AB"/>
                </a:solidFill>
                <a:latin typeface="Trebuchet MS"/>
                <a:cs typeface="Trebuchet MS"/>
              </a:rPr>
              <a:t>E</a:t>
            </a:r>
            <a:r>
              <a:rPr dirty="0" sz="5000" spc="-650">
                <a:solidFill>
                  <a:srgbClr val="0073AB"/>
                </a:solidFill>
                <a:latin typeface="Trebuchet MS"/>
                <a:cs typeface="Trebuchet MS"/>
              </a:rPr>
              <a:t> </a:t>
            </a:r>
            <a:r>
              <a:rPr dirty="0" sz="5000" spc="-990">
                <a:solidFill>
                  <a:srgbClr val="0073AB"/>
                </a:solidFill>
                <a:latin typeface="Trebuchet MS"/>
                <a:cs typeface="Trebuchet MS"/>
              </a:rPr>
              <a:t>P</a:t>
            </a:r>
            <a:r>
              <a:rPr dirty="0" sz="5000" spc="-1105">
                <a:solidFill>
                  <a:srgbClr val="0073AB"/>
                </a:solidFill>
                <a:latin typeface="Trebuchet MS"/>
                <a:cs typeface="Trebuchet MS"/>
              </a:rPr>
              <a:t>E</a:t>
            </a:r>
            <a:r>
              <a:rPr dirty="0" sz="5000" spc="-650">
                <a:solidFill>
                  <a:srgbClr val="0073AB"/>
                </a:solidFill>
                <a:latin typeface="Trebuchet MS"/>
                <a:cs typeface="Trebuchet MS"/>
              </a:rPr>
              <a:t>S</a:t>
            </a:r>
            <a:r>
              <a:rPr dirty="0" sz="5000" spc="-1560">
                <a:solidFill>
                  <a:srgbClr val="0073AB"/>
                </a:solidFill>
                <a:latin typeface="Trebuchet MS"/>
                <a:cs typeface="Trebuchet MS"/>
              </a:rPr>
              <a:t>Q</a:t>
            </a:r>
            <a:r>
              <a:rPr dirty="0" sz="5000" spc="-1375">
                <a:solidFill>
                  <a:srgbClr val="0073AB"/>
                </a:solidFill>
                <a:latin typeface="Trebuchet MS"/>
                <a:cs typeface="Trebuchet MS"/>
              </a:rPr>
              <a:t>U</a:t>
            </a:r>
            <a:r>
              <a:rPr dirty="0" sz="5000" spc="-415">
                <a:solidFill>
                  <a:srgbClr val="0073AB"/>
                </a:solidFill>
                <a:latin typeface="Trebuchet MS"/>
                <a:cs typeface="Trebuchet MS"/>
              </a:rPr>
              <a:t>I</a:t>
            </a:r>
            <a:r>
              <a:rPr dirty="0" sz="5000" spc="-650">
                <a:solidFill>
                  <a:srgbClr val="0073AB"/>
                </a:solidFill>
                <a:latin typeface="Trebuchet MS"/>
                <a:cs typeface="Trebuchet MS"/>
              </a:rPr>
              <a:t>S</a:t>
            </a:r>
            <a:r>
              <a:rPr dirty="0" sz="5000" spc="-1080">
                <a:solidFill>
                  <a:srgbClr val="0073AB"/>
                </a:solidFill>
                <a:latin typeface="Trebuchet MS"/>
                <a:cs typeface="Trebuchet MS"/>
              </a:rPr>
              <a:t>A</a:t>
            </a:r>
            <a:r>
              <a:rPr dirty="0" sz="5000" spc="-650">
                <a:solidFill>
                  <a:srgbClr val="0073AB"/>
                </a:solidFill>
                <a:latin typeface="Trebuchet MS"/>
                <a:cs typeface="Trebuchet MS"/>
              </a:rPr>
              <a:t> </a:t>
            </a:r>
            <a:r>
              <a:rPr dirty="0" sz="5000" spc="-1145">
                <a:solidFill>
                  <a:srgbClr val="0073AB"/>
                </a:solidFill>
                <a:latin typeface="Trebuchet MS"/>
                <a:cs typeface="Trebuchet MS"/>
              </a:rPr>
              <a:t>E</a:t>
            </a:r>
            <a:endParaRPr sz="5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dirty="0" sz="5000" spc="-1285">
                <a:solidFill>
                  <a:srgbClr val="0073AB"/>
                </a:solidFill>
                <a:latin typeface="Trebuchet MS"/>
                <a:cs typeface="Trebuchet MS"/>
              </a:rPr>
              <a:t>T</a:t>
            </a:r>
            <a:r>
              <a:rPr dirty="0" sz="5000" spc="-1070">
                <a:solidFill>
                  <a:srgbClr val="0073AB"/>
                </a:solidFill>
                <a:latin typeface="Trebuchet MS"/>
                <a:cs typeface="Trebuchet MS"/>
              </a:rPr>
              <a:t>R</a:t>
            </a:r>
            <a:r>
              <a:rPr dirty="0" sz="5000" spc="-1040">
                <a:solidFill>
                  <a:srgbClr val="0073AB"/>
                </a:solidFill>
                <a:latin typeface="Trebuchet MS"/>
                <a:cs typeface="Trebuchet MS"/>
              </a:rPr>
              <a:t>A</a:t>
            </a:r>
            <a:r>
              <a:rPr dirty="0" sz="5000" spc="-969">
                <a:solidFill>
                  <a:srgbClr val="0073AB"/>
                </a:solidFill>
                <a:latin typeface="Trebuchet MS"/>
                <a:cs typeface="Trebuchet MS"/>
              </a:rPr>
              <a:t>B</a:t>
            </a:r>
            <a:r>
              <a:rPr dirty="0" sz="5000" spc="-1040">
                <a:solidFill>
                  <a:srgbClr val="0073AB"/>
                </a:solidFill>
                <a:latin typeface="Trebuchet MS"/>
                <a:cs typeface="Trebuchet MS"/>
              </a:rPr>
              <a:t>A</a:t>
            </a:r>
            <a:r>
              <a:rPr dirty="0" sz="5000" spc="-1019">
                <a:solidFill>
                  <a:srgbClr val="0073AB"/>
                </a:solidFill>
                <a:latin typeface="Trebuchet MS"/>
                <a:cs typeface="Trebuchet MS"/>
              </a:rPr>
              <a:t>L</a:t>
            </a:r>
            <a:r>
              <a:rPr dirty="0" sz="5000" spc="-1335">
                <a:solidFill>
                  <a:srgbClr val="0073AB"/>
                </a:solidFill>
                <a:latin typeface="Trebuchet MS"/>
                <a:cs typeface="Trebuchet MS"/>
              </a:rPr>
              <a:t>H</a:t>
            </a:r>
            <a:r>
              <a:rPr dirty="0" sz="5000" spc="-1600">
                <a:solidFill>
                  <a:srgbClr val="0073AB"/>
                </a:solidFill>
                <a:latin typeface="Trebuchet MS"/>
                <a:cs typeface="Trebuchet MS"/>
              </a:rPr>
              <a:t>O</a:t>
            </a:r>
            <a:r>
              <a:rPr dirty="0" sz="5000" spc="-650">
                <a:solidFill>
                  <a:srgbClr val="0073AB"/>
                </a:solidFill>
                <a:latin typeface="Trebuchet MS"/>
                <a:cs typeface="Trebuchet MS"/>
              </a:rPr>
              <a:t> </a:t>
            </a:r>
            <a:r>
              <a:rPr dirty="0" sz="5000" spc="-1170">
                <a:solidFill>
                  <a:srgbClr val="0073AB"/>
                </a:solidFill>
                <a:latin typeface="Trebuchet MS"/>
                <a:cs typeface="Trebuchet MS"/>
              </a:rPr>
              <a:t>D</a:t>
            </a:r>
            <a:r>
              <a:rPr dirty="0" sz="5000" spc="-1145">
                <a:solidFill>
                  <a:srgbClr val="0073AB"/>
                </a:solidFill>
                <a:latin typeface="Trebuchet MS"/>
                <a:cs typeface="Trebuchet MS"/>
              </a:rPr>
              <a:t>E</a:t>
            </a:r>
            <a:r>
              <a:rPr dirty="0" sz="5000" spc="-650">
                <a:solidFill>
                  <a:srgbClr val="0073AB"/>
                </a:solidFill>
                <a:latin typeface="Trebuchet MS"/>
                <a:cs typeface="Trebuchet MS"/>
              </a:rPr>
              <a:t> </a:t>
            </a:r>
            <a:r>
              <a:rPr dirty="0" sz="5000" spc="-1225">
                <a:solidFill>
                  <a:srgbClr val="0073AB"/>
                </a:solidFill>
                <a:latin typeface="Trebuchet MS"/>
                <a:cs typeface="Trebuchet MS"/>
              </a:rPr>
              <a:t>C</a:t>
            </a:r>
            <a:r>
              <a:rPr dirty="0" sz="5000" spc="-1560">
                <a:solidFill>
                  <a:srgbClr val="0073AB"/>
                </a:solidFill>
                <a:latin typeface="Trebuchet MS"/>
                <a:cs typeface="Trebuchet MS"/>
              </a:rPr>
              <a:t>O</a:t>
            </a:r>
            <a:r>
              <a:rPr dirty="0" sz="5000" spc="-1180">
                <a:solidFill>
                  <a:srgbClr val="0073AB"/>
                </a:solidFill>
                <a:latin typeface="Trebuchet MS"/>
                <a:cs typeface="Trebuchet MS"/>
              </a:rPr>
              <a:t>N</a:t>
            </a:r>
            <a:r>
              <a:rPr dirty="0" sz="5000" spc="-1225">
                <a:solidFill>
                  <a:srgbClr val="0073AB"/>
                </a:solidFill>
                <a:latin typeface="Trebuchet MS"/>
                <a:cs typeface="Trebuchet MS"/>
              </a:rPr>
              <a:t>C</a:t>
            </a:r>
            <a:r>
              <a:rPr dirty="0" sz="5000" spc="-1019">
                <a:solidFill>
                  <a:srgbClr val="0073AB"/>
                </a:solidFill>
                <a:latin typeface="Trebuchet MS"/>
                <a:cs typeface="Trebuchet MS"/>
              </a:rPr>
              <a:t>L</a:t>
            </a:r>
            <a:r>
              <a:rPr dirty="0" sz="5000" spc="-1375">
                <a:solidFill>
                  <a:srgbClr val="0073AB"/>
                </a:solidFill>
                <a:latin typeface="Trebuchet MS"/>
                <a:cs typeface="Trebuchet MS"/>
              </a:rPr>
              <a:t>U</a:t>
            </a:r>
            <a:r>
              <a:rPr dirty="0" sz="5000" spc="-650">
                <a:solidFill>
                  <a:srgbClr val="0073AB"/>
                </a:solidFill>
                <a:latin typeface="Trebuchet MS"/>
                <a:cs typeface="Trebuchet MS"/>
              </a:rPr>
              <a:t>S</a:t>
            </a:r>
            <a:r>
              <a:rPr dirty="0" sz="5000" spc="-1040">
                <a:solidFill>
                  <a:srgbClr val="0073AB"/>
                </a:solidFill>
                <a:latin typeface="Trebuchet MS"/>
                <a:cs typeface="Trebuchet MS"/>
              </a:rPr>
              <a:t>Ã</a:t>
            </a:r>
            <a:r>
              <a:rPr dirty="0" sz="5000" spc="-1600">
                <a:solidFill>
                  <a:srgbClr val="0073AB"/>
                </a:solidFill>
                <a:latin typeface="Trebuchet MS"/>
                <a:cs typeface="Trebuchet MS"/>
              </a:rPr>
              <a:t>O</a:t>
            </a:r>
            <a:r>
              <a:rPr dirty="0" sz="5000" spc="-650">
                <a:solidFill>
                  <a:srgbClr val="0073AB"/>
                </a:solidFill>
                <a:latin typeface="Trebuchet MS"/>
                <a:cs typeface="Trebuchet MS"/>
              </a:rPr>
              <a:t> </a:t>
            </a:r>
            <a:r>
              <a:rPr dirty="0" sz="5000" spc="-1170">
                <a:solidFill>
                  <a:srgbClr val="0073AB"/>
                </a:solidFill>
                <a:latin typeface="Trebuchet MS"/>
                <a:cs typeface="Trebuchet MS"/>
              </a:rPr>
              <a:t>D</a:t>
            </a:r>
            <a:r>
              <a:rPr dirty="0" sz="5000" spc="-1145">
                <a:solidFill>
                  <a:srgbClr val="0073AB"/>
                </a:solidFill>
                <a:latin typeface="Trebuchet MS"/>
                <a:cs typeface="Trebuchet MS"/>
              </a:rPr>
              <a:t>E</a:t>
            </a:r>
            <a:r>
              <a:rPr dirty="0" sz="5000" spc="-650">
                <a:solidFill>
                  <a:srgbClr val="0073AB"/>
                </a:solidFill>
                <a:latin typeface="Trebuchet MS"/>
                <a:cs typeface="Trebuchet MS"/>
              </a:rPr>
              <a:t> </a:t>
            </a:r>
            <a:r>
              <a:rPr dirty="0" sz="5000" spc="-1225">
                <a:solidFill>
                  <a:srgbClr val="0073AB"/>
                </a:solidFill>
                <a:latin typeface="Trebuchet MS"/>
                <a:cs typeface="Trebuchet MS"/>
              </a:rPr>
              <a:t>C</a:t>
            </a:r>
            <a:r>
              <a:rPr dirty="0" sz="5000" spc="-1375">
                <a:solidFill>
                  <a:srgbClr val="0073AB"/>
                </a:solidFill>
                <a:latin typeface="Trebuchet MS"/>
                <a:cs typeface="Trebuchet MS"/>
              </a:rPr>
              <a:t>U</a:t>
            </a:r>
            <a:r>
              <a:rPr dirty="0" sz="5000" spc="-1070">
                <a:solidFill>
                  <a:srgbClr val="0073AB"/>
                </a:solidFill>
                <a:latin typeface="Trebuchet MS"/>
                <a:cs typeface="Trebuchet MS"/>
              </a:rPr>
              <a:t>R</a:t>
            </a:r>
            <a:r>
              <a:rPr dirty="0" sz="5000" spc="-650">
                <a:solidFill>
                  <a:srgbClr val="0073AB"/>
                </a:solidFill>
                <a:latin typeface="Trebuchet MS"/>
                <a:cs typeface="Trebuchet MS"/>
              </a:rPr>
              <a:t>S</a:t>
            </a:r>
            <a:r>
              <a:rPr dirty="0" sz="5000" spc="-1600">
                <a:solidFill>
                  <a:srgbClr val="0073AB"/>
                </a:solidFill>
                <a:latin typeface="Trebuchet MS"/>
                <a:cs typeface="Trebuchet MS"/>
              </a:rPr>
              <a:t>O</a:t>
            </a:r>
            <a:r>
              <a:rPr dirty="0" sz="5000" spc="-650">
                <a:solidFill>
                  <a:srgbClr val="0073AB"/>
                </a:solidFill>
                <a:latin typeface="Trebuchet MS"/>
                <a:cs typeface="Trebuchet MS"/>
              </a:rPr>
              <a:t> </a:t>
            </a:r>
            <a:r>
              <a:rPr dirty="0" sz="5000" spc="-430">
                <a:solidFill>
                  <a:srgbClr val="0073AB"/>
                </a:solidFill>
                <a:latin typeface="Trebuchet MS"/>
                <a:cs typeface="Trebuchet MS"/>
              </a:rPr>
              <a:t>(</a:t>
            </a:r>
            <a:r>
              <a:rPr dirty="0" sz="5000" spc="-1285">
                <a:solidFill>
                  <a:srgbClr val="0073AB"/>
                </a:solidFill>
                <a:latin typeface="Trebuchet MS"/>
                <a:cs typeface="Trebuchet MS"/>
              </a:rPr>
              <a:t>T</a:t>
            </a:r>
            <a:r>
              <a:rPr dirty="0" sz="5000" spc="-1225">
                <a:solidFill>
                  <a:srgbClr val="0073AB"/>
                </a:solidFill>
                <a:latin typeface="Trebuchet MS"/>
                <a:cs typeface="Trebuchet MS"/>
              </a:rPr>
              <a:t>CC</a:t>
            </a:r>
            <a:r>
              <a:rPr dirty="0" sz="5000" spc="-470">
                <a:solidFill>
                  <a:srgbClr val="0073AB"/>
                </a:solidFill>
                <a:latin typeface="Trebuchet MS"/>
                <a:cs typeface="Trebuchet MS"/>
              </a:rPr>
              <a:t>)</a:t>
            </a:r>
            <a:endParaRPr sz="5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323" y="6181724"/>
            <a:ext cx="1694814" cy="19050"/>
          </a:xfrm>
          <a:custGeom>
            <a:avLst/>
            <a:gdLst/>
            <a:ahLst/>
            <a:cxnLst/>
            <a:rect l="l" t="t" r="r" b="b"/>
            <a:pathLst>
              <a:path w="1694814" h="19050">
                <a:moveTo>
                  <a:pt x="0" y="0"/>
                </a:moveTo>
                <a:lnTo>
                  <a:pt x="1694551" y="1904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44517" y="6262385"/>
            <a:ext cx="5661660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320"/>
              </a:lnSpc>
              <a:spcBef>
                <a:spcPts val="100"/>
              </a:spcBef>
            </a:pPr>
            <a:r>
              <a:rPr dirty="0" sz="1200" spc="-280">
                <a:latin typeface="Tahoma"/>
                <a:cs typeface="Tahoma"/>
              </a:rPr>
              <a:t>¹</a:t>
            </a:r>
            <a:r>
              <a:rPr dirty="0" sz="1200" spc="-170">
                <a:latin typeface="Tahoma"/>
                <a:cs typeface="Tahoma"/>
              </a:rPr>
              <a:t> </a:t>
            </a:r>
            <a:r>
              <a:rPr dirty="0" sz="1200" spc="90">
                <a:latin typeface="Tahoma"/>
                <a:cs typeface="Tahoma"/>
              </a:rPr>
              <a:t>Aprovado</a:t>
            </a:r>
            <a:r>
              <a:rPr dirty="0" sz="1200" spc="-85">
                <a:latin typeface="Tahoma"/>
                <a:cs typeface="Tahoma"/>
              </a:rPr>
              <a:t> </a:t>
            </a:r>
            <a:r>
              <a:rPr dirty="0" sz="1200" spc="105">
                <a:latin typeface="Tahoma"/>
                <a:cs typeface="Tahoma"/>
              </a:rPr>
              <a:t>no</a:t>
            </a:r>
            <a:r>
              <a:rPr dirty="0" sz="1200" spc="-80">
                <a:latin typeface="Tahoma"/>
                <a:cs typeface="Tahoma"/>
              </a:rPr>
              <a:t> </a:t>
            </a:r>
            <a:r>
              <a:rPr dirty="0" sz="1200" spc="100">
                <a:latin typeface="Tahoma"/>
                <a:cs typeface="Tahoma"/>
              </a:rPr>
              <a:t>Fórum</a:t>
            </a:r>
            <a:r>
              <a:rPr dirty="0" sz="1200" spc="-80">
                <a:latin typeface="Tahoma"/>
                <a:cs typeface="Tahoma"/>
              </a:rPr>
              <a:t> </a:t>
            </a:r>
            <a:r>
              <a:rPr dirty="0" sz="1200" spc="105">
                <a:latin typeface="Tahoma"/>
                <a:cs typeface="Tahoma"/>
              </a:rPr>
              <a:t>de</a:t>
            </a:r>
            <a:r>
              <a:rPr dirty="0" sz="1200" spc="-80">
                <a:latin typeface="Tahoma"/>
                <a:cs typeface="Tahoma"/>
              </a:rPr>
              <a:t> </a:t>
            </a:r>
            <a:r>
              <a:rPr dirty="0" sz="1200" spc="80">
                <a:latin typeface="Tahoma"/>
                <a:cs typeface="Tahoma"/>
              </a:rPr>
              <a:t>Coordenadores</a:t>
            </a:r>
            <a:r>
              <a:rPr dirty="0" sz="1200" spc="-80">
                <a:latin typeface="Tahoma"/>
                <a:cs typeface="Tahoma"/>
              </a:rPr>
              <a:t> </a:t>
            </a:r>
            <a:r>
              <a:rPr dirty="0" sz="1200" spc="75">
                <a:latin typeface="Tahoma"/>
                <a:cs typeface="Tahoma"/>
              </a:rPr>
              <a:t>Profiap</a:t>
            </a:r>
            <a:r>
              <a:rPr dirty="0" sz="1200" spc="-80">
                <a:latin typeface="Tahoma"/>
                <a:cs typeface="Tahoma"/>
              </a:rPr>
              <a:t> </a:t>
            </a:r>
            <a:r>
              <a:rPr dirty="0" sz="1200" spc="150">
                <a:latin typeface="Tahoma"/>
                <a:cs typeface="Tahoma"/>
              </a:rPr>
              <a:t>em</a:t>
            </a:r>
            <a:r>
              <a:rPr dirty="0" sz="1200" spc="-80">
                <a:latin typeface="Tahoma"/>
                <a:cs typeface="Tahoma"/>
              </a:rPr>
              <a:t> </a:t>
            </a:r>
            <a:r>
              <a:rPr dirty="0" sz="1200" spc="65">
                <a:latin typeface="Tahoma"/>
                <a:cs typeface="Tahoma"/>
              </a:rPr>
              <a:t>Vitória</a:t>
            </a:r>
            <a:r>
              <a:rPr dirty="0" sz="1200" spc="-80">
                <a:latin typeface="Tahoma"/>
                <a:cs typeface="Tahoma"/>
              </a:rPr>
              <a:t> </a:t>
            </a:r>
            <a:r>
              <a:rPr dirty="0" sz="1200" spc="15">
                <a:latin typeface="Tahoma"/>
                <a:cs typeface="Tahoma"/>
              </a:rPr>
              <a:t>(28</a:t>
            </a:r>
            <a:r>
              <a:rPr dirty="0" sz="1200" spc="-80">
                <a:latin typeface="Tahoma"/>
                <a:cs typeface="Tahoma"/>
              </a:rPr>
              <a:t> </a:t>
            </a:r>
            <a:r>
              <a:rPr dirty="0" sz="1200" spc="70">
                <a:latin typeface="Tahoma"/>
                <a:cs typeface="Tahoma"/>
              </a:rPr>
              <a:t>a</a:t>
            </a:r>
            <a:r>
              <a:rPr dirty="0" sz="1200" spc="-80">
                <a:latin typeface="Tahoma"/>
                <a:cs typeface="Tahoma"/>
              </a:rPr>
              <a:t> </a:t>
            </a:r>
            <a:r>
              <a:rPr dirty="0" sz="1200" spc="75">
                <a:latin typeface="Tahoma"/>
                <a:cs typeface="Tahoma"/>
              </a:rPr>
              <a:t>30</a:t>
            </a:r>
            <a:r>
              <a:rPr dirty="0" sz="1200" spc="-80">
                <a:latin typeface="Tahoma"/>
                <a:cs typeface="Tahoma"/>
              </a:rPr>
              <a:t> </a:t>
            </a:r>
            <a:r>
              <a:rPr dirty="0" sz="1200" spc="30">
                <a:latin typeface="Tahoma"/>
                <a:cs typeface="Tahoma"/>
              </a:rPr>
              <a:t>nov.</a:t>
            </a:r>
            <a:r>
              <a:rPr dirty="0" sz="1200" spc="-80">
                <a:latin typeface="Tahoma"/>
                <a:cs typeface="Tahoma"/>
              </a:rPr>
              <a:t> </a:t>
            </a:r>
            <a:r>
              <a:rPr dirty="0" sz="1200" spc="-35">
                <a:latin typeface="Tahoma"/>
                <a:cs typeface="Tahoma"/>
              </a:rPr>
              <a:t>23).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ts val="1320"/>
              </a:lnSpc>
            </a:pPr>
            <a:r>
              <a:rPr dirty="0" sz="1200" spc="-5">
                <a:latin typeface="Tahoma"/>
                <a:cs typeface="Tahoma"/>
              </a:rPr>
              <a:t>*Inserir</a:t>
            </a:r>
            <a:r>
              <a:rPr dirty="0" sz="1200" spc="-90">
                <a:latin typeface="Tahoma"/>
                <a:cs typeface="Tahoma"/>
              </a:rPr>
              <a:t> </a:t>
            </a:r>
            <a:r>
              <a:rPr dirty="0" sz="1200" spc="75">
                <a:latin typeface="Tahoma"/>
                <a:cs typeface="Tahoma"/>
              </a:rPr>
              <a:t>tantos</a:t>
            </a:r>
            <a:r>
              <a:rPr dirty="0" sz="1200" spc="-90">
                <a:latin typeface="Tahoma"/>
                <a:cs typeface="Tahoma"/>
              </a:rPr>
              <a:t> </a:t>
            </a:r>
            <a:r>
              <a:rPr dirty="0" sz="1200" spc="60">
                <a:latin typeface="Tahoma"/>
                <a:cs typeface="Tahoma"/>
              </a:rPr>
              <a:t>artigos</a:t>
            </a:r>
            <a:r>
              <a:rPr dirty="0" sz="1200" spc="-90">
                <a:latin typeface="Tahoma"/>
                <a:cs typeface="Tahoma"/>
              </a:rPr>
              <a:t> </a:t>
            </a:r>
            <a:r>
              <a:rPr dirty="0" sz="1200" spc="85">
                <a:latin typeface="Tahoma"/>
                <a:cs typeface="Tahoma"/>
              </a:rPr>
              <a:t>quantos</a:t>
            </a:r>
            <a:r>
              <a:rPr dirty="0" sz="1200" spc="-85">
                <a:latin typeface="Tahoma"/>
                <a:cs typeface="Tahoma"/>
              </a:rPr>
              <a:t> </a:t>
            </a:r>
            <a:r>
              <a:rPr dirty="0" sz="1200" spc="45">
                <a:latin typeface="Tahoma"/>
                <a:cs typeface="Tahoma"/>
              </a:rPr>
              <a:t>necessários.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17910" y="339013"/>
            <a:ext cx="815657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00"/>
              <a:t>E</a:t>
            </a:r>
            <a:r>
              <a:rPr dirty="0" spc="-85"/>
              <a:t>S</a:t>
            </a:r>
            <a:r>
              <a:rPr dirty="0" spc="-745"/>
              <a:t>T</a:t>
            </a:r>
            <a:r>
              <a:rPr dirty="0" spc="-430"/>
              <a:t>R</a:t>
            </a:r>
            <a:r>
              <a:rPr dirty="0" spc="-705"/>
              <a:t>U</a:t>
            </a:r>
            <a:r>
              <a:rPr dirty="0" spc="-745"/>
              <a:t>T</a:t>
            </a:r>
            <a:r>
              <a:rPr dirty="0" spc="-705"/>
              <a:t>U</a:t>
            </a:r>
            <a:r>
              <a:rPr dirty="0" spc="-430"/>
              <a:t>R</a:t>
            </a:r>
            <a:r>
              <a:rPr dirty="0" spc="-420"/>
              <a:t>A</a:t>
            </a:r>
            <a:r>
              <a:rPr dirty="0" spc="-270"/>
              <a:t> </a:t>
            </a:r>
            <a:r>
              <a:rPr dirty="0" spc="-490"/>
              <a:t>D</a:t>
            </a:r>
            <a:r>
              <a:rPr dirty="0" spc="-755"/>
              <a:t>O</a:t>
            </a:r>
            <a:r>
              <a:rPr dirty="0" spc="-270"/>
              <a:t> </a:t>
            </a:r>
            <a:r>
              <a:rPr dirty="0" spc="-745"/>
              <a:t>T</a:t>
            </a:r>
            <a:r>
              <a:rPr dirty="0" spc="-505"/>
              <a:t>C</a:t>
            </a:r>
            <a:r>
              <a:rPr dirty="0" spc="-500"/>
              <a:t>C</a:t>
            </a:r>
            <a:r>
              <a:rPr dirty="0" spc="-270"/>
              <a:t> </a:t>
            </a:r>
            <a:r>
              <a:rPr dirty="0" spc="-570"/>
              <a:t>N</a:t>
            </a:r>
            <a:r>
              <a:rPr dirty="0" spc="-420"/>
              <a:t>A</a:t>
            </a:r>
            <a:r>
              <a:rPr dirty="0" spc="-270"/>
              <a:t> </a:t>
            </a:r>
            <a:r>
              <a:rPr dirty="0" spc="140"/>
              <a:t>M</a:t>
            </a:r>
            <a:r>
              <a:rPr dirty="0" spc="-760"/>
              <a:t>O</a:t>
            </a:r>
            <a:r>
              <a:rPr dirty="0" spc="-490"/>
              <a:t>D</a:t>
            </a:r>
            <a:r>
              <a:rPr dirty="0" spc="-425"/>
              <a:t>A</a:t>
            </a:r>
            <a:r>
              <a:rPr dirty="0" spc="-445"/>
              <a:t>L</a:t>
            </a:r>
            <a:r>
              <a:rPr dirty="0" spc="-210"/>
              <a:t>I</a:t>
            </a:r>
            <a:r>
              <a:rPr dirty="0" spc="-490"/>
              <a:t>D</a:t>
            </a:r>
            <a:r>
              <a:rPr dirty="0" spc="-425"/>
              <a:t>A</a:t>
            </a:r>
            <a:r>
              <a:rPr dirty="0" spc="-490"/>
              <a:t>D</a:t>
            </a:r>
            <a:r>
              <a:rPr dirty="0" spc="-495"/>
              <a:t>E</a:t>
            </a:r>
            <a:r>
              <a:rPr dirty="0" spc="-270"/>
              <a:t> </a:t>
            </a:r>
            <a:r>
              <a:rPr dirty="0" spc="-425"/>
              <a:t>A</a:t>
            </a:r>
            <a:r>
              <a:rPr dirty="0" spc="-430"/>
              <a:t>R</a:t>
            </a:r>
            <a:r>
              <a:rPr dirty="0" spc="-745"/>
              <a:t>T</a:t>
            </a:r>
            <a:r>
              <a:rPr dirty="0" spc="-210"/>
              <a:t>I</a:t>
            </a:r>
            <a:r>
              <a:rPr dirty="0" spc="-775"/>
              <a:t>G</a:t>
            </a:r>
            <a:r>
              <a:rPr dirty="0" spc="-760"/>
              <a:t>O</a:t>
            </a:r>
            <a:r>
              <a:rPr dirty="0" spc="-985"/>
              <a:t>¹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-38100" y="0"/>
            <a:ext cx="2315210" cy="2157730"/>
            <a:chOff x="-38100" y="0"/>
            <a:chExt cx="2315210" cy="2157730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2239010" cy="2081530"/>
            </a:xfrm>
            <a:custGeom>
              <a:avLst/>
              <a:gdLst/>
              <a:ahLst/>
              <a:cxnLst/>
              <a:rect l="l" t="t" r="r" b="b"/>
              <a:pathLst>
                <a:path w="2239010" h="2081530">
                  <a:moveTo>
                    <a:pt x="2238722" y="0"/>
                  </a:moveTo>
                  <a:lnTo>
                    <a:pt x="0" y="2081313"/>
                  </a:lnTo>
                </a:path>
              </a:pathLst>
            </a:custGeom>
            <a:ln w="76199">
              <a:solidFill>
                <a:srgbClr val="09548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2043430" cy="1899920"/>
            </a:xfrm>
            <a:custGeom>
              <a:avLst/>
              <a:gdLst/>
              <a:ahLst/>
              <a:cxnLst/>
              <a:rect l="l" t="t" r="r" b="b"/>
              <a:pathLst>
                <a:path w="2043430" h="1899920">
                  <a:moveTo>
                    <a:pt x="2043087" y="0"/>
                  </a:moveTo>
                  <a:lnTo>
                    <a:pt x="0" y="1899426"/>
                  </a:lnTo>
                  <a:lnTo>
                    <a:pt x="0" y="0"/>
                  </a:lnTo>
                  <a:lnTo>
                    <a:pt x="2043087" y="0"/>
                  </a:lnTo>
                  <a:close/>
                </a:path>
              </a:pathLst>
            </a:custGeom>
            <a:solidFill>
              <a:srgbClr val="004B81">
                <a:alpha val="89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68651" y="4638659"/>
            <a:ext cx="2219309" cy="221930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967603" y="1163048"/>
            <a:ext cx="10315575" cy="38417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8985250">
              <a:lnSpc>
                <a:spcPct val="108100"/>
              </a:lnSpc>
              <a:spcBef>
                <a:spcPts val="95"/>
              </a:spcBef>
            </a:pPr>
            <a:r>
              <a:rPr dirty="0" sz="2500" spc="155">
                <a:latin typeface="Tahoma"/>
                <a:cs typeface="Tahoma"/>
              </a:rPr>
              <a:t>Título </a:t>
            </a:r>
            <a:r>
              <a:rPr dirty="0" sz="2500" spc="160">
                <a:latin typeface="Tahoma"/>
                <a:cs typeface="Tahoma"/>
              </a:rPr>
              <a:t> </a:t>
            </a:r>
            <a:r>
              <a:rPr dirty="0" sz="2500" spc="260">
                <a:latin typeface="Tahoma"/>
                <a:cs typeface="Tahoma"/>
              </a:rPr>
              <a:t>R</a:t>
            </a:r>
            <a:r>
              <a:rPr dirty="0" sz="2500" spc="155">
                <a:latin typeface="Tahoma"/>
                <a:cs typeface="Tahoma"/>
              </a:rPr>
              <a:t>e</a:t>
            </a:r>
            <a:r>
              <a:rPr dirty="0" sz="2500" spc="60">
                <a:latin typeface="Tahoma"/>
                <a:cs typeface="Tahoma"/>
              </a:rPr>
              <a:t>s</a:t>
            </a:r>
            <a:r>
              <a:rPr dirty="0" sz="2500" spc="240">
                <a:latin typeface="Tahoma"/>
                <a:cs typeface="Tahoma"/>
              </a:rPr>
              <a:t>u</a:t>
            </a:r>
            <a:r>
              <a:rPr dirty="0" sz="2500" spc="515">
                <a:latin typeface="Tahoma"/>
                <a:cs typeface="Tahoma"/>
              </a:rPr>
              <a:t>m</a:t>
            </a:r>
            <a:r>
              <a:rPr dirty="0" sz="2500" spc="210">
                <a:latin typeface="Tahoma"/>
                <a:cs typeface="Tahoma"/>
              </a:rPr>
              <a:t>o</a:t>
            </a:r>
            <a:endParaRPr sz="2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dirty="0" sz="1500" spc="160">
                <a:latin typeface="Tahoma"/>
                <a:cs typeface="Tahoma"/>
              </a:rPr>
              <a:t>O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30">
                <a:latin typeface="Tahoma"/>
                <a:cs typeface="Tahoma"/>
              </a:rPr>
              <a:t>resumo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95">
                <a:latin typeface="Tahoma"/>
                <a:cs typeface="Tahoma"/>
              </a:rPr>
              <a:t>deverá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60">
                <a:latin typeface="Tahoma"/>
                <a:cs typeface="Tahoma"/>
              </a:rPr>
              <a:t>ser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20">
                <a:latin typeface="Tahoma"/>
                <a:cs typeface="Tahoma"/>
              </a:rPr>
              <a:t>elaborado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35">
                <a:latin typeface="Tahoma"/>
                <a:cs typeface="Tahoma"/>
              </a:rPr>
              <a:t>conforme</a:t>
            </a:r>
            <a:r>
              <a:rPr dirty="0" sz="1500" spc="-75">
                <a:latin typeface="Tahoma"/>
                <a:cs typeface="Tahoma"/>
              </a:rPr>
              <a:t> </a:t>
            </a:r>
            <a:r>
              <a:rPr dirty="0" sz="1500" spc="105">
                <a:latin typeface="Tahoma"/>
                <a:cs typeface="Tahoma"/>
              </a:rPr>
              <a:t>orientações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14">
                <a:latin typeface="Tahoma"/>
                <a:cs typeface="Tahoma"/>
              </a:rPr>
              <a:t>abaixo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65">
                <a:latin typeface="Tahoma"/>
                <a:cs typeface="Tahoma"/>
              </a:rPr>
              <a:t>(vide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05">
                <a:latin typeface="Tahoma"/>
                <a:cs typeface="Tahoma"/>
              </a:rPr>
              <a:t>slide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80">
                <a:latin typeface="Tahoma"/>
                <a:cs typeface="Tahoma"/>
              </a:rPr>
              <a:t>"estrutura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60">
                <a:latin typeface="Tahoma"/>
                <a:cs typeface="Tahoma"/>
              </a:rPr>
              <a:t>do</a:t>
            </a:r>
            <a:r>
              <a:rPr dirty="0" sz="1500" spc="-75">
                <a:latin typeface="Tahoma"/>
                <a:cs typeface="Tahoma"/>
              </a:rPr>
              <a:t> </a:t>
            </a:r>
            <a:r>
              <a:rPr dirty="0" sz="1500" spc="130">
                <a:latin typeface="Tahoma"/>
                <a:cs typeface="Tahoma"/>
              </a:rPr>
              <a:t>resumo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60">
                <a:latin typeface="Tahoma"/>
                <a:cs typeface="Tahoma"/>
              </a:rPr>
              <a:t>do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0">
                <a:latin typeface="Tahoma"/>
                <a:cs typeface="Tahoma"/>
              </a:rPr>
              <a:t>TCC").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2500" spc="215">
                <a:latin typeface="Tahoma"/>
                <a:cs typeface="Tahoma"/>
              </a:rPr>
              <a:t>Elementos</a:t>
            </a:r>
            <a:r>
              <a:rPr dirty="0" sz="2500" spc="-150">
                <a:latin typeface="Tahoma"/>
                <a:cs typeface="Tahoma"/>
              </a:rPr>
              <a:t> </a:t>
            </a:r>
            <a:r>
              <a:rPr dirty="0" sz="2500" spc="150">
                <a:latin typeface="Tahoma"/>
                <a:cs typeface="Tahoma"/>
              </a:rPr>
              <a:t>Pré-textuais</a:t>
            </a:r>
            <a:endParaRPr sz="2500">
              <a:latin typeface="Tahoma"/>
              <a:cs typeface="Tahoma"/>
            </a:endParaRPr>
          </a:p>
          <a:p>
            <a:pPr marL="12700" marR="5080">
              <a:lnSpc>
                <a:spcPct val="109000"/>
              </a:lnSpc>
              <a:spcBef>
                <a:spcPts val="100"/>
              </a:spcBef>
            </a:pPr>
            <a:r>
              <a:rPr dirty="0" sz="1500" spc="75">
                <a:latin typeface="Tahoma"/>
                <a:cs typeface="Tahoma"/>
              </a:rPr>
              <a:t>(Abstract,</a:t>
            </a:r>
            <a:r>
              <a:rPr dirty="0" sz="1500" spc="505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sumário,</a:t>
            </a:r>
            <a:r>
              <a:rPr dirty="0" sz="1500" spc="509">
                <a:latin typeface="Tahoma"/>
                <a:cs typeface="Tahoma"/>
              </a:rPr>
              <a:t> </a:t>
            </a:r>
            <a:r>
              <a:rPr dirty="0" sz="1500" spc="85">
                <a:latin typeface="Tahoma"/>
                <a:cs typeface="Tahoma"/>
              </a:rPr>
              <a:t>lista</a:t>
            </a:r>
            <a:r>
              <a:rPr dirty="0" sz="1500" spc="505">
                <a:latin typeface="Tahoma"/>
                <a:cs typeface="Tahoma"/>
              </a:rPr>
              <a:t> </a:t>
            </a:r>
            <a:r>
              <a:rPr dirty="0" sz="1500" spc="145">
                <a:latin typeface="Tahoma"/>
                <a:cs typeface="Tahoma"/>
              </a:rPr>
              <a:t>de</a:t>
            </a:r>
            <a:r>
              <a:rPr dirty="0" sz="1500" spc="509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quadros,</a:t>
            </a:r>
            <a:r>
              <a:rPr dirty="0" sz="1500" spc="505">
                <a:latin typeface="Tahoma"/>
                <a:cs typeface="Tahoma"/>
              </a:rPr>
              <a:t> </a:t>
            </a:r>
            <a:r>
              <a:rPr dirty="0" sz="1500" spc="85">
                <a:latin typeface="Tahoma"/>
                <a:cs typeface="Tahoma"/>
              </a:rPr>
              <a:t>lista</a:t>
            </a:r>
            <a:r>
              <a:rPr dirty="0" sz="1500" spc="509">
                <a:latin typeface="Tahoma"/>
                <a:cs typeface="Tahoma"/>
              </a:rPr>
              <a:t> </a:t>
            </a:r>
            <a:r>
              <a:rPr dirty="0" sz="1500" spc="145">
                <a:latin typeface="Tahoma"/>
                <a:cs typeface="Tahoma"/>
              </a:rPr>
              <a:t>de</a:t>
            </a:r>
            <a:r>
              <a:rPr dirty="0" sz="1500" spc="509">
                <a:latin typeface="Tahoma"/>
                <a:cs typeface="Tahoma"/>
              </a:rPr>
              <a:t> </a:t>
            </a:r>
            <a:r>
              <a:rPr dirty="0" sz="1500" spc="95">
                <a:latin typeface="Tahoma"/>
                <a:cs typeface="Tahoma"/>
              </a:rPr>
              <a:t>ilustrações</a:t>
            </a:r>
            <a:r>
              <a:rPr dirty="0" sz="1500" spc="505">
                <a:latin typeface="Tahoma"/>
                <a:cs typeface="Tahoma"/>
              </a:rPr>
              <a:t> </a:t>
            </a:r>
            <a:r>
              <a:rPr dirty="0" sz="1500" spc="95">
                <a:latin typeface="Tahoma"/>
                <a:cs typeface="Tahoma"/>
              </a:rPr>
              <a:t>e</a:t>
            </a:r>
            <a:r>
              <a:rPr dirty="0" sz="1500" spc="509">
                <a:latin typeface="Tahoma"/>
                <a:cs typeface="Tahoma"/>
              </a:rPr>
              <a:t> </a:t>
            </a:r>
            <a:r>
              <a:rPr dirty="0" sz="1500" spc="85">
                <a:latin typeface="Tahoma"/>
                <a:cs typeface="Tahoma"/>
              </a:rPr>
              <a:t>lista</a:t>
            </a:r>
            <a:r>
              <a:rPr dirty="0" sz="1500" spc="505">
                <a:latin typeface="Tahoma"/>
                <a:cs typeface="Tahoma"/>
              </a:rPr>
              <a:t> </a:t>
            </a:r>
            <a:r>
              <a:rPr dirty="0" sz="1500" spc="145">
                <a:latin typeface="Tahoma"/>
                <a:cs typeface="Tahoma"/>
              </a:rPr>
              <a:t>de</a:t>
            </a:r>
            <a:r>
              <a:rPr dirty="0" sz="1500" spc="509">
                <a:latin typeface="Tahoma"/>
                <a:cs typeface="Tahoma"/>
              </a:rPr>
              <a:t> </a:t>
            </a:r>
            <a:r>
              <a:rPr dirty="0" sz="1500" spc="75">
                <a:latin typeface="Tahoma"/>
                <a:cs typeface="Tahoma"/>
              </a:rPr>
              <a:t>tabelas,</a:t>
            </a:r>
            <a:r>
              <a:rPr dirty="0" sz="1500" spc="505">
                <a:latin typeface="Tahoma"/>
                <a:cs typeface="Tahoma"/>
              </a:rPr>
              <a:t> </a:t>
            </a:r>
            <a:r>
              <a:rPr dirty="0" sz="1500" spc="135">
                <a:latin typeface="Tahoma"/>
                <a:cs typeface="Tahoma"/>
              </a:rPr>
              <a:t>conforme</a:t>
            </a:r>
            <a:r>
              <a:rPr dirty="0" sz="1500" spc="509">
                <a:latin typeface="Tahoma"/>
                <a:cs typeface="Tahoma"/>
              </a:rPr>
              <a:t> </a:t>
            </a:r>
            <a:r>
              <a:rPr dirty="0" sz="1500" spc="65">
                <a:latin typeface="Tahoma"/>
                <a:cs typeface="Tahoma"/>
              </a:rPr>
              <a:t>as</a:t>
            </a:r>
            <a:r>
              <a:rPr dirty="0" sz="1500" spc="509">
                <a:latin typeface="Tahoma"/>
                <a:cs typeface="Tahoma"/>
              </a:rPr>
              <a:t> </a:t>
            </a:r>
            <a:r>
              <a:rPr dirty="0" sz="1500" spc="130">
                <a:latin typeface="Tahoma"/>
                <a:cs typeface="Tahoma"/>
              </a:rPr>
              <a:t>normas</a:t>
            </a:r>
            <a:r>
              <a:rPr dirty="0" sz="1500" spc="505">
                <a:latin typeface="Tahoma"/>
                <a:cs typeface="Tahoma"/>
              </a:rPr>
              <a:t> </a:t>
            </a:r>
            <a:r>
              <a:rPr dirty="0" sz="1500" spc="145">
                <a:latin typeface="Tahoma"/>
                <a:cs typeface="Tahoma"/>
              </a:rPr>
              <a:t>da </a:t>
            </a:r>
            <a:r>
              <a:rPr dirty="0" sz="1500" spc="-455">
                <a:latin typeface="Tahoma"/>
                <a:cs typeface="Tahoma"/>
              </a:rPr>
              <a:t> </a:t>
            </a:r>
            <a:r>
              <a:rPr dirty="0" sz="1500" spc="80">
                <a:latin typeface="Tahoma"/>
                <a:cs typeface="Tahoma"/>
              </a:rPr>
              <a:t>universidade).</a:t>
            </a:r>
            <a:endParaRPr sz="1500">
              <a:latin typeface="Tahoma"/>
              <a:cs typeface="Tahoma"/>
            </a:endParaRPr>
          </a:p>
          <a:p>
            <a:pPr marL="287655" indent="-275590">
              <a:lnSpc>
                <a:spcPct val="100000"/>
              </a:lnSpc>
              <a:spcBef>
                <a:spcPts val="145"/>
              </a:spcBef>
              <a:buAutoNum type="arabicPeriod"/>
              <a:tabLst>
                <a:tab pos="288290" algn="l"/>
              </a:tabLst>
            </a:pPr>
            <a:r>
              <a:rPr dirty="0" sz="2500" spc="175">
                <a:latin typeface="Tahoma"/>
                <a:cs typeface="Tahoma"/>
              </a:rPr>
              <a:t>Introdução</a:t>
            </a:r>
            <a:endParaRPr sz="2500">
              <a:latin typeface="Tahoma"/>
              <a:cs typeface="Tahoma"/>
            </a:endParaRPr>
          </a:p>
          <a:p>
            <a:pPr marL="12700" marR="5080">
              <a:lnSpc>
                <a:spcPct val="109000"/>
              </a:lnSpc>
              <a:spcBef>
                <a:spcPts val="100"/>
              </a:spcBef>
            </a:pPr>
            <a:r>
              <a:rPr dirty="0" sz="1500" spc="-10">
                <a:latin typeface="Tahoma"/>
                <a:cs typeface="Tahoma"/>
              </a:rPr>
              <a:t>(Obs.:</a:t>
            </a:r>
            <a:r>
              <a:rPr dirty="0" sz="1500" spc="70">
                <a:latin typeface="Tahoma"/>
                <a:cs typeface="Tahoma"/>
              </a:rPr>
              <a:t> </a:t>
            </a:r>
            <a:r>
              <a:rPr dirty="0" sz="1500" spc="95">
                <a:latin typeface="Tahoma"/>
                <a:cs typeface="Tahoma"/>
              </a:rPr>
              <a:t>Deve</a:t>
            </a:r>
            <a:r>
              <a:rPr dirty="0" sz="1500" spc="75">
                <a:latin typeface="Tahoma"/>
                <a:cs typeface="Tahoma"/>
              </a:rPr>
              <a:t> </a:t>
            </a:r>
            <a:r>
              <a:rPr dirty="0" sz="1500" spc="114">
                <a:latin typeface="Tahoma"/>
                <a:cs typeface="Tahoma"/>
              </a:rPr>
              <a:t>conter</a:t>
            </a:r>
            <a:r>
              <a:rPr dirty="0" sz="1500" spc="75">
                <a:latin typeface="Tahoma"/>
                <a:cs typeface="Tahoma"/>
              </a:rPr>
              <a:t> </a:t>
            </a:r>
            <a:r>
              <a:rPr dirty="0" sz="1500" spc="114">
                <a:latin typeface="Tahoma"/>
                <a:cs typeface="Tahoma"/>
              </a:rPr>
              <a:t>problema,</a:t>
            </a:r>
            <a:r>
              <a:rPr dirty="0" sz="1500" spc="70">
                <a:latin typeface="Tahoma"/>
                <a:cs typeface="Tahoma"/>
              </a:rPr>
              <a:t> </a:t>
            </a:r>
            <a:r>
              <a:rPr dirty="0" sz="1500" spc="95">
                <a:latin typeface="Tahoma"/>
                <a:cs typeface="Tahoma"/>
              </a:rPr>
              <a:t>contexto,</a:t>
            </a:r>
            <a:r>
              <a:rPr dirty="0" sz="1500" spc="75">
                <a:latin typeface="Tahoma"/>
                <a:cs typeface="Tahoma"/>
              </a:rPr>
              <a:t> </a:t>
            </a:r>
            <a:r>
              <a:rPr dirty="0" sz="1500" spc="135">
                <a:latin typeface="Tahoma"/>
                <a:cs typeface="Tahoma"/>
              </a:rPr>
              <a:t>fundamentação</a:t>
            </a:r>
            <a:r>
              <a:rPr dirty="0" sz="1500" spc="75">
                <a:latin typeface="Tahoma"/>
                <a:cs typeface="Tahoma"/>
              </a:rPr>
              <a:t> teórica,</a:t>
            </a:r>
            <a:r>
              <a:rPr dirty="0" sz="1500" spc="70">
                <a:latin typeface="Tahoma"/>
                <a:cs typeface="Tahoma"/>
              </a:rPr>
              <a:t> </a:t>
            </a:r>
            <a:r>
              <a:rPr dirty="0" sz="1500" spc="114">
                <a:latin typeface="Tahoma"/>
                <a:cs typeface="Tahoma"/>
              </a:rPr>
              <a:t>principais</a:t>
            </a:r>
            <a:r>
              <a:rPr dirty="0" sz="1500" spc="75">
                <a:latin typeface="Tahoma"/>
                <a:cs typeface="Tahoma"/>
              </a:rPr>
              <a:t> </a:t>
            </a:r>
            <a:r>
              <a:rPr dirty="0" sz="1500" spc="100">
                <a:latin typeface="Tahoma"/>
                <a:cs typeface="Tahoma"/>
              </a:rPr>
              <a:t>resultados</a:t>
            </a:r>
            <a:r>
              <a:rPr dirty="0" sz="1500" spc="75">
                <a:latin typeface="Tahoma"/>
                <a:cs typeface="Tahoma"/>
              </a:rPr>
              <a:t> </a:t>
            </a:r>
            <a:r>
              <a:rPr dirty="0" sz="1500" spc="95">
                <a:latin typeface="Tahoma"/>
                <a:cs typeface="Tahoma"/>
              </a:rPr>
              <a:t>obtidos,</a:t>
            </a:r>
            <a:r>
              <a:rPr dirty="0" sz="1500" spc="75">
                <a:latin typeface="Tahoma"/>
                <a:cs typeface="Tahoma"/>
              </a:rPr>
              <a:t> </a:t>
            </a:r>
            <a:r>
              <a:rPr dirty="0" sz="1500" spc="100">
                <a:latin typeface="Tahoma"/>
                <a:cs typeface="Tahoma"/>
              </a:rPr>
              <a:t>estruturação </a:t>
            </a:r>
            <a:r>
              <a:rPr dirty="0" sz="1500" spc="-459">
                <a:latin typeface="Tahoma"/>
                <a:cs typeface="Tahoma"/>
              </a:rPr>
              <a:t> </a:t>
            </a:r>
            <a:r>
              <a:rPr dirty="0" sz="1500" spc="160">
                <a:latin typeface="Tahoma"/>
                <a:cs typeface="Tahoma"/>
              </a:rPr>
              <a:t>do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95">
                <a:latin typeface="Tahoma"/>
                <a:cs typeface="Tahoma"/>
              </a:rPr>
              <a:t>TCC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95">
                <a:latin typeface="Tahoma"/>
                <a:cs typeface="Tahoma"/>
              </a:rPr>
              <a:t>e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00">
                <a:latin typeface="Tahoma"/>
                <a:cs typeface="Tahoma"/>
              </a:rPr>
              <a:t>relação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200">
                <a:latin typeface="Tahoma"/>
                <a:cs typeface="Tahoma"/>
              </a:rPr>
              <a:t>com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80">
                <a:latin typeface="Tahoma"/>
                <a:cs typeface="Tahoma"/>
              </a:rPr>
              <a:t>os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objetivos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95">
                <a:latin typeface="Tahoma"/>
                <a:cs typeface="Tahoma"/>
              </a:rPr>
              <a:t>e</a:t>
            </a:r>
            <a:r>
              <a:rPr dirty="0" sz="1500" spc="-75">
                <a:latin typeface="Tahoma"/>
                <a:cs typeface="Tahoma"/>
              </a:rPr>
              <a:t> </a:t>
            </a:r>
            <a:r>
              <a:rPr dirty="0" sz="1500" spc="110">
                <a:latin typeface="Tahoma"/>
                <a:cs typeface="Tahoma"/>
              </a:rPr>
              <a:t>escolha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45">
                <a:latin typeface="Tahoma"/>
                <a:cs typeface="Tahoma"/>
              </a:rPr>
              <a:t>da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55">
                <a:latin typeface="Tahoma"/>
                <a:cs typeface="Tahoma"/>
              </a:rPr>
              <a:t>revista)</a:t>
            </a:r>
            <a:endParaRPr sz="1500">
              <a:latin typeface="Tahoma"/>
              <a:cs typeface="Tahoma"/>
            </a:endParaRPr>
          </a:p>
          <a:p>
            <a:pPr marL="351790" indent="-339725">
              <a:lnSpc>
                <a:spcPct val="100000"/>
              </a:lnSpc>
              <a:spcBef>
                <a:spcPts val="140"/>
              </a:spcBef>
              <a:buAutoNum type="arabicPeriod" startAt="2"/>
              <a:tabLst>
                <a:tab pos="352425" algn="l"/>
              </a:tabLst>
            </a:pPr>
            <a:r>
              <a:rPr dirty="0" sz="2500" spc="195">
                <a:latin typeface="Tahoma"/>
                <a:cs typeface="Tahoma"/>
              </a:rPr>
              <a:t>Artigo</a:t>
            </a:r>
            <a:r>
              <a:rPr dirty="0" sz="2500" spc="-170">
                <a:latin typeface="Tahoma"/>
                <a:cs typeface="Tahoma"/>
              </a:rPr>
              <a:t> </a:t>
            </a:r>
            <a:r>
              <a:rPr dirty="0" sz="2500" spc="-395">
                <a:latin typeface="Tahoma"/>
                <a:cs typeface="Tahoma"/>
              </a:rPr>
              <a:t>1</a:t>
            </a:r>
            <a:endParaRPr sz="2500">
              <a:latin typeface="Tahoma"/>
              <a:cs typeface="Tahoma"/>
            </a:endParaRPr>
          </a:p>
          <a:p>
            <a:pPr marL="12700" marR="5080">
              <a:lnSpc>
                <a:spcPct val="109000"/>
              </a:lnSpc>
              <a:spcBef>
                <a:spcPts val="100"/>
              </a:spcBef>
            </a:pPr>
            <a:r>
              <a:rPr dirty="0" sz="1500" spc="-10">
                <a:latin typeface="Tahoma"/>
                <a:cs typeface="Tahoma"/>
              </a:rPr>
              <a:t>(Obs.:</a:t>
            </a:r>
            <a:r>
              <a:rPr dirty="0" sz="1500" spc="270">
                <a:latin typeface="Tahoma"/>
                <a:cs typeface="Tahoma"/>
              </a:rPr>
              <a:t> </a:t>
            </a:r>
            <a:r>
              <a:rPr dirty="0" sz="1500" spc="120">
                <a:latin typeface="Tahoma"/>
                <a:cs typeface="Tahoma"/>
              </a:rPr>
              <a:t>Artigo</a:t>
            </a:r>
            <a:r>
              <a:rPr dirty="0" sz="1500" spc="270">
                <a:latin typeface="Tahoma"/>
                <a:cs typeface="Tahoma"/>
              </a:rPr>
              <a:t> </a:t>
            </a:r>
            <a:r>
              <a:rPr dirty="0" sz="1500" spc="145">
                <a:latin typeface="Tahoma"/>
                <a:cs typeface="Tahoma"/>
              </a:rPr>
              <a:t>publicado</a:t>
            </a:r>
            <a:r>
              <a:rPr dirty="0" sz="1500" spc="270">
                <a:latin typeface="Tahoma"/>
                <a:cs typeface="Tahoma"/>
              </a:rPr>
              <a:t> </a:t>
            </a:r>
            <a:r>
              <a:rPr dirty="0" sz="1500" spc="135">
                <a:latin typeface="Tahoma"/>
                <a:cs typeface="Tahoma"/>
              </a:rPr>
              <a:t>ou</a:t>
            </a:r>
            <a:r>
              <a:rPr dirty="0" sz="1500" spc="270">
                <a:latin typeface="Tahoma"/>
                <a:cs typeface="Tahoma"/>
              </a:rPr>
              <a:t> </a:t>
            </a:r>
            <a:r>
              <a:rPr dirty="0" sz="1500" spc="114">
                <a:latin typeface="Tahoma"/>
                <a:cs typeface="Tahoma"/>
              </a:rPr>
              <a:t>aprovado</a:t>
            </a:r>
            <a:r>
              <a:rPr dirty="0" sz="1500" spc="270">
                <a:latin typeface="Tahoma"/>
                <a:cs typeface="Tahoma"/>
              </a:rPr>
              <a:t> </a:t>
            </a:r>
            <a:r>
              <a:rPr dirty="0" sz="1500" spc="110">
                <a:latin typeface="Tahoma"/>
                <a:cs typeface="Tahoma"/>
              </a:rPr>
              <a:t>para</a:t>
            </a:r>
            <a:r>
              <a:rPr dirty="0" sz="1500" spc="270">
                <a:latin typeface="Tahoma"/>
                <a:cs typeface="Tahoma"/>
              </a:rPr>
              <a:t> </a:t>
            </a:r>
            <a:r>
              <a:rPr dirty="0" sz="1500" spc="110">
                <a:latin typeface="Tahoma"/>
                <a:cs typeface="Tahoma"/>
              </a:rPr>
              <a:t>publicação.</a:t>
            </a:r>
            <a:r>
              <a:rPr dirty="0" sz="1500" spc="270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Informar</a:t>
            </a:r>
            <a:r>
              <a:rPr dirty="0" sz="1500" spc="270">
                <a:latin typeface="Tahoma"/>
                <a:cs typeface="Tahoma"/>
              </a:rPr>
              <a:t> </a:t>
            </a:r>
            <a:r>
              <a:rPr dirty="0" sz="1500" spc="125">
                <a:latin typeface="Tahoma"/>
                <a:cs typeface="Tahoma"/>
              </a:rPr>
              <a:t>o</a:t>
            </a:r>
            <a:r>
              <a:rPr dirty="0" sz="1500" spc="270">
                <a:latin typeface="Tahoma"/>
                <a:cs typeface="Tahoma"/>
              </a:rPr>
              <a:t> </a:t>
            </a:r>
            <a:r>
              <a:rPr dirty="0" sz="1500" spc="100">
                <a:latin typeface="Tahoma"/>
                <a:cs typeface="Tahoma"/>
              </a:rPr>
              <a:t>periódico,</a:t>
            </a:r>
            <a:r>
              <a:rPr dirty="0" sz="1500" spc="270">
                <a:latin typeface="Tahoma"/>
                <a:cs typeface="Tahoma"/>
              </a:rPr>
              <a:t> </a:t>
            </a:r>
            <a:r>
              <a:rPr dirty="0" sz="1500" spc="110">
                <a:latin typeface="Tahoma"/>
                <a:cs typeface="Tahoma"/>
              </a:rPr>
              <a:t>qualis</a:t>
            </a:r>
            <a:r>
              <a:rPr dirty="0" sz="1500" spc="270">
                <a:latin typeface="Tahoma"/>
                <a:cs typeface="Tahoma"/>
              </a:rPr>
              <a:t> </a:t>
            </a:r>
            <a:r>
              <a:rPr dirty="0" sz="1500" spc="95">
                <a:latin typeface="Tahoma"/>
                <a:cs typeface="Tahoma"/>
              </a:rPr>
              <a:t>e</a:t>
            </a:r>
            <a:r>
              <a:rPr dirty="0" sz="1500" spc="270">
                <a:latin typeface="Tahoma"/>
                <a:cs typeface="Tahoma"/>
              </a:rPr>
              <a:t> </a:t>
            </a:r>
            <a:r>
              <a:rPr dirty="0" sz="1500" spc="95">
                <a:latin typeface="Tahoma"/>
                <a:cs typeface="Tahoma"/>
              </a:rPr>
              <a:t>a</a:t>
            </a:r>
            <a:r>
              <a:rPr dirty="0" sz="1500" spc="270">
                <a:latin typeface="Tahoma"/>
                <a:cs typeface="Tahoma"/>
              </a:rPr>
              <a:t> </a:t>
            </a:r>
            <a:r>
              <a:rPr dirty="0" sz="1500" spc="125">
                <a:latin typeface="Tahoma"/>
                <a:cs typeface="Tahoma"/>
              </a:rPr>
              <a:t>data</a:t>
            </a:r>
            <a:r>
              <a:rPr dirty="0" sz="1500" spc="270">
                <a:latin typeface="Tahoma"/>
                <a:cs typeface="Tahoma"/>
              </a:rPr>
              <a:t> </a:t>
            </a:r>
            <a:r>
              <a:rPr dirty="0" sz="1500" spc="204">
                <a:latin typeface="Tahoma"/>
                <a:cs typeface="Tahoma"/>
              </a:rPr>
              <a:t>em</a:t>
            </a:r>
            <a:r>
              <a:rPr dirty="0" sz="1500" spc="270">
                <a:latin typeface="Tahoma"/>
                <a:cs typeface="Tahoma"/>
              </a:rPr>
              <a:t> </a:t>
            </a:r>
            <a:r>
              <a:rPr dirty="0" sz="1500" spc="145">
                <a:latin typeface="Tahoma"/>
                <a:cs typeface="Tahoma"/>
              </a:rPr>
              <a:t>que</a:t>
            </a:r>
            <a:r>
              <a:rPr dirty="0" sz="1500" spc="270">
                <a:latin typeface="Tahoma"/>
                <a:cs typeface="Tahoma"/>
              </a:rPr>
              <a:t> </a:t>
            </a:r>
            <a:r>
              <a:rPr dirty="0" sz="1500" spc="80">
                <a:latin typeface="Tahoma"/>
                <a:cs typeface="Tahoma"/>
              </a:rPr>
              <a:t>foi </a:t>
            </a:r>
            <a:r>
              <a:rPr dirty="0" sz="1500" spc="-455">
                <a:latin typeface="Tahoma"/>
                <a:cs typeface="Tahoma"/>
              </a:rPr>
              <a:t> </a:t>
            </a:r>
            <a:r>
              <a:rPr dirty="0" sz="1500" spc="145">
                <a:latin typeface="Tahoma"/>
                <a:cs typeface="Tahoma"/>
              </a:rPr>
              <a:t>publicado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135">
                <a:latin typeface="Tahoma"/>
                <a:cs typeface="Tahoma"/>
              </a:rPr>
              <a:t>ou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95">
                <a:latin typeface="Tahoma"/>
                <a:cs typeface="Tahoma"/>
              </a:rPr>
              <a:t>a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25">
                <a:latin typeface="Tahoma"/>
                <a:cs typeface="Tahoma"/>
              </a:rPr>
              <a:t>data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prevista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45">
                <a:latin typeface="Tahoma"/>
                <a:cs typeface="Tahoma"/>
              </a:rPr>
              <a:t>de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14">
                <a:latin typeface="Tahoma"/>
                <a:cs typeface="Tahoma"/>
              </a:rPr>
              <a:t>publicação)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98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235"/>
              </a:spcBef>
            </a:pPr>
            <a:r>
              <a:rPr dirty="0" spc="-35"/>
              <a:t>8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17910" y="339013"/>
            <a:ext cx="815657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00"/>
              <a:t>E</a:t>
            </a:r>
            <a:r>
              <a:rPr dirty="0" spc="-85"/>
              <a:t>S</a:t>
            </a:r>
            <a:r>
              <a:rPr dirty="0" spc="-745"/>
              <a:t>T</a:t>
            </a:r>
            <a:r>
              <a:rPr dirty="0" spc="-430"/>
              <a:t>R</a:t>
            </a:r>
            <a:r>
              <a:rPr dirty="0" spc="-705"/>
              <a:t>U</a:t>
            </a:r>
            <a:r>
              <a:rPr dirty="0" spc="-745"/>
              <a:t>T</a:t>
            </a:r>
            <a:r>
              <a:rPr dirty="0" spc="-705"/>
              <a:t>U</a:t>
            </a:r>
            <a:r>
              <a:rPr dirty="0" spc="-430"/>
              <a:t>R</a:t>
            </a:r>
            <a:r>
              <a:rPr dirty="0" spc="-420"/>
              <a:t>A</a:t>
            </a:r>
            <a:r>
              <a:rPr dirty="0" spc="-270"/>
              <a:t> </a:t>
            </a:r>
            <a:r>
              <a:rPr dirty="0" spc="-490"/>
              <a:t>D</a:t>
            </a:r>
            <a:r>
              <a:rPr dirty="0" spc="-755"/>
              <a:t>O</a:t>
            </a:r>
            <a:r>
              <a:rPr dirty="0" spc="-270"/>
              <a:t> </a:t>
            </a:r>
            <a:r>
              <a:rPr dirty="0" spc="-745"/>
              <a:t>T</a:t>
            </a:r>
            <a:r>
              <a:rPr dirty="0" spc="-505"/>
              <a:t>C</a:t>
            </a:r>
            <a:r>
              <a:rPr dirty="0" spc="-500"/>
              <a:t>C</a:t>
            </a:r>
            <a:r>
              <a:rPr dirty="0" spc="-270"/>
              <a:t> </a:t>
            </a:r>
            <a:r>
              <a:rPr dirty="0" spc="-570"/>
              <a:t>N</a:t>
            </a:r>
            <a:r>
              <a:rPr dirty="0" spc="-420"/>
              <a:t>A</a:t>
            </a:r>
            <a:r>
              <a:rPr dirty="0" spc="-270"/>
              <a:t> </a:t>
            </a:r>
            <a:r>
              <a:rPr dirty="0" spc="140"/>
              <a:t>M</a:t>
            </a:r>
            <a:r>
              <a:rPr dirty="0" spc="-760"/>
              <a:t>O</a:t>
            </a:r>
            <a:r>
              <a:rPr dirty="0" spc="-490"/>
              <a:t>D</a:t>
            </a:r>
            <a:r>
              <a:rPr dirty="0" spc="-425"/>
              <a:t>A</a:t>
            </a:r>
            <a:r>
              <a:rPr dirty="0" spc="-445"/>
              <a:t>L</a:t>
            </a:r>
            <a:r>
              <a:rPr dirty="0" spc="-210"/>
              <a:t>I</a:t>
            </a:r>
            <a:r>
              <a:rPr dirty="0" spc="-490"/>
              <a:t>D</a:t>
            </a:r>
            <a:r>
              <a:rPr dirty="0" spc="-425"/>
              <a:t>A</a:t>
            </a:r>
            <a:r>
              <a:rPr dirty="0" spc="-490"/>
              <a:t>D</a:t>
            </a:r>
            <a:r>
              <a:rPr dirty="0" spc="-495"/>
              <a:t>E</a:t>
            </a:r>
            <a:r>
              <a:rPr dirty="0" spc="-270"/>
              <a:t> </a:t>
            </a:r>
            <a:r>
              <a:rPr dirty="0" spc="-425"/>
              <a:t>A</a:t>
            </a:r>
            <a:r>
              <a:rPr dirty="0" spc="-430"/>
              <a:t>R</a:t>
            </a:r>
            <a:r>
              <a:rPr dirty="0" spc="-745"/>
              <a:t>T</a:t>
            </a:r>
            <a:r>
              <a:rPr dirty="0" spc="-210"/>
              <a:t>I</a:t>
            </a:r>
            <a:r>
              <a:rPr dirty="0" spc="-775"/>
              <a:t>G</a:t>
            </a:r>
            <a:r>
              <a:rPr dirty="0" spc="-760"/>
              <a:t>O</a:t>
            </a:r>
            <a:r>
              <a:rPr dirty="0" spc="-985"/>
              <a:t>¹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23051" y="894607"/>
            <a:ext cx="214566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390">
                <a:solidFill>
                  <a:srgbClr val="0073AB"/>
                </a:solidFill>
                <a:latin typeface="Trebuchet MS"/>
                <a:cs typeface="Trebuchet MS"/>
              </a:rPr>
              <a:t>(CONTINUAÇÃO)</a:t>
            </a:r>
            <a:endParaRPr sz="30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38100" y="0"/>
            <a:ext cx="2315210" cy="2157730"/>
            <a:chOff x="-38100" y="0"/>
            <a:chExt cx="2315210" cy="215773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2239010" cy="2081530"/>
            </a:xfrm>
            <a:custGeom>
              <a:avLst/>
              <a:gdLst/>
              <a:ahLst/>
              <a:cxnLst/>
              <a:rect l="l" t="t" r="r" b="b"/>
              <a:pathLst>
                <a:path w="2239010" h="2081530">
                  <a:moveTo>
                    <a:pt x="2238722" y="0"/>
                  </a:moveTo>
                  <a:lnTo>
                    <a:pt x="0" y="2081313"/>
                  </a:lnTo>
                </a:path>
              </a:pathLst>
            </a:custGeom>
            <a:ln w="76199">
              <a:solidFill>
                <a:srgbClr val="09548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2043430" cy="1899920"/>
            </a:xfrm>
            <a:custGeom>
              <a:avLst/>
              <a:gdLst/>
              <a:ahLst/>
              <a:cxnLst/>
              <a:rect l="l" t="t" r="r" b="b"/>
              <a:pathLst>
                <a:path w="2043430" h="1899920">
                  <a:moveTo>
                    <a:pt x="2043087" y="0"/>
                  </a:moveTo>
                  <a:lnTo>
                    <a:pt x="0" y="1899426"/>
                  </a:lnTo>
                  <a:lnTo>
                    <a:pt x="0" y="0"/>
                  </a:lnTo>
                  <a:lnTo>
                    <a:pt x="2043087" y="0"/>
                  </a:lnTo>
                  <a:close/>
                </a:path>
              </a:pathLst>
            </a:custGeom>
            <a:solidFill>
              <a:srgbClr val="004B81">
                <a:alpha val="89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68651" y="4638659"/>
            <a:ext cx="2219309" cy="221930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67603" y="1398058"/>
            <a:ext cx="10257155" cy="3324225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2500" spc="-25">
                <a:latin typeface="Tahoma"/>
                <a:cs typeface="Tahoma"/>
              </a:rPr>
              <a:t>3</a:t>
            </a:r>
            <a:r>
              <a:rPr dirty="0" sz="2500" spc="-215">
                <a:latin typeface="Tahoma"/>
                <a:cs typeface="Tahoma"/>
              </a:rPr>
              <a:t>.</a:t>
            </a:r>
            <a:r>
              <a:rPr dirty="0" sz="2500" spc="-140">
                <a:latin typeface="Tahoma"/>
                <a:cs typeface="Tahoma"/>
              </a:rPr>
              <a:t> </a:t>
            </a:r>
            <a:r>
              <a:rPr dirty="0" sz="2500" spc="340">
                <a:latin typeface="Tahoma"/>
                <a:cs typeface="Tahoma"/>
              </a:rPr>
              <a:t>A</a:t>
            </a:r>
            <a:r>
              <a:rPr dirty="0" sz="2500" spc="75">
                <a:latin typeface="Tahoma"/>
                <a:cs typeface="Tahoma"/>
              </a:rPr>
              <a:t>r</a:t>
            </a:r>
            <a:r>
              <a:rPr dirty="0" sz="2500" spc="175">
                <a:latin typeface="Tahoma"/>
                <a:cs typeface="Tahoma"/>
              </a:rPr>
              <a:t>t</a:t>
            </a:r>
            <a:r>
              <a:rPr dirty="0" sz="2500" spc="135">
                <a:latin typeface="Tahoma"/>
                <a:cs typeface="Tahoma"/>
              </a:rPr>
              <a:t>i</a:t>
            </a:r>
            <a:r>
              <a:rPr dirty="0" sz="2500" spc="210">
                <a:latin typeface="Tahoma"/>
                <a:cs typeface="Tahoma"/>
              </a:rPr>
              <a:t>g</a:t>
            </a:r>
            <a:r>
              <a:rPr dirty="0" sz="2500" spc="204">
                <a:latin typeface="Tahoma"/>
                <a:cs typeface="Tahoma"/>
              </a:rPr>
              <a:t>o</a:t>
            </a:r>
            <a:r>
              <a:rPr dirty="0" sz="2500" spc="-140">
                <a:latin typeface="Tahoma"/>
                <a:cs typeface="Tahoma"/>
              </a:rPr>
              <a:t> </a:t>
            </a:r>
            <a:r>
              <a:rPr dirty="0" sz="2500" spc="100">
                <a:latin typeface="Tahoma"/>
                <a:cs typeface="Tahoma"/>
              </a:rPr>
              <a:t>2</a:t>
            </a:r>
            <a:r>
              <a:rPr dirty="0" sz="2500" spc="-495">
                <a:latin typeface="Tahoma"/>
                <a:cs typeface="Tahoma"/>
              </a:rPr>
              <a:t>*</a:t>
            </a:r>
            <a:endParaRPr sz="2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2500" spc="125">
                <a:latin typeface="Tahoma"/>
                <a:cs typeface="Tahoma"/>
              </a:rPr>
              <a:t>4</a:t>
            </a:r>
            <a:r>
              <a:rPr dirty="0" sz="2500" spc="-215">
                <a:latin typeface="Tahoma"/>
                <a:cs typeface="Tahoma"/>
              </a:rPr>
              <a:t>.</a:t>
            </a:r>
            <a:r>
              <a:rPr dirty="0" sz="2500" spc="-400">
                <a:latin typeface="Tahoma"/>
                <a:cs typeface="Tahoma"/>
              </a:rPr>
              <a:t>1</a:t>
            </a:r>
            <a:r>
              <a:rPr dirty="0" sz="2500" spc="-140">
                <a:latin typeface="Tahoma"/>
                <a:cs typeface="Tahoma"/>
              </a:rPr>
              <a:t> </a:t>
            </a:r>
            <a:r>
              <a:rPr dirty="0" sz="2500" spc="-180">
                <a:latin typeface="Tahoma"/>
                <a:cs typeface="Tahoma"/>
              </a:rPr>
              <a:t>I</a:t>
            </a:r>
            <a:r>
              <a:rPr dirty="0" sz="2500" spc="254">
                <a:latin typeface="Tahoma"/>
                <a:cs typeface="Tahoma"/>
              </a:rPr>
              <a:t>n</a:t>
            </a:r>
            <a:r>
              <a:rPr dirty="0" sz="2500" spc="50">
                <a:latin typeface="Tahoma"/>
                <a:cs typeface="Tahoma"/>
              </a:rPr>
              <a:t>s</a:t>
            </a:r>
            <a:r>
              <a:rPr dirty="0" sz="2500" spc="175">
                <a:latin typeface="Tahoma"/>
                <a:cs typeface="Tahoma"/>
              </a:rPr>
              <a:t>t</a:t>
            </a:r>
            <a:r>
              <a:rPr dirty="0" sz="2500" spc="75">
                <a:latin typeface="Tahoma"/>
                <a:cs typeface="Tahoma"/>
              </a:rPr>
              <a:t>r</a:t>
            </a:r>
            <a:r>
              <a:rPr dirty="0" sz="2500" spc="229">
                <a:latin typeface="Tahoma"/>
                <a:cs typeface="Tahoma"/>
              </a:rPr>
              <a:t>u</a:t>
            </a:r>
            <a:r>
              <a:rPr dirty="0" sz="2500" spc="250">
                <a:latin typeface="Tahoma"/>
                <a:cs typeface="Tahoma"/>
              </a:rPr>
              <a:t>ç</a:t>
            </a:r>
            <a:r>
              <a:rPr dirty="0" sz="2500" spc="200">
                <a:latin typeface="Tahoma"/>
                <a:cs typeface="Tahoma"/>
              </a:rPr>
              <a:t>õ</a:t>
            </a:r>
            <a:r>
              <a:rPr dirty="0" sz="2500" spc="145">
                <a:latin typeface="Tahoma"/>
                <a:cs typeface="Tahoma"/>
              </a:rPr>
              <a:t>e</a:t>
            </a:r>
            <a:r>
              <a:rPr dirty="0" sz="2500" spc="55">
                <a:latin typeface="Tahoma"/>
                <a:cs typeface="Tahoma"/>
              </a:rPr>
              <a:t>s</a:t>
            </a:r>
            <a:r>
              <a:rPr dirty="0" sz="2500" spc="-140">
                <a:latin typeface="Tahoma"/>
                <a:cs typeface="Tahoma"/>
              </a:rPr>
              <a:t> </a:t>
            </a:r>
            <a:r>
              <a:rPr dirty="0" sz="2500" spc="315">
                <a:latin typeface="Tahoma"/>
                <a:cs typeface="Tahoma"/>
              </a:rPr>
              <a:t>d</a:t>
            </a:r>
            <a:r>
              <a:rPr dirty="0" sz="2500" spc="150">
                <a:latin typeface="Tahoma"/>
                <a:cs typeface="Tahoma"/>
              </a:rPr>
              <a:t>a</a:t>
            </a:r>
            <a:r>
              <a:rPr dirty="0" sz="2500" spc="-140">
                <a:latin typeface="Tahoma"/>
                <a:cs typeface="Tahoma"/>
              </a:rPr>
              <a:t> </a:t>
            </a:r>
            <a:r>
              <a:rPr dirty="0" sz="2500" spc="75">
                <a:latin typeface="Tahoma"/>
                <a:cs typeface="Tahoma"/>
              </a:rPr>
              <a:t>r</a:t>
            </a:r>
            <a:r>
              <a:rPr dirty="0" sz="2500" spc="145">
                <a:latin typeface="Tahoma"/>
                <a:cs typeface="Tahoma"/>
              </a:rPr>
              <a:t>e</a:t>
            </a:r>
            <a:r>
              <a:rPr dirty="0" sz="2500" spc="60">
                <a:latin typeface="Tahoma"/>
                <a:cs typeface="Tahoma"/>
              </a:rPr>
              <a:t>v</a:t>
            </a:r>
            <a:r>
              <a:rPr dirty="0" sz="2500" spc="135">
                <a:latin typeface="Tahoma"/>
                <a:cs typeface="Tahoma"/>
              </a:rPr>
              <a:t>i</a:t>
            </a:r>
            <a:r>
              <a:rPr dirty="0" sz="2500" spc="50">
                <a:latin typeface="Tahoma"/>
                <a:cs typeface="Tahoma"/>
              </a:rPr>
              <a:t>s</a:t>
            </a:r>
            <a:r>
              <a:rPr dirty="0" sz="2500" spc="175">
                <a:latin typeface="Tahoma"/>
                <a:cs typeface="Tahoma"/>
              </a:rPr>
              <a:t>t</a:t>
            </a:r>
            <a:r>
              <a:rPr dirty="0" sz="2500" spc="150">
                <a:latin typeface="Tahoma"/>
                <a:cs typeface="Tahoma"/>
              </a:rPr>
              <a:t>a</a:t>
            </a:r>
            <a:endParaRPr sz="2500">
              <a:latin typeface="Tahoma"/>
              <a:cs typeface="Tahoma"/>
            </a:endParaRPr>
          </a:p>
          <a:p>
            <a:pPr algn="just" marL="12700" marR="5080">
              <a:lnSpc>
                <a:spcPct val="108300"/>
              </a:lnSpc>
              <a:spcBef>
                <a:spcPts val="100"/>
              </a:spcBef>
            </a:pPr>
            <a:r>
              <a:rPr dirty="0" sz="1500" spc="-10">
                <a:latin typeface="Tahoma"/>
                <a:cs typeface="Tahoma"/>
              </a:rPr>
              <a:t>(Obs.:</a:t>
            </a:r>
            <a:r>
              <a:rPr dirty="0" sz="1500" spc="-5">
                <a:latin typeface="Tahoma"/>
                <a:cs typeface="Tahoma"/>
              </a:rPr>
              <a:t> </a:t>
            </a:r>
            <a:r>
              <a:rPr dirty="0" sz="1500" spc="95">
                <a:latin typeface="Tahoma"/>
                <a:cs typeface="Tahoma"/>
              </a:rPr>
              <a:t>Caso </a:t>
            </a:r>
            <a:r>
              <a:rPr dirty="0" sz="1500" spc="120">
                <a:latin typeface="Tahoma"/>
                <a:cs typeface="Tahoma"/>
              </a:rPr>
              <a:t>tenha </a:t>
            </a:r>
            <a:r>
              <a:rPr dirty="0" sz="1500" spc="125">
                <a:latin typeface="Tahoma"/>
                <a:cs typeface="Tahoma"/>
              </a:rPr>
              <a:t>mais </a:t>
            </a:r>
            <a:r>
              <a:rPr dirty="0" sz="1500" spc="140">
                <a:latin typeface="Tahoma"/>
                <a:cs typeface="Tahoma"/>
              </a:rPr>
              <a:t>de </a:t>
            </a:r>
            <a:r>
              <a:rPr dirty="0" sz="1500" spc="220">
                <a:latin typeface="Tahoma"/>
                <a:cs typeface="Tahoma"/>
              </a:rPr>
              <a:t>um </a:t>
            </a:r>
            <a:r>
              <a:rPr dirty="0" sz="1500" spc="65">
                <a:latin typeface="Tahoma"/>
                <a:cs typeface="Tahoma"/>
              </a:rPr>
              <a:t>artigo, </a:t>
            </a:r>
            <a:r>
              <a:rPr dirty="0" sz="1500" spc="75">
                <a:latin typeface="Tahoma"/>
                <a:cs typeface="Tahoma"/>
              </a:rPr>
              <a:t>inseri-los </a:t>
            </a:r>
            <a:r>
              <a:rPr dirty="0" sz="1500" spc="120">
                <a:latin typeface="Tahoma"/>
                <a:cs typeface="Tahoma"/>
              </a:rPr>
              <a:t>na </a:t>
            </a:r>
            <a:r>
              <a:rPr dirty="0" sz="1500" spc="90">
                <a:latin typeface="Tahoma"/>
                <a:cs typeface="Tahoma"/>
              </a:rPr>
              <a:t>sequencia. </a:t>
            </a:r>
            <a:r>
              <a:rPr dirty="0" sz="1500" spc="95">
                <a:latin typeface="Tahoma"/>
                <a:cs typeface="Tahoma"/>
              </a:rPr>
              <a:t>Caso </a:t>
            </a:r>
            <a:r>
              <a:rPr dirty="0" sz="1500" spc="120">
                <a:latin typeface="Tahoma"/>
                <a:cs typeface="Tahoma"/>
              </a:rPr>
              <a:t>ainda </a:t>
            </a:r>
            <a:r>
              <a:rPr dirty="0" sz="1500" spc="100">
                <a:latin typeface="Tahoma"/>
                <a:cs typeface="Tahoma"/>
              </a:rPr>
              <a:t>estejam </a:t>
            </a:r>
            <a:r>
              <a:rPr dirty="0" sz="1500" spc="195">
                <a:latin typeface="Tahoma"/>
                <a:cs typeface="Tahoma"/>
              </a:rPr>
              <a:t>em </a:t>
            </a:r>
            <a:r>
              <a:rPr dirty="0" sz="1500" spc="100">
                <a:latin typeface="Tahoma"/>
                <a:cs typeface="Tahoma"/>
              </a:rPr>
              <a:t>processo </a:t>
            </a:r>
            <a:r>
              <a:rPr dirty="0" sz="1500" spc="140">
                <a:latin typeface="Tahoma"/>
                <a:cs typeface="Tahoma"/>
              </a:rPr>
              <a:t>de </a:t>
            </a:r>
            <a:r>
              <a:rPr dirty="0" sz="1500" spc="145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avaliação/aprovação</a:t>
            </a:r>
            <a:r>
              <a:rPr dirty="0" sz="1500" spc="65">
                <a:latin typeface="Tahoma"/>
                <a:cs typeface="Tahoma"/>
              </a:rPr>
              <a:t> </a:t>
            </a:r>
            <a:r>
              <a:rPr dirty="0" sz="1500" spc="125">
                <a:latin typeface="Tahoma"/>
                <a:cs typeface="Tahoma"/>
              </a:rPr>
              <a:t>pelo</a:t>
            </a:r>
            <a:r>
              <a:rPr dirty="0" sz="1500" spc="70">
                <a:latin typeface="Tahoma"/>
                <a:cs typeface="Tahoma"/>
              </a:rPr>
              <a:t> </a:t>
            </a:r>
            <a:r>
              <a:rPr dirty="0" sz="1500" spc="95">
                <a:latin typeface="Tahoma"/>
                <a:cs typeface="Tahoma"/>
              </a:rPr>
              <a:t>periódico,</a:t>
            </a:r>
            <a:r>
              <a:rPr dirty="0" sz="1500" spc="65">
                <a:latin typeface="Tahoma"/>
                <a:cs typeface="Tahoma"/>
              </a:rPr>
              <a:t> </a:t>
            </a:r>
            <a:r>
              <a:rPr dirty="0" sz="1500" spc="75">
                <a:latin typeface="Tahoma"/>
                <a:cs typeface="Tahoma"/>
              </a:rPr>
              <a:t>inserir</a:t>
            </a:r>
            <a:r>
              <a:rPr dirty="0" sz="1500" spc="70">
                <a:latin typeface="Tahoma"/>
                <a:cs typeface="Tahoma"/>
              </a:rPr>
              <a:t> </a:t>
            </a:r>
            <a:r>
              <a:rPr dirty="0" sz="1500" spc="60">
                <a:latin typeface="Tahoma"/>
                <a:cs typeface="Tahoma"/>
              </a:rPr>
              <a:t>as</a:t>
            </a:r>
            <a:r>
              <a:rPr dirty="0" sz="1500" spc="65">
                <a:latin typeface="Tahoma"/>
                <a:cs typeface="Tahoma"/>
              </a:rPr>
              <a:t> </a:t>
            </a:r>
            <a:r>
              <a:rPr dirty="0" sz="1500" spc="95">
                <a:latin typeface="Tahoma"/>
                <a:cs typeface="Tahoma"/>
              </a:rPr>
              <a:t>instruções</a:t>
            </a:r>
            <a:r>
              <a:rPr dirty="0" sz="1500" spc="70">
                <a:latin typeface="Tahoma"/>
                <a:cs typeface="Tahoma"/>
              </a:rPr>
              <a:t> </a:t>
            </a:r>
            <a:r>
              <a:rPr dirty="0" sz="1500" spc="140">
                <a:latin typeface="Tahoma"/>
                <a:cs typeface="Tahoma"/>
              </a:rPr>
              <a:t>da</a:t>
            </a:r>
            <a:r>
              <a:rPr dirty="0" sz="1500" spc="65">
                <a:latin typeface="Tahoma"/>
                <a:cs typeface="Tahoma"/>
              </a:rPr>
              <a:t> </a:t>
            </a:r>
            <a:r>
              <a:rPr dirty="0" sz="1500" spc="70">
                <a:latin typeface="Tahoma"/>
                <a:cs typeface="Tahoma"/>
              </a:rPr>
              <a:t>revista </a:t>
            </a:r>
            <a:r>
              <a:rPr dirty="0" sz="1500" spc="114">
                <a:latin typeface="Tahoma"/>
                <a:cs typeface="Tahoma"/>
              </a:rPr>
              <a:t>escolhida</a:t>
            </a:r>
            <a:r>
              <a:rPr dirty="0" sz="1500" spc="65">
                <a:latin typeface="Tahoma"/>
                <a:cs typeface="Tahoma"/>
              </a:rPr>
              <a:t> </a:t>
            </a:r>
            <a:r>
              <a:rPr dirty="0" sz="1500" spc="105">
                <a:latin typeface="Tahoma"/>
                <a:cs typeface="Tahoma"/>
              </a:rPr>
              <a:t>para</a:t>
            </a:r>
            <a:r>
              <a:rPr dirty="0" sz="1500" spc="70">
                <a:latin typeface="Tahoma"/>
                <a:cs typeface="Tahoma"/>
              </a:rPr>
              <a:t> </a:t>
            </a:r>
            <a:r>
              <a:rPr dirty="0" sz="1500" spc="130">
                <a:latin typeface="Tahoma"/>
                <a:cs typeface="Tahoma"/>
              </a:rPr>
              <a:t>publicação</a:t>
            </a:r>
            <a:r>
              <a:rPr dirty="0" sz="1500" spc="65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e</a:t>
            </a:r>
            <a:r>
              <a:rPr dirty="0" sz="1500" spc="65">
                <a:latin typeface="Tahoma"/>
                <a:cs typeface="Tahoma"/>
              </a:rPr>
              <a:t> </a:t>
            </a:r>
            <a:r>
              <a:rPr dirty="0" sz="1500" spc="110">
                <a:latin typeface="Tahoma"/>
                <a:cs typeface="Tahoma"/>
              </a:rPr>
              <a:t>informar</a:t>
            </a:r>
            <a:r>
              <a:rPr dirty="0" sz="1500" spc="70">
                <a:latin typeface="Tahoma"/>
                <a:cs typeface="Tahoma"/>
              </a:rPr>
              <a:t> </a:t>
            </a:r>
            <a:r>
              <a:rPr dirty="0" sz="1500" spc="120">
                <a:latin typeface="Tahoma"/>
                <a:cs typeface="Tahoma"/>
              </a:rPr>
              <a:t>o </a:t>
            </a:r>
            <a:r>
              <a:rPr dirty="0" sz="1500" spc="-455">
                <a:latin typeface="Tahoma"/>
                <a:cs typeface="Tahoma"/>
              </a:rPr>
              <a:t> </a:t>
            </a:r>
            <a:r>
              <a:rPr dirty="0" sz="1500" spc="95">
                <a:latin typeface="Tahoma"/>
                <a:cs typeface="Tahoma"/>
              </a:rPr>
              <a:t>estágio</a:t>
            </a:r>
            <a:r>
              <a:rPr dirty="0" sz="1500" spc="-90">
                <a:latin typeface="Tahoma"/>
                <a:cs typeface="Tahoma"/>
              </a:rPr>
              <a:t> </a:t>
            </a:r>
            <a:r>
              <a:rPr dirty="0" sz="1500" spc="140">
                <a:latin typeface="Tahoma"/>
                <a:cs typeface="Tahoma"/>
              </a:rPr>
              <a:t>de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95">
                <a:latin typeface="Tahoma"/>
                <a:cs typeface="Tahoma"/>
              </a:rPr>
              <a:t>avaliação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195">
                <a:latin typeface="Tahoma"/>
                <a:cs typeface="Tahoma"/>
              </a:rPr>
              <a:t>em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140">
                <a:latin typeface="Tahoma"/>
                <a:cs typeface="Tahoma"/>
              </a:rPr>
              <a:t>que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60">
                <a:latin typeface="Tahoma"/>
                <a:cs typeface="Tahoma"/>
              </a:rPr>
              <a:t>se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114">
                <a:latin typeface="Tahoma"/>
                <a:cs typeface="Tahoma"/>
              </a:rPr>
              <a:t>encontram)</a:t>
            </a:r>
            <a:endParaRPr sz="1500">
              <a:latin typeface="Tahoma"/>
              <a:cs typeface="Tahoma"/>
            </a:endParaRPr>
          </a:p>
          <a:p>
            <a:pPr marL="346710" indent="-334645">
              <a:lnSpc>
                <a:spcPct val="100000"/>
              </a:lnSpc>
              <a:spcBef>
                <a:spcPts val="125"/>
              </a:spcBef>
              <a:buAutoNum type="arabicPeriod" startAt="5"/>
              <a:tabLst>
                <a:tab pos="347345" algn="l"/>
              </a:tabLst>
            </a:pPr>
            <a:r>
              <a:rPr dirty="0" sz="2500" spc="215">
                <a:latin typeface="Tahoma"/>
                <a:cs typeface="Tahoma"/>
              </a:rPr>
              <a:t>Produto</a:t>
            </a:r>
            <a:r>
              <a:rPr dirty="0" sz="2500" spc="-145">
                <a:latin typeface="Tahoma"/>
                <a:cs typeface="Tahoma"/>
              </a:rPr>
              <a:t> </a:t>
            </a:r>
            <a:r>
              <a:rPr dirty="0" sz="2500" spc="175">
                <a:latin typeface="Tahoma"/>
                <a:cs typeface="Tahoma"/>
              </a:rPr>
              <a:t>Técnico</a:t>
            </a:r>
            <a:r>
              <a:rPr dirty="0" sz="2500" spc="-145">
                <a:latin typeface="Tahoma"/>
                <a:cs typeface="Tahoma"/>
              </a:rPr>
              <a:t> </a:t>
            </a:r>
            <a:r>
              <a:rPr dirty="0" sz="2500" spc="150">
                <a:latin typeface="Tahoma"/>
                <a:cs typeface="Tahoma"/>
              </a:rPr>
              <a:t>e</a:t>
            </a:r>
            <a:r>
              <a:rPr dirty="0" sz="2500" spc="-145">
                <a:latin typeface="Tahoma"/>
                <a:cs typeface="Tahoma"/>
              </a:rPr>
              <a:t> </a:t>
            </a:r>
            <a:r>
              <a:rPr dirty="0" sz="2500" spc="180">
                <a:latin typeface="Tahoma"/>
                <a:cs typeface="Tahoma"/>
              </a:rPr>
              <a:t>Tecnológico</a:t>
            </a:r>
            <a:r>
              <a:rPr dirty="0" sz="2500" spc="-145">
                <a:latin typeface="Tahoma"/>
                <a:cs typeface="Tahoma"/>
              </a:rPr>
              <a:t> </a:t>
            </a:r>
            <a:r>
              <a:rPr dirty="0" sz="2500" spc="10">
                <a:latin typeface="Tahoma"/>
                <a:cs typeface="Tahoma"/>
              </a:rPr>
              <a:t>-</a:t>
            </a:r>
            <a:r>
              <a:rPr dirty="0" sz="2500" spc="-140">
                <a:latin typeface="Tahoma"/>
                <a:cs typeface="Tahoma"/>
              </a:rPr>
              <a:t> </a:t>
            </a:r>
            <a:r>
              <a:rPr dirty="0" sz="2500" spc="85">
                <a:latin typeface="Tahoma"/>
                <a:cs typeface="Tahoma"/>
              </a:rPr>
              <a:t>PTT</a:t>
            </a:r>
            <a:endParaRPr sz="2500">
              <a:latin typeface="Tahoma"/>
              <a:cs typeface="Tahoma"/>
            </a:endParaRPr>
          </a:p>
          <a:p>
            <a:pPr marL="358775" indent="-346710">
              <a:lnSpc>
                <a:spcPct val="100000"/>
              </a:lnSpc>
              <a:spcBef>
                <a:spcPts val="225"/>
              </a:spcBef>
              <a:buAutoNum type="arabicPeriod" startAt="5"/>
              <a:tabLst>
                <a:tab pos="359410" algn="l"/>
              </a:tabLst>
            </a:pPr>
            <a:r>
              <a:rPr dirty="0" sz="2500" spc="180">
                <a:latin typeface="Tahoma"/>
                <a:cs typeface="Tahoma"/>
              </a:rPr>
              <a:t>Conclusões</a:t>
            </a:r>
            <a:endParaRPr sz="2500">
              <a:latin typeface="Tahoma"/>
              <a:cs typeface="Tahoma"/>
            </a:endParaRPr>
          </a:p>
          <a:p>
            <a:pPr algn="just" marL="12700">
              <a:lnSpc>
                <a:spcPct val="100000"/>
              </a:lnSpc>
              <a:spcBef>
                <a:spcPts val="250"/>
              </a:spcBef>
            </a:pPr>
            <a:r>
              <a:rPr dirty="0" sz="1500" spc="-10">
                <a:latin typeface="Tahoma"/>
                <a:cs typeface="Tahoma"/>
              </a:rPr>
              <a:t>(Obs.:</a:t>
            </a:r>
            <a:r>
              <a:rPr dirty="0" sz="1500" spc="-90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Deve</a:t>
            </a:r>
            <a:r>
              <a:rPr dirty="0" sz="1500" spc="-90">
                <a:latin typeface="Tahoma"/>
                <a:cs typeface="Tahoma"/>
              </a:rPr>
              <a:t> </a:t>
            </a:r>
            <a:r>
              <a:rPr dirty="0" sz="1500" spc="110">
                <a:latin typeface="Tahoma"/>
                <a:cs typeface="Tahoma"/>
              </a:rPr>
              <a:t>conter</a:t>
            </a:r>
            <a:r>
              <a:rPr dirty="0" sz="1500" spc="-90">
                <a:latin typeface="Tahoma"/>
                <a:cs typeface="Tahoma"/>
              </a:rPr>
              <a:t> </a:t>
            </a:r>
            <a:r>
              <a:rPr dirty="0" sz="1500" spc="110">
                <a:latin typeface="Tahoma"/>
                <a:cs typeface="Tahoma"/>
              </a:rPr>
              <a:t>conclusões</a:t>
            </a:r>
            <a:r>
              <a:rPr dirty="0" sz="1500" spc="-90">
                <a:latin typeface="Tahoma"/>
                <a:cs typeface="Tahoma"/>
              </a:rPr>
              <a:t> </a:t>
            </a:r>
            <a:r>
              <a:rPr dirty="0" sz="1500" spc="80">
                <a:latin typeface="Tahoma"/>
                <a:cs typeface="Tahoma"/>
              </a:rPr>
              <a:t>gerais</a:t>
            </a:r>
            <a:r>
              <a:rPr dirty="0" sz="1500" spc="-90">
                <a:latin typeface="Tahoma"/>
                <a:cs typeface="Tahoma"/>
              </a:rPr>
              <a:t> </a:t>
            </a:r>
            <a:r>
              <a:rPr dirty="0" sz="1500" spc="140">
                <a:latin typeface="Tahoma"/>
                <a:cs typeface="Tahoma"/>
              </a:rPr>
              <a:t>da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pesquisa)</a:t>
            </a:r>
            <a:endParaRPr sz="1500">
              <a:latin typeface="Tahoma"/>
              <a:cs typeface="Tahoma"/>
            </a:endParaRPr>
          </a:p>
          <a:p>
            <a:pPr marL="344170" indent="-332105">
              <a:lnSpc>
                <a:spcPct val="100000"/>
              </a:lnSpc>
              <a:spcBef>
                <a:spcPts val="125"/>
              </a:spcBef>
              <a:buAutoNum type="arabicPeriod" startAt="7"/>
              <a:tabLst>
                <a:tab pos="344805" algn="l"/>
              </a:tabLst>
            </a:pPr>
            <a:r>
              <a:rPr dirty="0" sz="2500" spc="150">
                <a:latin typeface="Tahoma"/>
                <a:cs typeface="Tahoma"/>
              </a:rPr>
              <a:t>Referências</a:t>
            </a:r>
            <a:endParaRPr sz="2500">
              <a:latin typeface="Tahoma"/>
              <a:cs typeface="Tahoma"/>
            </a:endParaRPr>
          </a:p>
          <a:p>
            <a:pPr algn="just" marL="12700">
              <a:lnSpc>
                <a:spcPct val="100000"/>
              </a:lnSpc>
              <a:spcBef>
                <a:spcPts val="250"/>
              </a:spcBef>
            </a:pPr>
            <a:r>
              <a:rPr dirty="0" sz="1500" spc="-10">
                <a:latin typeface="Tahoma"/>
                <a:cs typeface="Tahoma"/>
              </a:rPr>
              <a:t>(Obs.: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Deve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10">
                <a:latin typeface="Tahoma"/>
                <a:cs typeface="Tahoma"/>
              </a:rPr>
              <a:t>conter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30">
                <a:latin typeface="Tahoma"/>
                <a:cs typeface="Tahoma"/>
              </a:rPr>
              <a:t>somente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60">
                <a:latin typeface="Tahoma"/>
                <a:cs typeface="Tahoma"/>
              </a:rPr>
              <a:t>as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85">
                <a:latin typeface="Tahoma"/>
                <a:cs typeface="Tahoma"/>
              </a:rPr>
              <a:t>referências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105">
                <a:latin typeface="Tahoma"/>
                <a:cs typeface="Tahoma"/>
              </a:rPr>
              <a:t>citadas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20">
                <a:latin typeface="Tahoma"/>
                <a:cs typeface="Tahoma"/>
              </a:rPr>
              <a:t>na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85">
                <a:latin typeface="Tahoma"/>
                <a:cs typeface="Tahoma"/>
              </a:rPr>
              <a:t>Introdução)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98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235"/>
              </a:spcBef>
            </a:pPr>
            <a:r>
              <a:rPr dirty="0" spc="-35"/>
              <a:t>9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8100" y="0"/>
            <a:ext cx="2315210" cy="2157730"/>
            <a:chOff x="-38100" y="0"/>
            <a:chExt cx="2315210" cy="215773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2239010" cy="2081530"/>
            </a:xfrm>
            <a:custGeom>
              <a:avLst/>
              <a:gdLst/>
              <a:ahLst/>
              <a:cxnLst/>
              <a:rect l="l" t="t" r="r" b="b"/>
              <a:pathLst>
                <a:path w="2239010" h="2081530">
                  <a:moveTo>
                    <a:pt x="2238722" y="0"/>
                  </a:moveTo>
                  <a:lnTo>
                    <a:pt x="0" y="2081313"/>
                  </a:lnTo>
                </a:path>
              </a:pathLst>
            </a:custGeom>
            <a:ln w="76199">
              <a:solidFill>
                <a:srgbClr val="09548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2043430" cy="1899920"/>
            </a:xfrm>
            <a:custGeom>
              <a:avLst/>
              <a:gdLst/>
              <a:ahLst/>
              <a:cxnLst/>
              <a:rect l="l" t="t" r="r" b="b"/>
              <a:pathLst>
                <a:path w="2043430" h="1899920">
                  <a:moveTo>
                    <a:pt x="2043087" y="0"/>
                  </a:moveTo>
                  <a:lnTo>
                    <a:pt x="0" y="1899426"/>
                  </a:lnTo>
                  <a:lnTo>
                    <a:pt x="0" y="0"/>
                  </a:lnTo>
                  <a:lnTo>
                    <a:pt x="2043087" y="0"/>
                  </a:lnTo>
                  <a:close/>
                </a:path>
              </a:pathLst>
            </a:custGeom>
            <a:solidFill>
              <a:srgbClr val="004B81">
                <a:alpha val="89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68651" y="4638659"/>
            <a:ext cx="2219309" cy="221930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80511" y="302925"/>
            <a:ext cx="745363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00"/>
              <a:t>E</a:t>
            </a:r>
            <a:r>
              <a:rPr dirty="0" spc="-85"/>
              <a:t>S</a:t>
            </a:r>
            <a:r>
              <a:rPr dirty="0" spc="-745"/>
              <a:t>T</a:t>
            </a:r>
            <a:r>
              <a:rPr dirty="0" spc="-430"/>
              <a:t>R</a:t>
            </a:r>
            <a:r>
              <a:rPr dirty="0" spc="-705"/>
              <a:t>U</a:t>
            </a:r>
            <a:r>
              <a:rPr dirty="0" spc="-745"/>
              <a:t>T</a:t>
            </a:r>
            <a:r>
              <a:rPr dirty="0" spc="-705"/>
              <a:t>U</a:t>
            </a:r>
            <a:r>
              <a:rPr dirty="0" spc="-430"/>
              <a:t>R</a:t>
            </a:r>
            <a:r>
              <a:rPr dirty="0" spc="-420"/>
              <a:t>A</a:t>
            </a:r>
            <a:r>
              <a:rPr dirty="0" spc="-270"/>
              <a:t> </a:t>
            </a:r>
            <a:r>
              <a:rPr dirty="0" spc="-490"/>
              <a:t>D</a:t>
            </a:r>
            <a:r>
              <a:rPr dirty="0" spc="-755"/>
              <a:t>O</a:t>
            </a:r>
            <a:r>
              <a:rPr dirty="0" spc="-270"/>
              <a:t> </a:t>
            </a:r>
            <a:r>
              <a:rPr dirty="0" spc="-430"/>
              <a:t>R</a:t>
            </a:r>
            <a:r>
              <a:rPr dirty="0" spc="-500"/>
              <a:t>E</a:t>
            </a:r>
            <a:r>
              <a:rPr dirty="0" spc="-445"/>
              <a:t>L</a:t>
            </a:r>
            <a:r>
              <a:rPr dirty="0" spc="-425"/>
              <a:t>A</a:t>
            </a:r>
            <a:r>
              <a:rPr dirty="0" spc="-745"/>
              <a:t>T</a:t>
            </a:r>
            <a:r>
              <a:rPr dirty="0" spc="-760"/>
              <a:t>Ó</a:t>
            </a:r>
            <a:r>
              <a:rPr dirty="0" spc="-430"/>
              <a:t>R</a:t>
            </a:r>
            <a:r>
              <a:rPr dirty="0" spc="-210"/>
              <a:t>I</a:t>
            </a:r>
            <a:r>
              <a:rPr dirty="0" spc="-755"/>
              <a:t>O</a:t>
            </a:r>
            <a:r>
              <a:rPr dirty="0" spc="-270"/>
              <a:t> </a:t>
            </a:r>
            <a:r>
              <a:rPr dirty="0" spc="-745"/>
              <a:t>T</a:t>
            </a:r>
            <a:r>
              <a:rPr dirty="0" spc="-500"/>
              <a:t>É</a:t>
            </a:r>
            <a:r>
              <a:rPr dirty="0" spc="-505"/>
              <a:t>C</a:t>
            </a:r>
            <a:r>
              <a:rPr dirty="0" spc="-570"/>
              <a:t>N</a:t>
            </a:r>
            <a:r>
              <a:rPr dirty="0" spc="-210"/>
              <a:t>I</a:t>
            </a:r>
            <a:r>
              <a:rPr dirty="0" spc="-505"/>
              <a:t>C</a:t>
            </a:r>
            <a:r>
              <a:rPr dirty="0" spc="-755"/>
              <a:t>O</a:t>
            </a:r>
            <a:r>
              <a:rPr dirty="0" spc="-270"/>
              <a:t> </a:t>
            </a:r>
            <a:r>
              <a:rPr dirty="0" spc="-305"/>
              <a:t>(</a:t>
            </a:r>
            <a:r>
              <a:rPr dirty="0" spc="-350"/>
              <a:t>P</a:t>
            </a:r>
            <a:r>
              <a:rPr dirty="0" spc="-745"/>
              <a:t>TT</a:t>
            </a:r>
            <a:r>
              <a:rPr dirty="0" spc="-305"/>
              <a:t>)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98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235"/>
              </a:spcBef>
            </a:pPr>
            <a:r>
              <a:rPr dirty="0" spc="-35"/>
              <a:t>10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715611" y="864900"/>
            <a:ext cx="5502275" cy="10382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111125">
              <a:lnSpc>
                <a:spcPts val="4590"/>
              </a:lnSpc>
              <a:spcBef>
                <a:spcPts val="100"/>
              </a:spcBef>
            </a:pPr>
            <a:r>
              <a:rPr dirty="0" sz="4000" spc="-490">
                <a:solidFill>
                  <a:srgbClr val="0073AB"/>
                </a:solidFill>
                <a:latin typeface="Trebuchet MS"/>
                <a:cs typeface="Trebuchet MS"/>
              </a:rPr>
              <a:t>D</a:t>
            </a:r>
            <a:r>
              <a:rPr dirty="0" sz="4000" spc="-500">
                <a:solidFill>
                  <a:srgbClr val="0073AB"/>
                </a:solidFill>
                <a:latin typeface="Trebuchet MS"/>
                <a:cs typeface="Trebuchet MS"/>
              </a:rPr>
              <a:t>E</a:t>
            </a:r>
            <a:r>
              <a:rPr dirty="0" sz="4000" spc="-430">
                <a:solidFill>
                  <a:srgbClr val="0073AB"/>
                </a:solidFill>
                <a:latin typeface="Trebuchet MS"/>
                <a:cs typeface="Trebuchet MS"/>
              </a:rPr>
              <a:t>R</a:t>
            </a:r>
            <a:r>
              <a:rPr dirty="0" sz="4000" spc="-210">
                <a:solidFill>
                  <a:srgbClr val="0073AB"/>
                </a:solidFill>
                <a:latin typeface="Trebuchet MS"/>
                <a:cs typeface="Trebuchet MS"/>
              </a:rPr>
              <a:t>I</a:t>
            </a:r>
            <a:r>
              <a:rPr dirty="0" sz="4000" spc="-480">
                <a:solidFill>
                  <a:srgbClr val="0073AB"/>
                </a:solidFill>
                <a:latin typeface="Trebuchet MS"/>
                <a:cs typeface="Trebuchet MS"/>
              </a:rPr>
              <a:t>V</a:t>
            </a:r>
            <a:r>
              <a:rPr dirty="0" sz="4000" spc="-425">
                <a:solidFill>
                  <a:srgbClr val="0073AB"/>
                </a:solidFill>
                <a:latin typeface="Trebuchet MS"/>
                <a:cs typeface="Trebuchet MS"/>
              </a:rPr>
              <a:t>A</a:t>
            </a:r>
            <a:r>
              <a:rPr dirty="0" sz="4000" spc="-490">
                <a:solidFill>
                  <a:srgbClr val="0073AB"/>
                </a:solidFill>
                <a:latin typeface="Trebuchet MS"/>
                <a:cs typeface="Trebuchet MS"/>
              </a:rPr>
              <a:t>D</a:t>
            </a:r>
            <a:r>
              <a:rPr dirty="0" sz="4000" spc="-755">
                <a:solidFill>
                  <a:srgbClr val="0073AB"/>
                </a:solidFill>
                <a:latin typeface="Trebuchet MS"/>
                <a:cs typeface="Trebuchet MS"/>
              </a:rPr>
              <a:t>O</a:t>
            </a:r>
            <a:r>
              <a:rPr dirty="0" sz="4000" spc="-270">
                <a:solidFill>
                  <a:srgbClr val="0073AB"/>
                </a:solidFill>
                <a:latin typeface="Trebuchet MS"/>
                <a:cs typeface="Trebuchet MS"/>
              </a:rPr>
              <a:t> </a:t>
            </a:r>
            <a:r>
              <a:rPr dirty="0" sz="4000" spc="-490">
                <a:solidFill>
                  <a:srgbClr val="0073AB"/>
                </a:solidFill>
                <a:latin typeface="Trebuchet MS"/>
                <a:cs typeface="Trebuchet MS"/>
              </a:rPr>
              <a:t>D</a:t>
            </a:r>
            <a:r>
              <a:rPr dirty="0" sz="4000" spc="-755">
                <a:solidFill>
                  <a:srgbClr val="0073AB"/>
                </a:solidFill>
                <a:latin typeface="Trebuchet MS"/>
                <a:cs typeface="Trebuchet MS"/>
              </a:rPr>
              <a:t>O</a:t>
            </a:r>
            <a:r>
              <a:rPr dirty="0" sz="4000" spc="-270">
                <a:solidFill>
                  <a:srgbClr val="0073AB"/>
                </a:solidFill>
                <a:latin typeface="Trebuchet MS"/>
                <a:cs typeface="Trebuchet MS"/>
              </a:rPr>
              <a:t> </a:t>
            </a:r>
            <a:r>
              <a:rPr dirty="0" sz="4000" spc="-745">
                <a:solidFill>
                  <a:srgbClr val="0073AB"/>
                </a:solidFill>
                <a:latin typeface="Trebuchet MS"/>
                <a:cs typeface="Trebuchet MS"/>
              </a:rPr>
              <a:t>T</a:t>
            </a:r>
            <a:r>
              <a:rPr dirty="0" sz="4000" spc="-505">
                <a:solidFill>
                  <a:srgbClr val="0073AB"/>
                </a:solidFill>
                <a:latin typeface="Trebuchet MS"/>
                <a:cs typeface="Trebuchet MS"/>
              </a:rPr>
              <a:t>C</a:t>
            </a:r>
            <a:r>
              <a:rPr dirty="0" sz="4000" spc="-500">
                <a:solidFill>
                  <a:srgbClr val="0073AB"/>
                </a:solidFill>
                <a:latin typeface="Trebuchet MS"/>
                <a:cs typeface="Trebuchet MS"/>
              </a:rPr>
              <a:t>C</a:t>
            </a:r>
            <a:endParaRPr sz="4000">
              <a:latin typeface="Trebuchet MS"/>
              <a:cs typeface="Trebuchet MS"/>
            </a:endParaRPr>
          </a:p>
          <a:p>
            <a:pPr algn="ctr">
              <a:lnSpc>
                <a:spcPts val="3390"/>
              </a:lnSpc>
            </a:pPr>
            <a:r>
              <a:rPr dirty="0" sz="3000" spc="-300">
                <a:solidFill>
                  <a:srgbClr val="0073AB"/>
                </a:solidFill>
                <a:latin typeface="Trebuchet MS"/>
                <a:cs typeface="Trebuchet MS"/>
              </a:rPr>
              <a:t>(MODALIDADE</a:t>
            </a:r>
            <a:r>
              <a:rPr dirty="0" sz="3000" spc="-204">
                <a:solidFill>
                  <a:srgbClr val="0073AB"/>
                </a:solidFill>
                <a:latin typeface="Trebuchet MS"/>
                <a:cs typeface="Trebuchet MS"/>
              </a:rPr>
              <a:t> </a:t>
            </a:r>
            <a:r>
              <a:rPr dirty="0" sz="3000" spc="-315">
                <a:solidFill>
                  <a:srgbClr val="0073AB"/>
                </a:solidFill>
                <a:latin typeface="Trebuchet MS"/>
                <a:cs typeface="Trebuchet MS"/>
              </a:rPr>
              <a:t>DISSERTAÇÃO</a:t>
            </a:r>
            <a:r>
              <a:rPr dirty="0" sz="3000" spc="-200">
                <a:solidFill>
                  <a:srgbClr val="0073AB"/>
                </a:solidFill>
                <a:latin typeface="Trebuchet MS"/>
                <a:cs typeface="Trebuchet MS"/>
              </a:rPr>
              <a:t> </a:t>
            </a:r>
            <a:r>
              <a:rPr dirty="0" sz="3000" spc="-545">
                <a:solidFill>
                  <a:srgbClr val="0073AB"/>
                </a:solidFill>
                <a:latin typeface="Trebuchet MS"/>
                <a:cs typeface="Trebuchet MS"/>
              </a:rPr>
              <a:t>OU</a:t>
            </a:r>
            <a:r>
              <a:rPr dirty="0" sz="3000" spc="-204">
                <a:solidFill>
                  <a:srgbClr val="0073AB"/>
                </a:solidFill>
                <a:latin typeface="Trebuchet MS"/>
                <a:cs typeface="Trebuchet MS"/>
              </a:rPr>
              <a:t> </a:t>
            </a:r>
            <a:r>
              <a:rPr dirty="0" sz="3000" spc="-390">
                <a:solidFill>
                  <a:srgbClr val="0073AB"/>
                </a:solidFill>
                <a:latin typeface="Trebuchet MS"/>
                <a:cs typeface="Trebuchet MS"/>
              </a:rPr>
              <a:t>ARTIGO)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16282" y="2019292"/>
            <a:ext cx="10104755" cy="3324225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2500" spc="150">
                <a:latin typeface="Tahoma"/>
                <a:cs typeface="Tahoma"/>
              </a:rPr>
              <a:t>Título</a:t>
            </a:r>
            <a:endParaRPr sz="2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2500" spc="50" b="1">
                <a:latin typeface="Tahoma"/>
                <a:cs typeface="Tahoma"/>
              </a:rPr>
              <a:t>Resumo</a:t>
            </a:r>
            <a:endParaRPr sz="2500">
              <a:latin typeface="Tahoma"/>
              <a:cs typeface="Tahoma"/>
            </a:endParaRPr>
          </a:p>
          <a:p>
            <a:pPr marL="12700" marR="5080">
              <a:lnSpc>
                <a:spcPct val="108300"/>
              </a:lnSpc>
              <a:spcBef>
                <a:spcPts val="100"/>
              </a:spcBef>
            </a:pPr>
            <a:r>
              <a:rPr dirty="0" sz="1500" spc="-10">
                <a:latin typeface="Tahoma"/>
                <a:cs typeface="Tahoma"/>
              </a:rPr>
              <a:t>(Obs.:</a:t>
            </a:r>
            <a:r>
              <a:rPr dirty="0" sz="1500" spc="225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Deve</a:t>
            </a:r>
            <a:r>
              <a:rPr dirty="0" sz="1500" spc="229">
                <a:latin typeface="Tahoma"/>
                <a:cs typeface="Tahoma"/>
              </a:rPr>
              <a:t> </a:t>
            </a:r>
            <a:r>
              <a:rPr dirty="0" sz="1500" spc="110">
                <a:latin typeface="Tahoma"/>
                <a:cs typeface="Tahoma"/>
              </a:rPr>
              <a:t>conter</a:t>
            </a:r>
            <a:r>
              <a:rPr dirty="0" sz="1500" spc="225">
                <a:latin typeface="Tahoma"/>
                <a:cs typeface="Tahoma"/>
              </a:rPr>
              <a:t> </a:t>
            </a:r>
            <a:r>
              <a:rPr dirty="0" sz="1500" spc="85">
                <a:latin typeface="Tahoma"/>
                <a:cs typeface="Tahoma"/>
              </a:rPr>
              <a:t>síntese</a:t>
            </a:r>
            <a:r>
              <a:rPr dirty="0" sz="1500" spc="229">
                <a:latin typeface="Tahoma"/>
                <a:cs typeface="Tahoma"/>
              </a:rPr>
              <a:t> </a:t>
            </a:r>
            <a:r>
              <a:rPr dirty="0" sz="1500" spc="140">
                <a:latin typeface="Tahoma"/>
                <a:cs typeface="Tahoma"/>
              </a:rPr>
              <a:t>da</a:t>
            </a:r>
            <a:r>
              <a:rPr dirty="0" sz="1500" spc="225">
                <a:latin typeface="Tahoma"/>
                <a:cs typeface="Tahoma"/>
              </a:rPr>
              <a:t> </a:t>
            </a:r>
            <a:r>
              <a:rPr dirty="0" sz="1500" spc="114">
                <a:latin typeface="Tahoma"/>
                <a:cs typeface="Tahoma"/>
              </a:rPr>
              <a:t>situação-problema</a:t>
            </a:r>
            <a:r>
              <a:rPr dirty="0" sz="1500" spc="229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e</a:t>
            </a:r>
            <a:r>
              <a:rPr dirty="0" sz="1500" spc="225">
                <a:latin typeface="Tahoma"/>
                <a:cs typeface="Tahoma"/>
              </a:rPr>
              <a:t> </a:t>
            </a:r>
            <a:r>
              <a:rPr dirty="0" sz="1500" spc="140">
                <a:latin typeface="Tahoma"/>
                <a:cs typeface="Tahoma"/>
              </a:rPr>
              <a:t>da</a:t>
            </a:r>
            <a:r>
              <a:rPr dirty="0" sz="1500" spc="229">
                <a:latin typeface="Tahoma"/>
                <a:cs typeface="Tahoma"/>
              </a:rPr>
              <a:t> </a:t>
            </a:r>
            <a:r>
              <a:rPr dirty="0" sz="1500" spc="110">
                <a:latin typeface="Tahoma"/>
                <a:cs typeface="Tahoma"/>
              </a:rPr>
              <a:t>proposta</a:t>
            </a:r>
            <a:r>
              <a:rPr dirty="0" sz="1500" spc="225">
                <a:latin typeface="Tahoma"/>
                <a:cs typeface="Tahoma"/>
              </a:rPr>
              <a:t> </a:t>
            </a:r>
            <a:r>
              <a:rPr dirty="0" sz="1500" spc="140">
                <a:latin typeface="Tahoma"/>
                <a:cs typeface="Tahoma"/>
              </a:rPr>
              <a:t>de</a:t>
            </a:r>
            <a:r>
              <a:rPr dirty="0" sz="1500" spc="229">
                <a:latin typeface="Tahoma"/>
                <a:cs typeface="Tahoma"/>
              </a:rPr>
              <a:t> </a:t>
            </a:r>
            <a:r>
              <a:rPr dirty="0" sz="1500" spc="85">
                <a:latin typeface="Tahoma"/>
                <a:cs typeface="Tahoma"/>
              </a:rPr>
              <a:t>intervenção.</a:t>
            </a:r>
            <a:r>
              <a:rPr dirty="0" sz="1500" spc="225">
                <a:latin typeface="Tahoma"/>
                <a:cs typeface="Tahoma"/>
              </a:rPr>
              <a:t> </a:t>
            </a:r>
            <a:r>
              <a:rPr dirty="0" sz="1500" spc="105">
                <a:latin typeface="Tahoma"/>
                <a:cs typeface="Tahoma"/>
              </a:rPr>
              <a:t>Evidenciar</a:t>
            </a:r>
            <a:r>
              <a:rPr dirty="0" sz="1500" spc="229">
                <a:latin typeface="Tahoma"/>
                <a:cs typeface="Tahoma"/>
              </a:rPr>
              <a:t> </a:t>
            </a:r>
            <a:r>
              <a:rPr dirty="0" sz="1500" spc="180">
                <a:latin typeface="Tahoma"/>
                <a:cs typeface="Tahoma"/>
              </a:rPr>
              <a:t>também</a:t>
            </a:r>
            <a:r>
              <a:rPr dirty="0" sz="1500" spc="225">
                <a:latin typeface="Tahoma"/>
                <a:cs typeface="Tahoma"/>
              </a:rPr>
              <a:t> </a:t>
            </a:r>
            <a:r>
              <a:rPr dirty="0" sz="1500" spc="60">
                <a:latin typeface="Tahoma"/>
                <a:cs typeface="Tahoma"/>
              </a:rPr>
              <a:t>as </a:t>
            </a:r>
            <a:r>
              <a:rPr dirty="0" sz="1500" spc="-450">
                <a:latin typeface="Tahoma"/>
                <a:cs typeface="Tahoma"/>
              </a:rPr>
              <a:t> </a:t>
            </a:r>
            <a:r>
              <a:rPr dirty="0" sz="1500" spc="114">
                <a:latin typeface="Tahoma"/>
                <a:cs typeface="Tahoma"/>
              </a:rPr>
              <a:t>contribuições</a:t>
            </a:r>
            <a:r>
              <a:rPr dirty="0" sz="1500" spc="-90">
                <a:latin typeface="Tahoma"/>
                <a:cs typeface="Tahoma"/>
              </a:rPr>
              <a:t> </a:t>
            </a:r>
            <a:r>
              <a:rPr dirty="0" sz="1500" spc="100">
                <a:latin typeface="Tahoma"/>
                <a:cs typeface="Tahoma"/>
              </a:rPr>
              <a:t>práticas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120">
                <a:latin typeface="Tahoma"/>
                <a:cs typeface="Tahoma"/>
              </a:rPr>
              <a:t>(impacto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100">
                <a:latin typeface="Tahoma"/>
                <a:cs typeface="Tahoma"/>
              </a:rPr>
              <a:t>gerados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130">
                <a:latin typeface="Tahoma"/>
                <a:cs typeface="Tahoma"/>
              </a:rPr>
              <a:t>ou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65">
                <a:latin typeface="Tahoma"/>
                <a:cs typeface="Tahoma"/>
              </a:rPr>
              <a:t>esperados).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500" spc="-415" b="1">
                <a:latin typeface="Tahoma"/>
                <a:cs typeface="Tahoma"/>
              </a:rPr>
              <a:t>I</a:t>
            </a:r>
            <a:r>
              <a:rPr dirty="0" sz="2500" spc="75" b="1">
                <a:latin typeface="Tahoma"/>
                <a:cs typeface="Tahoma"/>
              </a:rPr>
              <a:t>n</a:t>
            </a:r>
            <a:r>
              <a:rPr dirty="0" sz="2500" spc="-10" b="1">
                <a:latin typeface="Tahoma"/>
                <a:cs typeface="Tahoma"/>
              </a:rPr>
              <a:t>s</a:t>
            </a:r>
            <a:r>
              <a:rPr dirty="0" sz="2500" spc="40" b="1">
                <a:latin typeface="Tahoma"/>
                <a:cs typeface="Tahoma"/>
              </a:rPr>
              <a:t>t</a:t>
            </a:r>
            <a:r>
              <a:rPr dirty="0" sz="2500" spc="20" b="1">
                <a:latin typeface="Tahoma"/>
                <a:cs typeface="Tahoma"/>
              </a:rPr>
              <a:t>i</a:t>
            </a:r>
            <a:r>
              <a:rPr dirty="0" sz="2500" spc="40" b="1">
                <a:latin typeface="Tahoma"/>
                <a:cs typeface="Tahoma"/>
              </a:rPr>
              <a:t>t</a:t>
            </a:r>
            <a:r>
              <a:rPr dirty="0" sz="2500" spc="50" b="1">
                <a:latin typeface="Tahoma"/>
                <a:cs typeface="Tahoma"/>
              </a:rPr>
              <a:t>u</a:t>
            </a:r>
            <a:r>
              <a:rPr dirty="0" sz="2500" spc="20" b="1">
                <a:latin typeface="Tahoma"/>
                <a:cs typeface="Tahoma"/>
              </a:rPr>
              <a:t>i</a:t>
            </a:r>
            <a:r>
              <a:rPr dirty="0" sz="2500" spc="80" b="1">
                <a:latin typeface="Tahoma"/>
                <a:cs typeface="Tahoma"/>
              </a:rPr>
              <a:t>ç</a:t>
            </a:r>
            <a:r>
              <a:rPr dirty="0" sz="2500" spc="-5" b="1">
                <a:latin typeface="Tahoma"/>
                <a:cs typeface="Tahoma"/>
              </a:rPr>
              <a:t>ã</a:t>
            </a:r>
            <a:r>
              <a:rPr dirty="0" sz="2500" spc="45" b="1">
                <a:latin typeface="Tahoma"/>
                <a:cs typeface="Tahoma"/>
              </a:rPr>
              <a:t>o</a:t>
            </a:r>
            <a:r>
              <a:rPr dirty="0" sz="2500" spc="-155" b="1">
                <a:latin typeface="Tahoma"/>
                <a:cs typeface="Tahoma"/>
              </a:rPr>
              <a:t> </a:t>
            </a:r>
            <a:r>
              <a:rPr dirty="0" sz="2500" spc="-565" b="1">
                <a:latin typeface="Tahoma"/>
                <a:cs typeface="Tahoma"/>
              </a:rPr>
              <a:t>/</a:t>
            </a:r>
            <a:r>
              <a:rPr dirty="0" sz="2500" spc="-155" b="1">
                <a:latin typeface="Tahoma"/>
                <a:cs typeface="Tahoma"/>
              </a:rPr>
              <a:t> </a:t>
            </a:r>
            <a:r>
              <a:rPr dirty="0" sz="2500" spc="20" b="1">
                <a:latin typeface="Tahoma"/>
                <a:cs typeface="Tahoma"/>
              </a:rPr>
              <a:t>S</a:t>
            </a:r>
            <a:r>
              <a:rPr dirty="0" sz="2500" spc="15" b="1">
                <a:latin typeface="Tahoma"/>
                <a:cs typeface="Tahoma"/>
              </a:rPr>
              <a:t>e</a:t>
            </a:r>
            <a:r>
              <a:rPr dirty="0" sz="2500" spc="40" b="1">
                <a:latin typeface="Tahoma"/>
                <a:cs typeface="Tahoma"/>
              </a:rPr>
              <a:t>t</a:t>
            </a:r>
            <a:r>
              <a:rPr dirty="0" sz="2500" spc="40" b="1">
                <a:latin typeface="Tahoma"/>
                <a:cs typeface="Tahoma"/>
              </a:rPr>
              <a:t>o</a:t>
            </a:r>
            <a:r>
              <a:rPr dirty="0" sz="2500" spc="-20" b="1">
                <a:latin typeface="Tahoma"/>
                <a:cs typeface="Tahoma"/>
              </a:rPr>
              <a:t>r</a:t>
            </a:r>
            <a:endParaRPr sz="2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500" spc="-10">
                <a:latin typeface="Tahoma"/>
                <a:cs typeface="Tahoma"/>
              </a:rPr>
              <a:t>(Obs.: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Deve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10">
                <a:latin typeface="Tahoma"/>
                <a:cs typeface="Tahoma"/>
              </a:rPr>
              <a:t>conter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105">
                <a:latin typeface="Tahoma"/>
                <a:cs typeface="Tahoma"/>
              </a:rPr>
              <a:t>instituição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e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80">
                <a:latin typeface="Tahoma"/>
                <a:cs typeface="Tahoma"/>
              </a:rPr>
              <a:t>setor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95">
                <a:latin typeface="Tahoma"/>
                <a:cs typeface="Tahoma"/>
              </a:rPr>
              <a:t>objetos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40">
                <a:latin typeface="Tahoma"/>
                <a:cs typeface="Tahoma"/>
              </a:rPr>
              <a:t>da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65">
                <a:latin typeface="Tahoma"/>
                <a:cs typeface="Tahoma"/>
              </a:rPr>
              <a:t>pesquisa.)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500" spc="45" b="1">
                <a:latin typeface="Tahoma"/>
                <a:cs typeface="Tahoma"/>
              </a:rPr>
              <a:t>Público-Alvo</a:t>
            </a:r>
            <a:r>
              <a:rPr dirty="0" sz="2500" spc="-170" b="1">
                <a:latin typeface="Tahoma"/>
                <a:cs typeface="Tahoma"/>
              </a:rPr>
              <a:t> </a:t>
            </a:r>
            <a:r>
              <a:rPr dirty="0" sz="2500" spc="70" b="1">
                <a:latin typeface="Tahoma"/>
                <a:cs typeface="Tahoma"/>
              </a:rPr>
              <a:t>da</a:t>
            </a:r>
            <a:r>
              <a:rPr dirty="0" sz="2500" spc="-165" b="1">
                <a:latin typeface="Tahoma"/>
                <a:cs typeface="Tahoma"/>
              </a:rPr>
              <a:t> </a:t>
            </a:r>
            <a:r>
              <a:rPr dirty="0" sz="2500" spc="-20" b="1">
                <a:latin typeface="Tahoma"/>
                <a:cs typeface="Tahoma"/>
              </a:rPr>
              <a:t>Iniciativa</a:t>
            </a:r>
            <a:endParaRPr sz="2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500" spc="-10">
                <a:latin typeface="Tahoma"/>
                <a:cs typeface="Tahoma"/>
              </a:rPr>
              <a:t>(Obs.: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Deve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10">
                <a:latin typeface="Tahoma"/>
                <a:cs typeface="Tahoma"/>
              </a:rPr>
              <a:t>conter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95">
                <a:latin typeface="Tahoma"/>
                <a:cs typeface="Tahoma"/>
              </a:rPr>
              <a:t>beneficiários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05">
                <a:latin typeface="Tahoma"/>
                <a:cs typeface="Tahoma"/>
              </a:rPr>
              <a:t>das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95">
                <a:latin typeface="Tahoma"/>
                <a:cs typeface="Tahoma"/>
              </a:rPr>
              <a:t>melhorias)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500" spc="165">
                <a:latin typeface="Tahoma"/>
                <a:cs typeface="Tahoma"/>
              </a:rPr>
              <a:t>Descrição</a:t>
            </a:r>
            <a:r>
              <a:rPr dirty="0" sz="2500" spc="-165">
                <a:latin typeface="Tahoma"/>
                <a:cs typeface="Tahoma"/>
              </a:rPr>
              <a:t> </a:t>
            </a:r>
            <a:r>
              <a:rPr dirty="0" sz="2500" spc="235">
                <a:latin typeface="Tahoma"/>
                <a:cs typeface="Tahoma"/>
              </a:rPr>
              <a:t>da</a:t>
            </a:r>
            <a:r>
              <a:rPr dirty="0" sz="2500" spc="-160">
                <a:latin typeface="Tahoma"/>
                <a:cs typeface="Tahoma"/>
              </a:rPr>
              <a:t> </a:t>
            </a:r>
            <a:r>
              <a:rPr dirty="0" sz="2500" spc="190">
                <a:latin typeface="Tahoma"/>
                <a:cs typeface="Tahoma"/>
              </a:rPr>
              <a:t>situação-problema</a:t>
            </a:r>
            <a:endParaRPr sz="2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500" spc="-10">
                <a:latin typeface="Tahoma"/>
                <a:cs typeface="Tahoma"/>
              </a:rPr>
              <a:t>(Obs.: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Deve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10">
                <a:latin typeface="Tahoma"/>
                <a:cs typeface="Tahoma"/>
              </a:rPr>
              <a:t>conter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05">
                <a:latin typeface="Tahoma"/>
                <a:cs typeface="Tahoma"/>
              </a:rPr>
              <a:t>apresentação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40">
                <a:latin typeface="Tahoma"/>
                <a:cs typeface="Tahoma"/>
              </a:rPr>
              <a:t>da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14">
                <a:latin typeface="Tahoma"/>
                <a:cs typeface="Tahoma"/>
              </a:rPr>
              <a:t>contextualização</a:t>
            </a:r>
            <a:r>
              <a:rPr dirty="0" sz="1500" spc="-75">
                <a:latin typeface="Tahoma"/>
                <a:cs typeface="Tahoma"/>
              </a:rPr>
              <a:t> </a:t>
            </a:r>
            <a:r>
              <a:rPr dirty="0" sz="1500" spc="105">
                <a:latin typeface="Tahoma"/>
                <a:cs typeface="Tahoma"/>
              </a:rPr>
              <a:t>concreto-particular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e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40">
                <a:latin typeface="Tahoma"/>
                <a:cs typeface="Tahoma"/>
              </a:rPr>
              <a:t>da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00">
                <a:latin typeface="Tahoma"/>
                <a:cs typeface="Tahoma"/>
              </a:rPr>
              <a:t>situação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95">
                <a:latin typeface="Tahoma"/>
                <a:cs typeface="Tahoma"/>
              </a:rPr>
              <a:t>problema.)</a:t>
            </a:r>
            <a:endParaRPr sz="1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8100" y="0"/>
            <a:ext cx="2315210" cy="2157730"/>
            <a:chOff x="-38100" y="0"/>
            <a:chExt cx="2315210" cy="215773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2239010" cy="2081530"/>
            </a:xfrm>
            <a:custGeom>
              <a:avLst/>
              <a:gdLst/>
              <a:ahLst/>
              <a:cxnLst/>
              <a:rect l="l" t="t" r="r" b="b"/>
              <a:pathLst>
                <a:path w="2239010" h="2081530">
                  <a:moveTo>
                    <a:pt x="2238722" y="0"/>
                  </a:moveTo>
                  <a:lnTo>
                    <a:pt x="0" y="2081313"/>
                  </a:lnTo>
                </a:path>
              </a:pathLst>
            </a:custGeom>
            <a:ln w="76199">
              <a:solidFill>
                <a:srgbClr val="09548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2043430" cy="1899920"/>
            </a:xfrm>
            <a:custGeom>
              <a:avLst/>
              <a:gdLst/>
              <a:ahLst/>
              <a:cxnLst/>
              <a:rect l="l" t="t" r="r" b="b"/>
              <a:pathLst>
                <a:path w="2043430" h="1899920">
                  <a:moveTo>
                    <a:pt x="2043087" y="0"/>
                  </a:moveTo>
                  <a:lnTo>
                    <a:pt x="0" y="1899426"/>
                  </a:lnTo>
                  <a:lnTo>
                    <a:pt x="0" y="0"/>
                  </a:lnTo>
                  <a:lnTo>
                    <a:pt x="2043087" y="0"/>
                  </a:lnTo>
                  <a:close/>
                </a:path>
              </a:pathLst>
            </a:custGeom>
            <a:solidFill>
              <a:srgbClr val="004B81">
                <a:alpha val="89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68651" y="4638659"/>
            <a:ext cx="2219309" cy="221930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00"/>
              <a:t>E</a:t>
            </a:r>
            <a:r>
              <a:rPr dirty="0" spc="-85"/>
              <a:t>S</a:t>
            </a:r>
            <a:r>
              <a:rPr dirty="0" spc="-745"/>
              <a:t>T</a:t>
            </a:r>
            <a:r>
              <a:rPr dirty="0" spc="-430"/>
              <a:t>R</a:t>
            </a:r>
            <a:r>
              <a:rPr dirty="0" spc="-705"/>
              <a:t>U</a:t>
            </a:r>
            <a:r>
              <a:rPr dirty="0" spc="-745"/>
              <a:t>T</a:t>
            </a:r>
            <a:r>
              <a:rPr dirty="0" spc="-705"/>
              <a:t>U</a:t>
            </a:r>
            <a:r>
              <a:rPr dirty="0" spc="-430"/>
              <a:t>R</a:t>
            </a:r>
            <a:r>
              <a:rPr dirty="0" spc="-420"/>
              <a:t>A</a:t>
            </a:r>
            <a:r>
              <a:rPr dirty="0" spc="-270"/>
              <a:t> </a:t>
            </a:r>
            <a:r>
              <a:rPr dirty="0" spc="-490"/>
              <a:t>D</a:t>
            </a:r>
            <a:r>
              <a:rPr dirty="0" spc="-755"/>
              <a:t>O</a:t>
            </a:r>
            <a:r>
              <a:rPr dirty="0" spc="-270"/>
              <a:t> </a:t>
            </a:r>
            <a:r>
              <a:rPr dirty="0" spc="-430"/>
              <a:t>R</a:t>
            </a:r>
            <a:r>
              <a:rPr dirty="0" spc="-500"/>
              <a:t>E</a:t>
            </a:r>
            <a:r>
              <a:rPr dirty="0" spc="-445"/>
              <a:t>L</a:t>
            </a:r>
            <a:r>
              <a:rPr dirty="0" spc="-425"/>
              <a:t>A</a:t>
            </a:r>
            <a:r>
              <a:rPr dirty="0" spc="-745"/>
              <a:t>T</a:t>
            </a:r>
            <a:r>
              <a:rPr dirty="0" spc="-760"/>
              <a:t>Ó</a:t>
            </a:r>
            <a:r>
              <a:rPr dirty="0" spc="-430"/>
              <a:t>R</a:t>
            </a:r>
            <a:r>
              <a:rPr dirty="0" spc="-210"/>
              <a:t>I</a:t>
            </a:r>
            <a:r>
              <a:rPr dirty="0" spc="-755"/>
              <a:t>O</a:t>
            </a:r>
            <a:r>
              <a:rPr dirty="0" spc="-270"/>
              <a:t> </a:t>
            </a:r>
            <a:r>
              <a:rPr dirty="0" spc="-745"/>
              <a:t>T</a:t>
            </a:r>
            <a:r>
              <a:rPr dirty="0" spc="-500"/>
              <a:t>É</a:t>
            </a:r>
            <a:r>
              <a:rPr dirty="0" spc="-505"/>
              <a:t>C</a:t>
            </a:r>
            <a:r>
              <a:rPr dirty="0" spc="-570"/>
              <a:t>N</a:t>
            </a:r>
            <a:r>
              <a:rPr dirty="0" spc="-210"/>
              <a:t>I</a:t>
            </a:r>
            <a:r>
              <a:rPr dirty="0" spc="-505"/>
              <a:t>C</a:t>
            </a:r>
            <a:r>
              <a:rPr dirty="0" spc="-755"/>
              <a:t>O</a:t>
            </a:r>
            <a:r>
              <a:rPr dirty="0" spc="-270"/>
              <a:t> </a:t>
            </a:r>
            <a:r>
              <a:rPr dirty="0" spc="-305"/>
              <a:t>(</a:t>
            </a:r>
            <a:r>
              <a:rPr dirty="0" spc="-350"/>
              <a:t>P</a:t>
            </a:r>
            <a:r>
              <a:rPr dirty="0" spc="-745"/>
              <a:t>TT</a:t>
            </a:r>
            <a:r>
              <a:rPr dirty="0" spc="-305"/>
              <a:t>)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98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235"/>
              </a:spcBef>
            </a:pPr>
            <a:r>
              <a:rPr dirty="0" spc="-35"/>
              <a:t>11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74814" y="1233202"/>
            <a:ext cx="3242310" cy="10382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4590"/>
              </a:lnSpc>
              <a:spcBef>
                <a:spcPts val="100"/>
              </a:spcBef>
            </a:pPr>
            <a:r>
              <a:rPr dirty="0" sz="4000" spc="-490">
                <a:solidFill>
                  <a:srgbClr val="0073AB"/>
                </a:solidFill>
                <a:latin typeface="Trebuchet MS"/>
                <a:cs typeface="Trebuchet MS"/>
              </a:rPr>
              <a:t>D</a:t>
            </a:r>
            <a:r>
              <a:rPr dirty="0" sz="4000" spc="-500">
                <a:solidFill>
                  <a:srgbClr val="0073AB"/>
                </a:solidFill>
                <a:latin typeface="Trebuchet MS"/>
                <a:cs typeface="Trebuchet MS"/>
              </a:rPr>
              <a:t>E</a:t>
            </a:r>
            <a:r>
              <a:rPr dirty="0" sz="4000" spc="-430">
                <a:solidFill>
                  <a:srgbClr val="0073AB"/>
                </a:solidFill>
                <a:latin typeface="Trebuchet MS"/>
                <a:cs typeface="Trebuchet MS"/>
              </a:rPr>
              <a:t>R</a:t>
            </a:r>
            <a:r>
              <a:rPr dirty="0" sz="4000" spc="-210">
                <a:solidFill>
                  <a:srgbClr val="0073AB"/>
                </a:solidFill>
                <a:latin typeface="Trebuchet MS"/>
                <a:cs typeface="Trebuchet MS"/>
              </a:rPr>
              <a:t>I</a:t>
            </a:r>
            <a:r>
              <a:rPr dirty="0" sz="4000" spc="-480">
                <a:solidFill>
                  <a:srgbClr val="0073AB"/>
                </a:solidFill>
                <a:latin typeface="Trebuchet MS"/>
                <a:cs typeface="Trebuchet MS"/>
              </a:rPr>
              <a:t>V</a:t>
            </a:r>
            <a:r>
              <a:rPr dirty="0" sz="4000" spc="-425">
                <a:solidFill>
                  <a:srgbClr val="0073AB"/>
                </a:solidFill>
                <a:latin typeface="Trebuchet MS"/>
                <a:cs typeface="Trebuchet MS"/>
              </a:rPr>
              <a:t>A</a:t>
            </a:r>
            <a:r>
              <a:rPr dirty="0" sz="4000" spc="-490">
                <a:solidFill>
                  <a:srgbClr val="0073AB"/>
                </a:solidFill>
                <a:latin typeface="Trebuchet MS"/>
                <a:cs typeface="Trebuchet MS"/>
              </a:rPr>
              <a:t>D</a:t>
            </a:r>
            <a:r>
              <a:rPr dirty="0" sz="4000" spc="-755">
                <a:solidFill>
                  <a:srgbClr val="0073AB"/>
                </a:solidFill>
                <a:latin typeface="Trebuchet MS"/>
                <a:cs typeface="Trebuchet MS"/>
              </a:rPr>
              <a:t>O</a:t>
            </a:r>
            <a:r>
              <a:rPr dirty="0" sz="4000" spc="-270">
                <a:solidFill>
                  <a:srgbClr val="0073AB"/>
                </a:solidFill>
                <a:latin typeface="Trebuchet MS"/>
                <a:cs typeface="Trebuchet MS"/>
              </a:rPr>
              <a:t> </a:t>
            </a:r>
            <a:r>
              <a:rPr dirty="0" sz="4000" spc="-490">
                <a:solidFill>
                  <a:srgbClr val="0073AB"/>
                </a:solidFill>
                <a:latin typeface="Trebuchet MS"/>
                <a:cs typeface="Trebuchet MS"/>
              </a:rPr>
              <a:t>D</a:t>
            </a:r>
            <a:r>
              <a:rPr dirty="0" sz="4000" spc="-755">
                <a:solidFill>
                  <a:srgbClr val="0073AB"/>
                </a:solidFill>
                <a:latin typeface="Trebuchet MS"/>
                <a:cs typeface="Trebuchet MS"/>
              </a:rPr>
              <a:t>O</a:t>
            </a:r>
            <a:r>
              <a:rPr dirty="0" sz="4000" spc="-270">
                <a:solidFill>
                  <a:srgbClr val="0073AB"/>
                </a:solidFill>
                <a:latin typeface="Trebuchet MS"/>
                <a:cs typeface="Trebuchet MS"/>
              </a:rPr>
              <a:t> </a:t>
            </a:r>
            <a:r>
              <a:rPr dirty="0" sz="4000" spc="-745">
                <a:solidFill>
                  <a:srgbClr val="0073AB"/>
                </a:solidFill>
                <a:latin typeface="Trebuchet MS"/>
                <a:cs typeface="Trebuchet MS"/>
              </a:rPr>
              <a:t>T</a:t>
            </a:r>
            <a:r>
              <a:rPr dirty="0" sz="4000" spc="-505">
                <a:solidFill>
                  <a:srgbClr val="0073AB"/>
                </a:solidFill>
                <a:latin typeface="Trebuchet MS"/>
                <a:cs typeface="Trebuchet MS"/>
              </a:rPr>
              <a:t>C</a:t>
            </a:r>
            <a:r>
              <a:rPr dirty="0" sz="4000" spc="-500">
                <a:solidFill>
                  <a:srgbClr val="0073AB"/>
                </a:solidFill>
                <a:latin typeface="Trebuchet MS"/>
                <a:cs typeface="Trebuchet MS"/>
              </a:rPr>
              <a:t>C</a:t>
            </a:r>
            <a:endParaRPr sz="4000">
              <a:latin typeface="Trebuchet MS"/>
              <a:cs typeface="Trebuchet MS"/>
            </a:endParaRPr>
          </a:p>
          <a:p>
            <a:pPr algn="ctr">
              <a:lnSpc>
                <a:spcPts val="3390"/>
              </a:lnSpc>
            </a:pPr>
            <a:r>
              <a:rPr dirty="0" sz="3000" spc="-390">
                <a:solidFill>
                  <a:srgbClr val="0073AB"/>
                </a:solidFill>
                <a:latin typeface="Trebuchet MS"/>
                <a:cs typeface="Trebuchet MS"/>
              </a:rPr>
              <a:t>(CONTINUAÇÃO)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16282" y="2429504"/>
            <a:ext cx="9640570" cy="3635375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2500" spc="150">
                <a:latin typeface="Tahoma"/>
                <a:cs typeface="Tahoma"/>
              </a:rPr>
              <a:t>Objetivos</a:t>
            </a:r>
            <a:endParaRPr sz="2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2500" spc="340">
                <a:latin typeface="Tahoma"/>
                <a:cs typeface="Tahoma"/>
              </a:rPr>
              <a:t>A</a:t>
            </a:r>
            <a:r>
              <a:rPr dirty="0" sz="2500" spc="254">
                <a:latin typeface="Tahoma"/>
                <a:cs typeface="Tahoma"/>
              </a:rPr>
              <a:t>n</a:t>
            </a:r>
            <a:r>
              <a:rPr dirty="0" sz="2500" spc="145">
                <a:latin typeface="Tahoma"/>
                <a:cs typeface="Tahoma"/>
              </a:rPr>
              <a:t>á</a:t>
            </a:r>
            <a:r>
              <a:rPr dirty="0" sz="2500" spc="165">
                <a:latin typeface="Tahoma"/>
                <a:cs typeface="Tahoma"/>
              </a:rPr>
              <a:t>l</a:t>
            </a:r>
            <a:r>
              <a:rPr dirty="0" sz="2500" spc="135">
                <a:latin typeface="Tahoma"/>
                <a:cs typeface="Tahoma"/>
              </a:rPr>
              <a:t>i</a:t>
            </a:r>
            <a:r>
              <a:rPr dirty="0" sz="2500" spc="50">
                <a:latin typeface="Tahoma"/>
                <a:cs typeface="Tahoma"/>
              </a:rPr>
              <a:t>s</a:t>
            </a:r>
            <a:r>
              <a:rPr dirty="0" sz="2500" spc="150">
                <a:latin typeface="Tahoma"/>
                <a:cs typeface="Tahoma"/>
              </a:rPr>
              <a:t>e</a:t>
            </a:r>
            <a:r>
              <a:rPr dirty="0" sz="2500" spc="-140">
                <a:latin typeface="Tahoma"/>
                <a:cs typeface="Tahoma"/>
              </a:rPr>
              <a:t> </a:t>
            </a:r>
            <a:r>
              <a:rPr dirty="0" sz="2500" spc="-130">
                <a:latin typeface="Tahoma"/>
                <a:cs typeface="Tahoma"/>
              </a:rPr>
              <a:t>/</a:t>
            </a:r>
            <a:r>
              <a:rPr dirty="0" sz="2500" spc="-140">
                <a:latin typeface="Tahoma"/>
                <a:cs typeface="Tahoma"/>
              </a:rPr>
              <a:t> </a:t>
            </a:r>
            <a:r>
              <a:rPr dirty="0" sz="2500" spc="235">
                <a:latin typeface="Tahoma"/>
                <a:cs typeface="Tahoma"/>
              </a:rPr>
              <a:t>D</a:t>
            </a:r>
            <a:r>
              <a:rPr dirty="0" sz="2500" spc="135">
                <a:latin typeface="Tahoma"/>
                <a:cs typeface="Tahoma"/>
              </a:rPr>
              <a:t>i</a:t>
            </a:r>
            <a:r>
              <a:rPr dirty="0" sz="2500" spc="145">
                <a:latin typeface="Tahoma"/>
                <a:cs typeface="Tahoma"/>
              </a:rPr>
              <a:t>a</a:t>
            </a:r>
            <a:r>
              <a:rPr dirty="0" sz="2500" spc="210">
                <a:latin typeface="Tahoma"/>
                <a:cs typeface="Tahoma"/>
              </a:rPr>
              <a:t>g</a:t>
            </a:r>
            <a:r>
              <a:rPr dirty="0" sz="2500" spc="254">
                <a:latin typeface="Tahoma"/>
                <a:cs typeface="Tahoma"/>
              </a:rPr>
              <a:t>n</a:t>
            </a:r>
            <a:r>
              <a:rPr dirty="0" sz="2500" spc="200">
                <a:latin typeface="Tahoma"/>
                <a:cs typeface="Tahoma"/>
              </a:rPr>
              <a:t>ó</a:t>
            </a:r>
            <a:r>
              <a:rPr dirty="0" sz="2500" spc="50">
                <a:latin typeface="Tahoma"/>
                <a:cs typeface="Tahoma"/>
              </a:rPr>
              <a:t>s</a:t>
            </a:r>
            <a:r>
              <a:rPr dirty="0" sz="2500" spc="175">
                <a:latin typeface="Tahoma"/>
                <a:cs typeface="Tahoma"/>
              </a:rPr>
              <a:t>t</a:t>
            </a:r>
            <a:r>
              <a:rPr dirty="0" sz="2500" spc="135">
                <a:latin typeface="Tahoma"/>
                <a:cs typeface="Tahoma"/>
              </a:rPr>
              <a:t>i</a:t>
            </a:r>
            <a:r>
              <a:rPr dirty="0" sz="2500" spc="250">
                <a:latin typeface="Tahoma"/>
                <a:cs typeface="Tahoma"/>
              </a:rPr>
              <a:t>c</a:t>
            </a:r>
            <a:r>
              <a:rPr dirty="0" sz="2500" spc="204">
                <a:latin typeface="Tahoma"/>
                <a:cs typeface="Tahoma"/>
              </a:rPr>
              <a:t>o</a:t>
            </a:r>
            <a:r>
              <a:rPr dirty="0" sz="2500" spc="-140">
                <a:latin typeface="Tahoma"/>
                <a:cs typeface="Tahoma"/>
              </a:rPr>
              <a:t> </a:t>
            </a:r>
            <a:r>
              <a:rPr dirty="0" sz="2500" spc="315">
                <a:latin typeface="Tahoma"/>
                <a:cs typeface="Tahoma"/>
              </a:rPr>
              <a:t>d</a:t>
            </a:r>
            <a:r>
              <a:rPr dirty="0" sz="2500" spc="150">
                <a:latin typeface="Tahoma"/>
                <a:cs typeface="Tahoma"/>
              </a:rPr>
              <a:t>a</a:t>
            </a:r>
            <a:r>
              <a:rPr dirty="0" sz="2500" spc="-140">
                <a:latin typeface="Tahoma"/>
                <a:cs typeface="Tahoma"/>
              </a:rPr>
              <a:t> </a:t>
            </a:r>
            <a:r>
              <a:rPr dirty="0" sz="2500" spc="155">
                <a:latin typeface="Tahoma"/>
                <a:cs typeface="Tahoma"/>
              </a:rPr>
              <a:t>S</a:t>
            </a:r>
            <a:r>
              <a:rPr dirty="0" sz="2500" spc="135">
                <a:latin typeface="Tahoma"/>
                <a:cs typeface="Tahoma"/>
              </a:rPr>
              <a:t>i</a:t>
            </a:r>
            <a:r>
              <a:rPr dirty="0" sz="2500" spc="175">
                <a:latin typeface="Tahoma"/>
                <a:cs typeface="Tahoma"/>
              </a:rPr>
              <a:t>t</a:t>
            </a:r>
            <a:r>
              <a:rPr dirty="0" sz="2500" spc="229">
                <a:latin typeface="Tahoma"/>
                <a:cs typeface="Tahoma"/>
              </a:rPr>
              <a:t>u</a:t>
            </a:r>
            <a:r>
              <a:rPr dirty="0" sz="2500" spc="145">
                <a:latin typeface="Tahoma"/>
                <a:cs typeface="Tahoma"/>
              </a:rPr>
              <a:t>a</a:t>
            </a:r>
            <a:r>
              <a:rPr dirty="0" sz="2500" spc="250">
                <a:latin typeface="Tahoma"/>
                <a:cs typeface="Tahoma"/>
              </a:rPr>
              <a:t>ç</a:t>
            </a:r>
            <a:r>
              <a:rPr dirty="0" sz="2500" spc="145">
                <a:latin typeface="Tahoma"/>
                <a:cs typeface="Tahoma"/>
              </a:rPr>
              <a:t>ã</a:t>
            </a:r>
            <a:r>
              <a:rPr dirty="0" sz="2500" spc="200">
                <a:latin typeface="Tahoma"/>
                <a:cs typeface="Tahoma"/>
              </a:rPr>
              <a:t>o</a:t>
            </a:r>
            <a:r>
              <a:rPr dirty="0" sz="2500" spc="5">
                <a:latin typeface="Tahoma"/>
                <a:cs typeface="Tahoma"/>
              </a:rPr>
              <a:t>-</a:t>
            </a:r>
            <a:r>
              <a:rPr dirty="0" sz="2500" spc="310">
                <a:latin typeface="Tahoma"/>
                <a:cs typeface="Tahoma"/>
              </a:rPr>
              <a:t>p</a:t>
            </a:r>
            <a:r>
              <a:rPr dirty="0" sz="2500" spc="75">
                <a:latin typeface="Tahoma"/>
                <a:cs typeface="Tahoma"/>
              </a:rPr>
              <a:t>r</a:t>
            </a:r>
            <a:r>
              <a:rPr dirty="0" sz="2500" spc="200">
                <a:latin typeface="Tahoma"/>
                <a:cs typeface="Tahoma"/>
              </a:rPr>
              <a:t>o</a:t>
            </a:r>
            <a:r>
              <a:rPr dirty="0" sz="2500" spc="310">
                <a:latin typeface="Tahoma"/>
                <a:cs typeface="Tahoma"/>
              </a:rPr>
              <a:t>b</a:t>
            </a:r>
            <a:r>
              <a:rPr dirty="0" sz="2500" spc="165">
                <a:latin typeface="Tahoma"/>
                <a:cs typeface="Tahoma"/>
              </a:rPr>
              <a:t>l</a:t>
            </a:r>
            <a:r>
              <a:rPr dirty="0" sz="2500" spc="145">
                <a:latin typeface="Tahoma"/>
                <a:cs typeface="Tahoma"/>
              </a:rPr>
              <a:t>e</a:t>
            </a:r>
            <a:r>
              <a:rPr dirty="0" sz="2500" spc="500">
                <a:latin typeface="Tahoma"/>
                <a:cs typeface="Tahoma"/>
              </a:rPr>
              <a:t>m</a:t>
            </a:r>
            <a:r>
              <a:rPr dirty="0" sz="2500" spc="150">
                <a:latin typeface="Tahoma"/>
                <a:cs typeface="Tahoma"/>
              </a:rPr>
              <a:t>a</a:t>
            </a:r>
            <a:endParaRPr sz="2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500" spc="-10">
                <a:latin typeface="Tahoma"/>
                <a:cs typeface="Tahoma"/>
              </a:rPr>
              <a:t>(Obs.: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Deve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110">
                <a:latin typeface="Tahoma"/>
                <a:cs typeface="Tahoma"/>
              </a:rPr>
              <a:t>conter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a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análise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05">
                <a:latin typeface="Tahoma"/>
                <a:cs typeface="Tahoma"/>
              </a:rPr>
              <a:t>situacional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65">
                <a:latin typeface="Tahoma"/>
                <a:cs typeface="Tahoma"/>
              </a:rPr>
              <a:t>realizada.)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500" spc="220">
                <a:latin typeface="Tahoma"/>
                <a:cs typeface="Tahoma"/>
              </a:rPr>
              <a:t>Recomendações</a:t>
            </a:r>
            <a:r>
              <a:rPr dirty="0" sz="2500" spc="-160">
                <a:latin typeface="Tahoma"/>
                <a:cs typeface="Tahoma"/>
              </a:rPr>
              <a:t> </a:t>
            </a:r>
            <a:r>
              <a:rPr dirty="0" sz="2500" spc="235">
                <a:latin typeface="Tahoma"/>
                <a:cs typeface="Tahoma"/>
              </a:rPr>
              <a:t>de</a:t>
            </a:r>
            <a:r>
              <a:rPr dirty="0" sz="2500" spc="-160">
                <a:latin typeface="Tahoma"/>
                <a:cs typeface="Tahoma"/>
              </a:rPr>
              <a:t> </a:t>
            </a:r>
            <a:r>
              <a:rPr dirty="0" sz="2500" spc="170">
                <a:latin typeface="Tahoma"/>
                <a:cs typeface="Tahoma"/>
              </a:rPr>
              <a:t>intervenção</a:t>
            </a:r>
            <a:endParaRPr sz="2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500" spc="-10">
                <a:latin typeface="Tahoma"/>
                <a:cs typeface="Tahoma"/>
              </a:rPr>
              <a:t>(Obs.: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Deve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10">
                <a:latin typeface="Tahoma"/>
                <a:cs typeface="Tahoma"/>
              </a:rPr>
              <a:t>conter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85">
                <a:latin typeface="Tahoma"/>
                <a:cs typeface="Tahoma"/>
              </a:rPr>
              <a:t>síntese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05">
                <a:latin typeface="Tahoma"/>
                <a:cs typeface="Tahoma"/>
              </a:rPr>
              <a:t>das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95">
                <a:latin typeface="Tahoma"/>
                <a:cs typeface="Tahoma"/>
              </a:rPr>
              <a:t>ações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5">
                <a:latin typeface="Tahoma"/>
                <a:cs typeface="Tahoma"/>
              </a:rPr>
              <a:t>-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35">
                <a:latin typeface="Tahoma"/>
                <a:cs typeface="Tahoma"/>
              </a:rPr>
              <a:t>recomendação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30">
                <a:latin typeface="Tahoma"/>
                <a:cs typeface="Tahoma"/>
              </a:rPr>
              <a:t>ou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30">
                <a:latin typeface="Tahoma"/>
                <a:cs typeface="Tahoma"/>
              </a:rPr>
              <a:t>plano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40">
                <a:latin typeface="Tahoma"/>
                <a:cs typeface="Tahoma"/>
              </a:rPr>
              <a:t>de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14">
                <a:latin typeface="Tahoma"/>
                <a:cs typeface="Tahoma"/>
              </a:rPr>
              <a:t>ação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30">
                <a:latin typeface="Tahoma"/>
                <a:cs typeface="Tahoma"/>
              </a:rPr>
              <a:t>ou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05">
                <a:latin typeface="Tahoma"/>
                <a:cs typeface="Tahoma"/>
              </a:rPr>
              <a:t>descrição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55">
                <a:latin typeface="Tahoma"/>
                <a:cs typeface="Tahoma"/>
              </a:rPr>
              <a:t>do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55">
                <a:latin typeface="Tahoma"/>
                <a:cs typeface="Tahoma"/>
              </a:rPr>
              <a:t>PTT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75">
                <a:latin typeface="Tahoma"/>
                <a:cs typeface="Tahoma"/>
              </a:rPr>
              <a:t>proposto.)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500" spc="150">
                <a:latin typeface="Tahoma"/>
                <a:cs typeface="Tahoma"/>
              </a:rPr>
              <a:t>Responsáveis</a:t>
            </a:r>
            <a:endParaRPr sz="2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500" spc="-10">
                <a:latin typeface="Tahoma"/>
                <a:cs typeface="Tahoma"/>
              </a:rPr>
              <a:t>(Obs.:</a:t>
            </a:r>
            <a:r>
              <a:rPr dirty="0" sz="1500" spc="-90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Deve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110">
                <a:latin typeface="Tahoma"/>
                <a:cs typeface="Tahoma"/>
              </a:rPr>
              <a:t>conter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80">
                <a:latin typeface="Tahoma"/>
                <a:cs typeface="Tahoma"/>
              </a:rPr>
              <a:t>egresso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e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70">
                <a:latin typeface="Tahoma"/>
                <a:cs typeface="Tahoma"/>
              </a:rPr>
              <a:t>orientador.)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500" spc="180">
                <a:latin typeface="Tahoma"/>
                <a:cs typeface="Tahoma"/>
              </a:rPr>
              <a:t>Contatos</a:t>
            </a:r>
            <a:endParaRPr sz="2500">
              <a:latin typeface="Tahoma"/>
              <a:cs typeface="Tahoma"/>
            </a:endParaRPr>
          </a:p>
          <a:p>
            <a:pPr marL="12700" marR="4792345">
              <a:lnSpc>
                <a:spcPct val="107500"/>
              </a:lnSpc>
            </a:pPr>
            <a:r>
              <a:rPr dirty="0" sz="2500" spc="175">
                <a:latin typeface="Tahoma"/>
                <a:cs typeface="Tahoma"/>
              </a:rPr>
              <a:t>Data</a:t>
            </a:r>
            <a:r>
              <a:rPr dirty="0" sz="2500" spc="-150">
                <a:latin typeface="Tahoma"/>
                <a:cs typeface="Tahoma"/>
              </a:rPr>
              <a:t> </a:t>
            </a:r>
            <a:r>
              <a:rPr dirty="0" sz="2500" spc="235">
                <a:latin typeface="Tahoma"/>
                <a:cs typeface="Tahoma"/>
              </a:rPr>
              <a:t>de</a:t>
            </a:r>
            <a:r>
              <a:rPr dirty="0" sz="2500" spc="-150">
                <a:latin typeface="Tahoma"/>
                <a:cs typeface="Tahoma"/>
              </a:rPr>
              <a:t> </a:t>
            </a:r>
            <a:r>
              <a:rPr dirty="0" sz="2500" spc="165">
                <a:latin typeface="Tahoma"/>
                <a:cs typeface="Tahoma"/>
              </a:rPr>
              <a:t>realização</a:t>
            </a:r>
            <a:r>
              <a:rPr dirty="0" sz="2500" spc="-145">
                <a:latin typeface="Tahoma"/>
                <a:cs typeface="Tahoma"/>
              </a:rPr>
              <a:t> </a:t>
            </a:r>
            <a:r>
              <a:rPr dirty="0" sz="2500" spc="260">
                <a:latin typeface="Tahoma"/>
                <a:cs typeface="Tahoma"/>
              </a:rPr>
              <a:t>do</a:t>
            </a:r>
            <a:r>
              <a:rPr dirty="0" sz="2500" spc="-150">
                <a:latin typeface="Tahoma"/>
                <a:cs typeface="Tahoma"/>
              </a:rPr>
              <a:t> </a:t>
            </a:r>
            <a:r>
              <a:rPr dirty="0" sz="2500" spc="145">
                <a:latin typeface="Tahoma"/>
                <a:cs typeface="Tahoma"/>
              </a:rPr>
              <a:t>relatório </a:t>
            </a:r>
            <a:r>
              <a:rPr dirty="0" sz="2500" spc="-765">
                <a:latin typeface="Tahoma"/>
                <a:cs typeface="Tahoma"/>
              </a:rPr>
              <a:t> </a:t>
            </a:r>
            <a:r>
              <a:rPr dirty="0" sz="2500" spc="150">
                <a:latin typeface="Tahoma"/>
                <a:cs typeface="Tahoma"/>
              </a:rPr>
              <a:t>Referências</a:t>
            </a:r>
            <a:endParaRPr sz="2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8100" y="0"/>
            <a:ext cx="2315210" cy="2157730"/>
            <a:chOff x="-38100" y="0"/>
            <a:chExt cx="2315210" cy="215773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2239010" cy="2081530"/>
            </a:xfrm>
            <a:custGeom>
              <a:avLst/>
              <a:gdLst/>
              <a:ahLst/>
              <a:cxnLst/>
              <a:rect l="l" t="t" r="r" b="b"/>
              <a:pathLst>
                <a:path w="2239010" h="2081530">
                  <a:moveTo>
                    <a:pt x="2238722" y="0"/>
                  </a:moveTo>
                  <a:lnTo>
                    <a:pt x="0" y="2081313"/>
                  </a:lnTo>
                </a:path>
              </a:pathLst>
            </a:custGeom>
            <a:ln w="76199">
              <a:solidFill>
                <a:srgbClr val="09548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2043430" cy="1899920"/>
            </a:xfrm>
            <a:custGeom>
              <a:avLst/>
              <a:gdLst/>
              <a:ahLst/>
              <a:cxnLst/>
              <a:rect l="l" t="t" r="r" b="b"/>
              <a:pathLst>
                <a:path w="2043430" h="1899920">
                  <a:moveTo>
                    <a:pt x="2043087" y="0"/>
                  </a:moveTo>
                  <a:lnTo>
                    <a:pt x="0" y="1899426"/>
                  </a:lnTo>
                  <a:lnTo>
                    <a:pt x="0" y="0"/>
                  </a:lnTo>
                  <a:lnTo>
                    <a:pt x="2043087" y="0"/>
                  </a:lnTo>
                  <a:close/>
                </a:path>
              </a:pathLst>
            </a:custGeom>
            <a:solidFill>
              <a:srgbClr val="004B81">
                <a:alpha val="89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68651" y="4638659"/>
            <a:ext cx="2219309" cy="221930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00"/>
              <a:t>E</a:t>
            </a:r>
            <a:r>
              <a:rPr dirty="0" spc="-85"/>
              <a:t>S</a:t>
            </a:r>
            <a:r>
              <a:rPr dirty="0" spc="-745"/>
              <a:t>T</a:t>
            </a:r>
            <a:r>
              <a:rPr dirty="0" spc="-430"/>
              <a:t>R</a:t>
            </a:r>
            <a:r>
              <a:rPr dirty="0" spc="-705"/>
              <a:t>U</a:t>
            </a:r>
            <a:r>
              <a:rPr dirty="0" spc="-745"/>
              <a:t>T</a:t>
            </a:r>
            <a:r>
              <a:rPr dirty="0" spc="-705"/>
              <a:t>U</a:t>
            </a:r>
            <a:r>
              <a:rPr dirty="0" spc="-430"/>
              <a:t>R</a:t>
            </a:r>
            <a:r>
              <a:rPr dirty="0" spc="-420"/>
              <a:t>A</a:t>
            </a:r>
            <a:r>
              <a:rPr dirty="0" spc="-270"/>
              <a:t> </a:t>
            </a:r>
            <a:r>
              <a:rPr dirty="0" spc="-490"/>
              <a:t>D</a:t>
            </a:r>
            <a:r>
              <a:rPr dirty="0" spc="-755"/>
              <a:t>O</a:t>
            </a:r>
            <a:r>
              <a:rPr dirty="0" spc="-270"/>
              <a:t> </a:t>
            </a:r>
            <a:r>
              <a:rPr dirty="0" spc="-430"/>
              <a:t>R</a:t>
            </a:r>
            <a:r>
              <a:rPr dirty="0" spc="-500"/>
              <a:t>E</a:t>
            </a:r>
            <a:r>
              <a:rPr dirty="0" spc="-445"/>
              <a:t>L</a:t>
            </a:r>
            <a:r>
              <a:rPr dirty="0" spc="-425"/>
              <a:t>A</a:t>
            </a:r>
            <a:r>
              <a:rPr dirty="0" spc="-745"/>
              <a:t>T</a:t>
            </a:r>
            <a:r>
              <a:rPr dirty="0" spc="-760"/>
              <a:t>Ó</a:t>
            </a:r>
            <a:r>
              <a:rPr dirty="0" spc="-430"/>
              <a:t>R</a:t>
            </a:r>
            <a:r>
              <a:rPr dirty="0" spc="-210"/>
              <a:t>I</a:t>
            </a:r>
            <a:r>
              <a:rPr dirty="0" spc="-755"/>
              <a:t>O</a:t>
            </a:r>
            <a:r>
              <a:rPr dirty="0" spc="-270"/>
              <a:t> </a:t>
            </a:r>
            <a:r>
              <a:rPr dirty="0" spc="-745"/>
              <a:t>T</a:t>
            </a:r>
            <a:r>
              <a:rPr dirty="0" spc="-500"/>
              <a:t>É</a:t>
            </a:r>
            <a:r>
              <a:rPr dirty="0" spc="-505"/>
              <a:t>C</a:t>
            </a:r>
            <a:r>
              <a:rPr dirty="0" spc="-570"/>
              <a:t>N</a:t>
            </a:r>
            <a:r>
              <a:rPr dirty="0" spc="-210"/>
              <a:t>I</a:t>
            </a:r>
            <a:r>
              <a:rPr dirty="0" spc="-505"/>
              <a:t>C</a:t>
            </a:r>
            <a:r>
              <a:rPr dirty="0" spc="-755"/>
              <a:t>O</a:t>
            </a:r>
            <a:r>
              <a:rPr dirty="0" spc="-270"/>
              <a:t> </a:t>
            </a:r>
            <a:r>
              <a:rPr dirty="0" spc="-305"/>
              <a:t>(</a:t>
            </a:r>
            <a:r>
              <a:rPr dirty="0" spc="-350"/>
              <a:t>P</a:t>
            </a:r>
            <a:r>
              <a:rPr dirty="0" spc="-745"/>
              <a:t>TT</a:t>
            </a:r>
            <a:r>
              <a:rPr dirty="0" spc="-305"/>
              <a:t>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74814" y="1233202"/>
            <a:ext cx="324231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490">
                <a:solidFill>
                  <a:srgbClr val="0073AB"/>
                </a:solidFill>
                <a:latin typeface="Trebuchet MS"/>
                <a:cs typeface="Trebuchet MS"/>
              </a:rPr>
              <a:t>D</a:t>
            </a:r>
            <a:r>
              <a:rPr dirty="0" sz="4000" spc="-500">
                <a:solidFill>
                  <a:srgbClr val="0073AB"/>
                </a:solidFill>
                <a:latin typeface="Trebuchet MS"/>
                <a:cs typeface="Trebuchet MS"/>
              </a:rPr>
              <a:t>E</a:t>
            </a:r>
            <a:r>
              <a:rPr dirty="0" sz="4000" spc="-430">
                <a:solidFill>
                  <a:srgbClr val="0073AB"/>
                </a:solidFill>
                <a:latin typeface="Trebuchet MS"/>
                <a:cs typeface="Trebuchet MS"/>
              </a:rPr>
              <a:t>R</a:t>
            </a:r>
            <a:r>
              <a:rPr dirty="0" sz="4000" spc="-210">
                <a:solidFill>
                  <a:srgbClr val="0073AB"/>
                </a:solidFill>
                <a:latin typeface="Trebuchet MS"/>
                <a:cs typeface="Trebuchet MS"/>
              </a:rPr>
              <a:t>I</a:t>
            </a:r>
            <a:r>
              <a:rPr dirty="0" sz="4000" spc="-480">
                <a:solidFill>
                  <a:srgbClr val="0073AB"/>
                </a:solidFill>
                <a:latin typeface="Trebuchet MS"/>
                <a:cs typeface="Trebuchet MS"/>
              </a:rPr>
              <a:t>V</a:t>
            </a:r>
            <a:r>
              <a:rPr dirty="0" sz="4000" spc="-425">
                <a:solidFill>
                  <a:srgbClr val="0073AB"/>
                </a:solidFill>
                <a:latin typeface="Trebuchet MS"/>
                <a:cs typeface="Trebuchet MS"/>
              </a:rPr>
              <a:t>A</a:t>
            </a:r>
            <a:r>
              <a:rPr dirty="0" sz="4000" spc="-490">
                <a:solidFill>
                  <a:srgbClr val="0073AB"/>
                </a:solidFill>
                <a:latin typeface="Trebuchet MS"/>
                <a:cs typeface="Trebuchet MS"/>
              </a:rPr>
              <a:t>D</a:t>
            </a:r>
            <a:r>
              <a:rPr dirty="0" sz="4000" spc="-755">
                <a:solidFill>
                  <a:srgbClr val="0073AB"/>
                </a:solidFill>
                <a:latin typeface="Trebuchet MS"/>
                <a:cs typeface="Trebuchet MS"/>
              </a:rPr>
              <a:t>O</a:t>
            </a:r>
            <a:r>
              <a:rPr dirty="0" sz="4000" spc="-270">
                <a:solidFill>
                  <a:srgbClr val="0073AB"/>
                </a:solidFill>
                <a:latin typeface="Trebuchet MS"/>
                <a:cs typeface="Trebuchet MS"/>
              </a:rPr>
              <a:t> </a:t>
            </a:r>
            <a:r>
              <a:rPr dirty="0" sz="4000" spc="-490">
                <a:solidFill>
                  <a:srgbClr val="0073AB"/>
                </a:solidFill>
                <a:latin typeface="Trebuchet MS"/>
                <a:cs typeface="Trebuchet MS"/>
              </a:rPr>
              <a:t>D</a:t>
            </a:r>
            <a:r>
              <a:rPr dirty="0" sz="4000" spc="-755">
                <a:solidFill>
                  <a:srgbClr val="0073AB"/>
                </a:solidFill>
                <a:latin typeface="Trebuchet MS"/>
                <a:cs typeface="Trebuchet MS"/>
              </a:rPr>
              <a:t>O</a:t>
            </a:r>
            <a:r>
              <a:rPr dirty="0" sz="4000" spc="-270">
                <a:solidFill>
                  <a:srgbClr val="0073AB"/>
                </a:solidFill>
                <a:latin typeface="Trebuchet MS"/>
                <a:cs typeface="Trebuchet MS"/>
              </a:rPr>
              <a:t> </a:t>
            </a:r>
            <a:r>
              <a:rPr dirty="0" sz="4000" spc="-745">
                <a:solidFill>
                  <a:srgbClr val="0073AB"/>
                </a:solidFill>
                <a:latin typeface="Trebuchet MS"/>
                <a:cs typeface="Trebuchet MS"/>
              </a:rPr>
              <a:t>T</a:t>
            </a:r>
            <a:r>
              <a:rPr dirty="0" sz="4000" spc="-505">
                <a:solidFill>
                  <a:srgbClr val="0073AB"/>
                </a:solidFill>
                <a:latin typeface="Trebuchet MS"/>
                <a:cs typeface="Trebuchet MS"/>
              </a:rPr>
              <a:t>C</a:t>
            </a:r>
            <a:r>
              <a:rPr dirty="0" sz="4000" spc="-500">
                <a:solidFill>
                  <a:srgbClr val="0073AB"/>
                </a:solidFill>
                <a:latin typeface="Trebuchet MS"/>
                <a:cs typeface="Trebuchet MS"/>
              </a:rPr>
              <a:t>C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69605" y="3670947"/>
            <a:ext cx="7273925" cy="19050"/>
          </a:xfrm>
          <a:custGeom>
            <a:avLst/>
            <a:gdLst/>
            <a:ahLst/>
            <a:cxnLst/>
            <a:rect l="l" t="t" r="r" b="b"/>
            <a:pathLst>
              <a:path w="7273925" h="19050">
                <a:moveTo>
                  <a:pt x="7273569" y="0"/>
                </a:moveTo>
                <a:lnTo>
                  <a:pt x="7273569" y="0"/>
                </a:lnTo>
                <a:lnTo>
                  <a:pt x="0" y="0"/>
                </a:lnTo>
                <a:lnTo>
                  <a:pt x="0" y="19050"/>
                </a:lnTo>
                <a:lnTo>
                  <a:pt x="7273569" y="19050"/>
                </a:lnTo>
                <a:lnTo>
                  <a:pt x="72735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469605" y="4166247"/>
            <a:ext cx="7334884" cy="19050"/>
          </a:xfrm>
          <a:custGeom>
            <a:avLst/>
            <a:gdLst/>
            <a:ahLst/>
            <a:cxnLst/>
            <a:rect l="l" t="t" r="r" b="b"/>
            <a:pathLst>
              <a:path w="7334884" h="19050">
                <a:moveTo>
                  <a:pt x="7334440" y="0"/>
                </a:moveTo>
                <a:lnTo>
                  <a:pt x="7334440" y="0"/>
                </a:lnTo>
                <a:lnTo>
                  <a:pt x="0" y="0"/>
                </a:lnTo>
                <a:lnTo>
                  <a:pt x="0" y="19050"/>
                </a:lnTo>
                <a:lnTo>
                  <a:pt x="7334440" y="19050"/>
                </a:lnTo>
                <a:lnTo>
                  <a:pt x="73344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R="137160">
              <a:lnSpc>
                <a:spcPct val="100000"/>
              </a:lnSpc>
              <a:spcBef>
                <a:spcPts val="100"/>
              </a:spcBef>
            </a:pPr>
            <a:r>
              <a:rPr dirty="0" spc="-390"/>
              <a:t>(CONTINUAÇÃO)</a:t>
            </a:r>
          </a:p>
          <a:p>
            <a:pPr marL="12700" marR="5080">
              <a:lnSpc>
                <a:spcPct val="108300"/>
              </a:lnSpc>
              <a:spcBef>
                <a:spcPts val="3545"/>
              </a:spcBef>
            </a:pPr>
            <a:r>
              <a:rPr dirty="0" sz="1500" spc="5">
                <a:solidFill>
                  <a:srgbClr val="000000"/>
                </a:solidFill>
                <a:latin typeface="Tahoma"/>
                <a:cs typeface="Tahoma"/>
              </a:rPr>
              <a:t>Obs.:</a:t>
            </a:r>
            <a:r>
              <a:rPr dirty="0" sz="1500" spc="7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1500" spc="150">
                <a:solidFill>
                  <a:srgbClr val="000000"/>
                </a:solidFill>
                <a:latin typeface="Tahoma"/>
                <a:cs typeface="Tahoma"/>
              </a:rPr>
              <a:t>O</a:t>
            </a:r>
            <a:r>
              <a:rPr dirty="0" sz="1500" spc="7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1500" spc="130">
                <a:solidFill>
                  <a:srgbClr val="000000"/>
                </a:solidFill>
                <a:latin typeface="Tahoma"/>
                <a:cs typeface="Tahoma"/>
              </a:rPr>
              <a:t>Produto</a:t>
            </a:r>
            <a:r>
              <a:rPr dirty="0" sz="1500" spc="7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1500" spc="114">
                <a:solidFill>
                  <a:srgbClr val="000000"/>
                </a:solidFill>
                <a:latin typeface="Tahoma"/>
                <a:cs typeface="Tahoma"/>
              </a:rPr>
              <a:t>técnico-tecnológico</a:t>
            </a:r>
            <a:r>
              <a:rPr dirty="0" sz="1500" spc="7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1500" spc="100">
                <a:solidFill>
                  <a:srgbClr val="000000"/>
                </a:solidFill>
                <a:latin typeface="Tahoma"/>
                <a:cs typeface="Tahoma"/>
              </a:rPr>
              <a:t>deve</a:t>
            </a:r>
            <a:r>
              <a:rPr dirty="0" sz="1500" spc="7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1500" spc="85">
                <a:solidFill>
                  <a:srgbClr val="000000"/>
                </a:solidFill>
                <a:latin typeface="Tahoma"/>
                <a:cs typeface="Tahoma"/>
              </a:rPr>
              <a:t>seguir</a:t>
            </a:r>
            <a:r>
              <a:rPr dirty="0" sz="1500" spc="7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1500" spc="140">
                <a:solidFill>
                  <a:srgbClr val="000000"/>
                </a:solidFill>
                <a:latin typeface="Tahoma"/>
                <a:cs typeface="Tahoma"/>
              </a:rPr>
              <a:t>de</a:t>
            </a:r>
            <a:r>
              <a:rPr dirty="0" sz="1500" spc="7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1500" spc="60">
                <a:solidFill>
                  <a:srgbClr val="000000"/>
                </a:solidFill>
                <a:latin typeface="Tahoma"/>
                <a:cs typeface="Tahoma"/>
              </a:rPr>
              <a:t>as</a:t>
            </a:r>
            <a:r>
              <a:rPr dirty="0" sz="1500" spc="7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1500" spc="100">
                <a:solidFill>
                  <a:srgbClr val="000000"/>
                </a:solidFill>
                <a:latin typeface="Tahoma"/>
                <a:cs typeface="Tahoma"/>
              </a:rPr>
              <a:t>orientações</a:t>
            </a:r>
            <a:r>
              <a:rPr dirty="0" sz="1500" spc="7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1500" spc="80">
                <a:solidFill>
                  <a:srgbClr val="000000"/>
                </a:solidFill>
                <a:latin typeface="Tahoma"/>
                <a:cs typeface="Tahoma"/>
              </a:rPr>
              <a:t>previstas</a:t>
            </a:r>
            <a:r>
              <a:rPr dirty="0" sz="1500" spc="7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1500" spc="90">
                <a:solidFill>
                  <a:srgbClr val="000000"/>
                </a:solidFill>
                <a:latin typeface="Tahoma"/>
                <a:cs typeface="Tahoma"/>
              </a:rPr>
              <a:t>e</a:t>
            </a:r>
            <a:r>
              <a:rPr dirty="0" sz="1500" spc="7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1500" spc="55">
                <a:solidFill>
                  <a:srgbClr val="000000"/>
                </a:solidFill>
                <a:latin typeface="Tahoma"/>
                <a:cs typeface="Tahoma"/>
              </a:rPr>
              <a:t>ser</a:t>
            </a:r>
            <a:r>
              <a:rPr dirty="0" sz="1500" spc="7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1500" spc="114">
                <a:solidFill>
                  <a:srgbClr val="000000"/>
                </a:solidFill>
                <a:latin typeface="Tahoma"/>
                <a:cs typeface="Tahoma"/>
              </a:rPr>
              <a:t>elaborado</a:t>
            </a:r>
            <a:r>
              <a:rPr dirty="0" sz="1500" spc="7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1500" spc="120">
                <a:solidFill>
                  <a:srgbClr val="000000"/>
                </a:solidFill>
                <a:latin typeface="Tahoma"/>
                <a:cs typeface="Tahoma"/>
              </a:rPr>
              <a:t>utilizando</a:t>
            </a:r>
            <a:r>
              <a:rPr dirty="0" sz="1500" spc="7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1500" spc="120">
                <a:solidFill>
                  <a:srgbClr val="000000"/>
                </a:solidFill>
                <a:latin typeface="Tahoma"/>
                <a:cs typeface="Tahoma"/>
              </a:rPr>
              <a:t>o </a:t>
            </a:r>
            <a:r>
              <a:rPr dirty="0" sz="1500" spc="-45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1500" spc="155">
                <a:solidFill>
                  <a:srgbClr val="000000"/>
                </a:solidFill>
                <a:latin typeface="Tahoma"/>
                <a:cs typeface="Tahoma"/>
              </a:rPr>
              <a:t>modelo</a:t>
            </a:r>
            <a:r>
              <a:rPr dirty="0" sz="1500" spc="-8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1500" spc="100">
                <a:solidFill>
                  <a:srgbClr val="000000"/>
                </a:solidFill>
                <a:latin typeface="Tahoma"/>
                <a:cs typeface="Tahoma"/>
              </a:rPr>
              <a:t>editável</a:t>
            </a:r>
            <a:r>
              <a:rPr dirty="0" sz="1500" spc="-8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1500" spc="114">
                <a:solidFill>
                  <a:srgbClr val="000000"/>
                </a:solidFill>
                <a:latin typeface="Tahoma"/>
                <a:cs typeface="Tahoma"/>
              </a:rPr>
              <a:t>preparado</a:t>
            </a:r>
            <a:r>
              <a:rPr dirty="0" sz="1500" spc="-8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1500" spc="114">
                <a:solidFill>
                  <a:srgbClr val="000000"/>
                </a:solidFill>
                <a:latin typeface="Tahoma"/>
                <a:cs typeface="Tahoma"/>
              </a:rPr>
              <a:t>pela</a:t>
            </a:r>
            <a:r>
              <a:rPr dirty="0" sz="1500" spc="-8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1500" spc="90">
                <a:solidFill>
                  <a:srgbClr val="000000"/>
                </a:solidFill>
                <a:latin typeface="Tahoma"/>
                <a:cs typeface="Tahoma"/>
              </a:rPr>
              <a:t>Diretoria</a:t>
            </a:r>
            <a:r>
              <a:rPr dirty="0" sz="1500" spc="-8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1500" spc="140">
                <a:solidFill>
                  <a:srgbClr val="000000"/>
                </a:solidFill>
                <a:latin typeface="Tahoma"/>
                <a:cs typeface="Tahoma"/>
              </a:rPr>
              <a:t>de</a:t>
            </a:r>
            <a:r>
              <a:rPr dirty="0" sz="1500" spc="-8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1500" spc="140">
                <a:solidFill>
                  <a:srgbClr val="000000"/>
                </a:solidFill>
                <a:latin typeface="Tahoma"/>
                <a:cs typeface="Tahoma"/>
              </a:rPr>
              <a:t>Comunicação</a:t>
            </a:r>
            <a:r>
              <a:rPr dirty="0" sz="1500" spc="-8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1500" spc="155">
                <a:solidFill>
                  <a:srgbClr val="000000"/>
                </a:solidFill>
                <a:latin typeface="Tahoma"/>
                <a:cs typeface="Tahoma"/>
              </a:rPr>
              <a:t>do</a:t>
            </a:r>
            <a:r>
              <a:rPr dirty="0" sz="1500" spc="-8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1500" spc="140">
                <a:solidFill>
                  <a:srgbClr val="000000"/>
                </a:solidFill>
                <a:latin typeface="Tahoma"/>
                <a:cs typeface="Tahoma"/>
              </a:rPr>
              <a:t>Comitê</a:t>
            </a:r>
            <a:r>
              <a:rPr dirty="0" sz="1500" spc="-8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1500" spc="85">
                <a:solidFill>
                  <a:srgbClr val="000000"/>
                </a:solidFill>
                <a:latin typeface="Tahoma"/>
                <a:cs typeface="Tahoma"/>
              </a:rPr>
              <a:t>Gestor</a:t>
            </a:r>
            <a:r>
              <a:rPr dirty="0" sz="1500" spc="-8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1500" spc="95">
                <a:solidFill>
                  <a:srgbClr val="000000"/>
                </a:solidFill>
                <a:latin typeface="Tahoma"/>
                <a:cs typeface="Tahoma"/>
              </a:rPr>
              <a:t>Nacional.</a:t>
            </a:r>
            <a:endParaRPr sz="1500">
              <a:latin typeface="Tahoma"/>
              <a:cs typeface="Tahoma"/>
            </a:endParaRPr>
          </a:p>
          <a:p>
            <a:pPr marL="12700" marR="2408555">
              <a:lnSpc>
                <a:spcPct val="108300"/>
              </a:lnSpc>
            </a:pPr>
            <a:r>
              <a:rPr dirty="0" sz="1500" spc="100">
                <a:solidFill>
                  <a:srgbClr val="000000"/>
                </a:solidFill>
                <a:latin typeface="Tahoma"/>
                <a:cs typeface="Tahoma"/>
              </a:rPr>
              <a:t>Acesse </a:t>
            </a:r>
            <a:r>
              <a:rPr dirty="0" sz="1500" spc="60">
                <a:solidFill>
                  <a:srgbClr val="000000"/>
                </a:solidFill>
                <a:latin typeface="Tahoma"/>
                <a:cs typeface="Tahoma"/>
              </a:rPr>
              <a:t>as </a:t>
            </a:r>
            <a:r>
              <a:rPr dirty="0" sz="1500" spc="100">
                <a:solidFill>
                  <a:srgbClr val="000000"/>
                </a:solidFill>
                <a:latin typeface="Tahoma"/>
                <a:cs typeface="Tahoma"/>
              </a:rPr>
              <a:t>orientações disponíveis </a:t>
            </a:r>
            <a:r>
              <a:rPr dirty="0" sz="1500" spc="60">
                <a:solidFill>
                  <a:srgbClr val="000000"/>
                </a:solidFill>
                <a:latin typeface="Tahoma"/>
                <a:cs typeface="Tahoma"/>
              </a:rPr>
              <a:t>em: </a:t>
            </a:r>
            <a:r>
              <a:rPr dirty="0" sz="1500" spc="6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u="heavy" sz="1500" spc="7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cs typeface="Tahoma"/>
                <a:hlinkClick r:id="rId3"/>
              </a:rPr>
              <a:t>htt</a:t>
            </a:r>
            <a:r>
              <a:rPr dirty="0" sz="1500" spc="70">
                <a:solidFill>
                  <a:srgbClr val="000000"/>
                </a:solidFill>
                <a:latin typeface="Tahoma"/>
                <a:cs typeface="Tahoma"/>
                <a:hlinkClick r:id="rId3"/>
              </a:rPr>
              <a:t>ps://drive.google.com/drive/u/6/folders/1I2lh3_FHaqX88T0yj3S9dv_-EeVnVZ7n </a:t>
            </a:r>
            <a:r>
              <a:rPr dirty="0" sz="1500" spc="-45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1500" spc="100">
                <a:solidFill>
                  <a:srgbClr val="000000"/>
                </a:solidFill>
                <a:latin typeface="Tahoma"/>
                <a:cs typeface="Tahoma"/>
              </a:rPr>
              <a:t>Acesse </a:t>
            </a:r>
            <a:r>
              <a:rPr dirty="0" sz="1500" spc="120">
                <a:solidFill>
                  <a:srgbClr val="000000"/>
                </a:solidFill>
                <a:latin typeface="Tahoma"/>
                <a:cs typeface="Tahoma"/>
              </a:rPr>
              <a:t>o </a:t>
            </a:r>
            <a:r>
              <a:rPr dirty="0" sz="1500" spc="140">
                <a:solidFill>
                  <a:srgbClr val="000000"/>
                </a:solidFill>
                <a:latin typeface="Tahoma"/>
                <a:cs typeface="Tahoma"/>
              </a:rPr>
              <a:t>Modelo </a:t>
            </a:r>
            <a:r>
              <a:rPr dirty="0" sz="1500" spc="155">
                <a:solidFill>
                  <a:srgbClr val="000000"/>
                </a:solidFill>
                <a:latin typeface="Tahoma"/>
                <a:cs typeface="Tahoma"/>
              </a:rPr>
              <a:t>do documento </a:t>
            </a:r>
            <a:r>
              <a:rPr dirty="0" sz="1500" spc="100">
                <a:solidFill>
                  <a:srgbClr val="000000"/>
                </a:solidFill>
                <a:latin typeface="Tahoma"/>
                <a:cs typeface="Tahoma"/>
              </a:rPr>
              <a:t>editável </a:t>
            </a:r>
            <a:r>
              <a:rPr dirty="0" sz="1500" spc="60">
                <a:solidFill>
                  <a:srgbClr val="000000"/>
                </a:solidFill>
                <a:latin typeface="Tahoma"/>
                <a:cs typeface="Tahoma"/>
              </a:rPr>
              <a:t>em: </a:t>
            </a:r>
            <a:r>
              <a:rPr dirty="0" sz="1500" spc="6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u="heavy" sz="1500" spc="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cs typeface="Tahoma"/>
                <a:hlinkClick r:id="rId4"/>
              </a:rPr>
              <a:t>htt</a:t>
            </a:r>
            <a:r>
              <a:rPr dirty="0" sz="1500" spc="100">
                <a:solidFill>
                  <a:srgbClr val="000000"/>
                </a:solidFill>
                <a:latin typeface="Tahoma"/>
                <a:cs typeface="Tahoma"/>
                <a:hlinkClick r:id="rId4"/>
              </a:rPr>
              <a:t>ps://www.canva.com/design/DAFrnBqpnmU/icPLamJfN432O3RJ9DNogQ/view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38337" y="6513560"/>
            <a:ext cx="315595" cy="371475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dirty="0" sz="2000" spc="-40" b="1">
                <a:latin typeface="Trebuchet MS"/>
                <a:cs typeface="Trebuchet MS"/>
              </a:rPr>
              <a:t>1</a:t>
            </a:r>
            <a:r>
              <a:rPr dirty="0" sz="2000" spc="-35" b="1">
                <a:latin typeface="Trebuchet MS"/>
                <a:cs typeface="Trebuchet MS"/>
              </a:rPr>
              <a:t>2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8100" y="0"/>
            <a:ext cx="2315210" cy="2157730"/>
            <a:chOff x="-38100" y="0"/>
            <a:chExt cx="2315210" cy="215773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2239010" cy="2081530"/>
            </a:xfrm>
            <a:custGeom>
              <a:avLst/>
              <a:gdLst/>
              <a:ahLst/>
              <a:cxnLst/>
              <a:rect l="l" t="t" r="r" b="b"/>
              <a:pathLst>
                <a:path w="2239010" h="2081530">
                  <a:moveTo>
                    <a:pt x="2238722" y="0"/>
                  </a:moveTo>
                  <a:lnTo>
                    <a:pt x="0" y="2081313"/>
                  </a:lnTo>
                </a:path>
              </a:pathLst>
            </a:custGeom>
            <a:ln w="76199">
              <a:solidFill>
                <a:srgbClr val="09548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2043430" cy="1899920"/>
            </a:xfrm>
            <a:custGeom>
              <a:avLst/>
              <a:gdLst/>
              <a:ahLst/>
              <a:cxnLst/>
              <a:rect l="l" t="t" r="r" b="b"/>
              <a:pathLst>
                <a:path w="2043430" h="1899920">
                  <a:moveTo>
                    <a:pt x="2043087" y="0"/>
                  </a:moveTo>
                  <a:lnTo>
                    <a:pt x="0" y="1899426"/>
                  </a:lnTo>
                  <a:lnTo>
                    <a:pt x="0" y="0"/>
                  </a:lnTo>
                  <a:lnTo>
                    <a:pt x="2043087" y="0"/>
                  </a:lnTo>
                  <a:close/>
                </a:path>
              </a:pathLst>
            </a:custGeom>
            <a:solidFill>
              <a:srgbClr val="004B81">
                <a:alpha val="89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68651" y="4638659"/>
            <a:ext cx="2219309" cy="221930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01588" y="0"/>
            <a:ext cx="578866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00"/>
              <a:t>E</a:t>
            </a:r>
            <a:r>
              <a:rPr dirty="0" spc="-85"/>
              <a:t>S</a:t>
            </a:r>
            <a:r>
              <a:rPr dirty="0" spc="-745"/>
              <a:t>T</a:t>
            </a:r>
            <a:r>
              <a:rPr dirty="0" spc="-430"/>
              <a:t>R</a:t>
            </a:r>
            <a:r>
              <a:rPr dirty="0" spc="-705"/>
              <a:t>U</a:t>
            </a:r>
            <a:r>
              <a:rPr dirty="0" spc="-745"/>
              <a:t>T</a:t>
            </a:r>
            <a:r>
              <a:rPr dirty="0" spc="-705"/>
              <a:t>U</a:t>
            </a:r>
            <a:r>
              <a:rPr dirty="0" spc="-430"/>
              <a:t>R</a:t>
            </a:r>
            <a:r>
              <a:rPr dirty="0" spc="-420"/>
              <a:t>A</a:t>
            </a:r>
            <a:r>
              <a:rPr dirty="0" spc="-270"/>
              <a:t> </a:t>
            </a:r>
            <a:r>
              <a:rPr dirty="0" spc="-490"/>
              <a:t>D</a:t>
            </a:r>
            <a:r>
              <a:rPr dirty="0" spc="-755"/>
              <a:t>O</a:t>
            </a:r>
            <a:r>
              <a:rPr dirty="0" spc="-270"/>
              <a:t> </a:t>
            </a:r>
            <a:r>
              <a:rPr dirty="0" spc="-430"/>
              <a:t>R</a:t>
            </a:r>
            <a:r>
              <a:rPr dirty="0" spc="-500"/>
              <a:t>E</a:t>
            </a:r>
            <a:r>
              <a:rPr dirty="0" spc="-85"/>
              <a:t>S</a:t>
            </a:r>
            <a:r>
              <a:rPr dirty="0" spc="-705"/>
              <a:t>U</a:t>
            </a:r>
            <a:r>
              <a:rPr dirty="0" spc="140"/>
              <a:t>M</a:t>
            </a:r>
            <a:r>
              <a:rPr dirty="0" spc="-755"/>
              <a:t>O</a:t>
            </a:r>
            <a:r>
              <a:rPr dirty="0" spc="-270"/>
              <a:t> </a:t>
            </a:r>
            <a:r>
              <a:rPr dirty="0" spc="-490"/>
              <a:t>D</a:t>
            </a:r>
            <a:r>
              <a:rPr dirty="0" spc="-755"/>
              <a:t>O</a:t>
            </a:r>
            <a:r>
              <a:rPr dirty="0" spc="-270"/>
              <a:t> </a:t>
            </a:r>
            <a:r>
              <a:rPr dirty="0" spc="-745"/>
              <a:t>T</a:t>
            </a:r>
            <a:r>
              <a:rPr dirty="0" spc="-505"/>
              <a:t>C</a:t>
            </a:r>
            <a:r>
              <a:rPr dirty="0" spc="-500"/>
              <a:t>C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35" y="1008805"/>
            <a:ext cx="104775" cy="10477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135" y="5409355"/>
            <a:ext cx="104775" cy="10477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38260" y="810463"/>
            <a:ext cx="10716260" cy="5626100"/>
          </a:xfrm>
          <a:prstGeom prst="rect">
            <a:avLst/>
          </a:prstGeom>
        </p:spPr>
        <p:txBody>
          <a:bodyPr wrap="square" lIns="0" tIns="39370" rIns="0" bIns="0" rtlCol="0" vert="horz">
            <a:spAutoFit/>
          </a:bodyPr>
          <a:lstStyle/>
          <a:p>
            <a:pPr marL="539115">
              <a:lnSpc>
                <a:spcPct val="100000"/>
              </a:lnSpc>
              <a:spcBef>
                <a:spcPts val="310"/>
              </a:spcBef>
            </a:pPr>
            <a:r>
              <a:rPr dirty="0" sz="2450" spc="240">
                <a:latin typeface="Tahoma"/>
                <a:cs typeface="Tahoma"/>
              </a:rPr>
              <a:t>O</a:t>
            </a:r>
            <a:r>
              <a:rPr dirty="0" sz="2450" spc="-145">
                <a:latin typeface="Tahoma"/>
                <a:cs typeface="Tahoma"/>
              </a:rPr>
              <a:t> </a:t>
            </a:r>
            <a:r>
              <a:rPr dirty="0" sz="2450" spc="190">
                <a:latin typeface="Tahoma"/>
                <a:cs typeface="Tahoma"/>
              </a:rPr>
              <a:t>resumo</a:t>
            </a:r>
            <a:r>
              <a:rPr dirty="0" sz="2450" spc="-140">
                <a:latin typeface="Tahoma"/>
                <a:cs typeface="Tahoma"/>
              </a:rPr>
              <a:t> </a:t>
            </a:r>
            <a:r>
              <a:rPr dirty="0" sz="2450" spc="160">
                <a:latin typeface="Tahoma"/>
                <a:cs typeface="Tahoma"/>
              </a:rPr>
              <a:t>deve</a:t>
            </a:r>
            <a:r>
              <a:rPr dirty="0" sz="2450" spc="-140">
                <a:latin typeface="Tahoma"/>
                <a:cs typeface="Tahoma"/>
              </a:rPr>
              <a:t> </a:t>
            </a:r>
            <a:r>
              <a:rPr dirty="0" sz="2450" spc="85">
                <a:latin typeface="Tahoma"/>
                <a:cs typeface="Tahoma"/>
              </a:rPr>
              <a:t>ser</a:t>
            </a:r>
            <a:r>
              <a:rPr dirty="0" sz="2450" spc="-140">
                <a:latin typeface="Tahoma"/>
                <a:cs typeface="Tahoma"/>
              </a:rPr>
              <a:t> </a:t>
            </a:r>
            <a:r>
              <a:rPr dirty="0" sz="2450" spc="180">
                <a:latin typeface="Tahoma"/>
                <a:cs typeface="Tahoma"/>
              </a:rPr>
              <a:t>elaborado</a:t>
            </a:r>
            <a:r>
              <a:rPr dirty="0" sz="2450" spc="-140">
                <a:latin typeface="Tahoma"/>
                <a:cs typeface="Tahoma"/>
              </a:rPr>
              <a:t> </a:t>
            </a:r>
            <a:r>
              <a:rPr dirty="0" sz="2450" spc="305">
                <a:latin typeface="Tahoma"/>
                <a:cs typeface="Tahoma"/>
              </a:rPr>
              <a:t>com</a:t>
            </a:r>
            <a:r>
              <a:rPr dirty="0" sz="2450" spc="-145">
                <a:latin typeface="Tahoma"/>
                <a:cs typeface="Tahoma"/>
              </a:rPr>
              <a:t> </a:t>
            </a:r>
            <a:r>
              <a:rPr dirty="0" sz="2450" spc="120">
                <a:latin typeface="Tahoma"/>
                <a:cs typeface="Tahoma"/>
              </a:rPr>
              <a:t>os</a:t>
            </a:r>
            <a:r>
              <a:rPr dirty="0" sz="2450" spc="-140">
                <a:latin typeface="Tahoma"/>
                <a:cs typeface="Tahoma"/>
              </a:rPr>
              <a:t> </a:t>
            </a:r>
            <a:r>
              <a:rPr dirty="0" sz="2450" spc="150">
                <a:latin typeface="Tahoma"/>
                <a:cs typeface="Tahoma"/>
              </a:rPr>
              <a:t>seguintes</a:t>
            </a:r>
            <a:r>
              <a:rPr dirty="0" sz="2450" spc="-140">
                <a:latin typeface="Tahoma"/>
                <a:cs typeface="Tahoma"/>
              </a:rPr>
              <a:t> </a:t>
            </a:r>
            <a:r>
              <a:rPr dirty="0" sz="2450" spc="114">
                <a:latin typeface="Tahoma"/>
                <a:cs typeface="Tahoma"/>
              </a:rPr>
              <a:t>tópicos:</a:t>
            </a:r>
            <a:endParaRPr sz="2450">
              <a:latin typeface="Tahoma"/>
              <a:cs typeface="Tahoma"/>
            </a:endParaRPr>
          </a:p>
          <a:p>
            <a:pPr marL="92710">
              <a:lnSpc>
                <a:spcPct val="100000"/>
              </a:lnSpc>
              <a:spcBef>
                <a:spcPts val="210"/>
              </a:spcBef>
            </a:pPr>
            <a:r>
              <a:rPr dirty="0" sz="2450" spc="130">
                <a:latin typeface="Tahoma"/>
                <a:cs typeface="Tahoma"/>
              </a:rPr>
              <a:t>-objetivo</a:t>
            </a:r>
            <a:r>
              <a:rPr dirty="0" sz="2450" spc="-165">
                <a:latin typeface="Tahoma"/>
                <a:cs typeface="Tahoma"/>
              </a:rPr>
              <a:t> </a:t>
            </a:r>
            <a:r>
              <a:rPr dirty="0" sz="2450" spc="225">
                <a:latin typeface="Tahoma"/>
                <a:cs typeface="Tahoma"/>
              </a:rPr>
              <a:t>da</a:t>
            </a:r>
            <a:r>
              <a:rPr dirty="0" sz="2450" spc="-160">
                <a:latin typeface="Tahoma"/>
                <a:cs typeface="Tahoma"/>
              </a:rPr>
              <a:t> </a:t>
            </a:r>
            <a:r>
              <a:rPr dirty="0" sz="2450" spc="110">
                <a:latin typeface="Tahoma"/>
                <a:cs typeface="Tahoma"/>
              </a:rPr>
              <a:t>pesquisa;</a:t>
            </a:r>
            <a:endParaRPr sz="2450">
              <a:latin typeface="Tahoma"/>
              <a:cs typeface="Tahoma"/>
            </a:endParaRPr>
          </a:p>
          <a:p>
            <a:pPr marL="12700" marR="5080">
              <a:lnSpc>
                <a:spcPct val="107100"/>
              </a:lnSpc>
              <a:buChar char="-"/>
              <a:tabLst>
                <a:tab pos="215900" algn="l"/>
              </a:tabLst>
            </a:pPr>
            <a:r>
              <a:rPr dirty="0" sz="2450" spc="215">
                <a:latin typeface="Tahoma"/>
                <a:cs typeface="Tahoma"/>
              </a:rPr>
              <a:t>enquadramento</a:t>
            </a:r>
            <a:r>
              <a:rPr dirty="0" sz="2450" spc="-65">
                <a:latin typeface="Tahoma"/>
                <a:cs typeface="Tahoma"/>
              </a:rPr>
              <a:t> </a:t>
            </a:r>
            <a:r>
              <a:rPr dirty="0" sz="2450" spc="160">
                <a:latin typeface="Tahoma"/>
                <a:cs typeface="Tahoma"/>
              </a:rPr>
              <a:t>teórico</a:t>
            </a:r>
            <a:r>
              <a:rPr dirty="0" sz="2450" spc="-60">
                <a:latin typeface="Tahoma"/>
                <a:cs typeface="Tahoma"/>
              </a:rPr>
              <a:t> </a:t>
            </a:r>
            <a:r>
              <a:rPr dirty="0" sz="2450" spc="80">
                <a:latin typeface="Tahoma"/>
                <a:cs typeface="Tahoma"/>
              </a:rPr>
              <a:t>(deve-se</a:t>
            </a:r>
            <a:r>
              <a:rPr dirty="0" sz="2450" spc="-60">
                <a:latin typeface="Tahoma"/>
                <a:cs typeface="Tahoma"/>
              </a:rPr>
              <a:t> </a:t>
            </a:r>
            <a:r>
              <a:rPr dirty="0" sz="2450" spc="150">
                <a:latin typeface="Tahoma"/>
                <a:cs typeface="Tahoma"/>
              </a:rPr>
              <a:t>citar</a:t>
            </a:r>
            <a:r>
              <a:rPr dirty="0" sz="2450" spc="-60">
                <a:latin typeface="Tahoma"/>
                <a:cs typeface="Tahoma"/>
              </a:rPr>
              <a:t> </a:t>
            </a:r>
            <a:r>
              <a:rPr dirty="0" sz="2450" spc="140">
                <a:latin typeface="Tahoma"/>
                <a:cs typeface="Tahoma"/>
              </a:rPr>
              <a:t>a</a:t>
            </a:r>
            <a:r>
              <a:rPr dirty="0" sz="2450" spc="-60">
                <a:latin typeface="Tahoma"/>
                <a:cs typeface="Tahoma"/>
              </a:rPr>
              <a:t> </a:t>
            </a:r>
            <a:r>
              <a:rPr dirty="0" sz="2450" spc="185">
                <a:latin typeface="Tahoma"/>
                <a:cs typeface="Tahoma"/>
              </a:rPr>
              <a:t>linha</a:t>
            </a:r>
            <a:r>
              <a:rPr dirty="0" sz="2450" spc="-60">
                <a:latin typeface="Tahoma"/>
                <a:cs typeface="Tahoma"/>
              </a:rPr>
              <a:t> </a:t>
            </a:r>
            <a:r>
              <a:rPr dirty="0" sz="2450" spc="225">
                <a:latin typeface="Tahoma"/>
                <a:cs typeface="Tahoma"/>
              </a:rPr>
              <a:t>de</a:t>
            </a:r>
            <a:r>
              <a:rPr dirty="0" sz="2450" spc="-60">
                <a:latin typeface="Tahoma"/>
                <a:cs typeface="Tahoma"/>
              </a:rPr>
              <a:t> </a:t>
            </a:r>
            <a:r>
              <a:rPr dirty="0" sz="2450" spc="165">
                <a:latin typeface="Tahoma"/>
                <a:cs typeface="Tahoma"/>
              </a:rPr>
              <a:t>pesquisa</a:t>
            </a:r>
            <a:r>
              <a:rPr dirty="0" sz="2450" spc="-60">
                <a:latin typeface="Tahoma"/>
                <a:cs typeface="Tahoma"/>
              </a:rPr>
              <a:t> </a:t>
            </a:r>
            <a:r>
              <a:rPr dirty="0" sz="2450" spc="310">
                <a:latin typeface="Tahoma"/>
                <a:cs typeface="Tahoma"/>
              </a:rPr>
              <a:t>em</a:t>
            </a:r>
            <a:r>
              <a:rPr dirty="0" sz="2450" spc="-60">
                <a:latin typeface="Tahoma"/>
                <a:cs typeface="Tahoma"/>
              </a:rPr>
              <a:t> </a:t>
            </a:r>
            <a:r>
              <a:rPr dirty="0" sz="2450" spc="220">
                <a:latin typeface="Tahoma"/>
                <a:cs typeface="Tahoma"/>
              </a:rPr>
              <a:t>que</a:t>
            </a:r>
            <a:r>
              <a:rPr dirty="0" sz="2450" spc="-60">
                <a:latin typeface="Tahoma"/>
                <a:cs typeface="Tahoma"/>
              </a:rPr>
              <a:t> </a:t>
            </a:r>
            <a:r>
              <a:rPr dirty="0" sz="2450" spc="195">
                <a:latin typeface="Tahoma"/>
                <a:cs typeface="Tahoma"/>
              </a:rPr>
              <a:t>o </a:t>
            </a:r>
            <a:r>
              <a:rPr dirty="0" sz="2450" spc="-750">
                <a:latin typeface="Tahoma"/>
                <a:cs typeface="Tahoma"/>
              </a:rPr>
              <a:t> </a:t>
            </a:r>
            <a:r>
              <a:rPr dirty="0" sz="2450" spc="175">
                <a:latin typeface="Tahoma"/>
                <a:cs typeface="Tahoma"/>
              </a:rPr>
              <a:t>trabalho</a:t>
            </a:r>
            <a:r>
              <a:rPr dirty="0" sz="2450" spc="-140">
                <a:latin typeface="Tahoma"/>
                <a:cs typeface="Tahoma"/>
              </a:rPr>
              <a:t> </a:t>
            </a:r>
            <a:r>
              <a:rPr dirty="0" sz="2450" spc="95">
                <a:latin typeface="Tahoma"/>
                <a:cs typeface="Tahoma"/>
              </a:rPr>
              <a:t>se</a:t>
            </a:r>
            <a:r>
              <a:rPr dirty="0" sz="2450" spc="-140">
                <a:latin typeface="Tahoma"/>
                <a:cs typeface="Tahoma"/>
              </a:rPr>
              <a:t> </a:t>
            </a:r>
            <a:r>
              <a:rPr dirty="0" sz="2450" spc="130">
                <a:latin typeface="Tahoma"/>
                <a:cs typeface="Tahoma"/>
              </a:rPr>
              <a:t>insere</a:t>
            </a:r>
            <a:r>
              <a:rPr dirty="0" sz="2450" spc="-140">
                <a:latin typeface="Tahoma"/>
                <a:cs typeface="Tahoma"/>
              </a:rPr>
              <a:t> </a:t>
            </a:r>
            <a:r>
              <a:rPr dirty="0" sz="2450" spc="145">
                <a:latin typeface="Tahoma"/>
                <a:cs typeface="Tahoma"/>
              </a:rPr>
              <a:t>e</a:t>
            </a:r>
            <a:r>
              <a:rPr dirty="0" sz="2450" spc="-140">
                <a:latin typeface="Tahoma"/>
                <a:cs typeface="Tahoma"/>
              </a:rPr>
              <a:t> </a:t>
            </a:r>
            <a:r>
              <a:rPr dirty="0" sz="2450" spc="95">
                <a:latin typeface="Tahoma"/>
                <a:cs typeface="Tahoma"/>
              </a:rPr>
              <a:t>as</a:t>
            </a:r>
            <a:r>
              <a:rPr dirty="0" sz="2450" spc="-140">
                <a:latin typeface="Tahoma"/>
                <a:cs typeface="Tahoma"/>
              </a:rPr>
              <a:t> </a:t>
            </a:r>
            <a:r>
              <a:rPr dirty="0" sz="2450" spc="175">
                <a:latin typeface="Tahoma"/>
                <a:cs typeface="Tahoma"/>
              </a:rPr>
              <a:t>contribuições</a:t>
            </a:r>
            <a:r>
              <a:rPr dirty="0" sz="2450" spc="-140">
                <a:latin typeface="Tahoma"/>
                <a:cs typeface="Tahoma"/>
              </a:rPr>
              <a:t> </a:t>
            </a:r>
            <a:r>
              <a:rPr dirty="0" sz="2450" spc="160">
                <a:latin typeface="Tahoma"/>
                <a:cs typeface="Tahoma"/>
              </a:rPr>
              <a:t>para</a:t>
            </a:r>
            <a:r>
              <a:rPr dirty="0" sz="2450" spc="-140">
                <a:latin typeface="Tahoma"/>
                <a:cs typeface="Tahoma"/>
              </a:rPr>
              <a:t> </a:t>
            </a:r>
            <a:r>
              <a:rPr dirty="0" sz="2450" spc="140">
                <a:latin typeface="Tahoma"/>
                <a:cs typeface="Tahoma"/>
              </a:rPr>
              <a:t>a</a:t>
            </a:r>
            <a:r>
              <a:rPr dirty="0" sz="2450" spc="-135">
                <a:latin typeface="Tahoma"/>
                <a:cs typeface="Tahoma"/>
              </a:rPr>
              <a:t> </a:t>
            </a:r>
            <a:r>
              <a:rPr dirty="0" sz="2450" spc="70">
                <a:latin typeface="Tahoma"/>
                <a:cs typeface="Tahoma"/>
              </a:rPr>
              <a:t>linha);</a:t>
            </a:r>
            <a:endParaRPr sz="2450">
              <a:latin typeface="Tahoma"/>
              <a:cs typeface="Tahoma"/>
            </a:endParaRPr>
          </a:p>
          <a:p>
            <a:pPr marL="206375" indent="-194310">
              <a:lnSpc>
                <a:spcPct val="100000"/>
              </a:lnSpc>
              <a:spcBef>
                <a:spcPts val="210"/>
              </a:spcBef>
              <a:buChar char="-"/>
              <a:tabLst>
                <a:tab pos="207010" algn="l"/>
              </a:tabLst>
            </a:pPr>
            <a:r>
              <a:rPr dirty="0" sz="2450" spc="160">
                <a:latin typeface="Tahoma"/>
                <a:cs typeface="Tahoma"/>
              </a:rPr>
              <a:t>metodologia;</a:t>
            </a:r>
            <a:endParaRPr sz="2450">
              <a:latin typeface="Tahoma"/>
              <a:cs typeface="Tahoma"/>
            </a:endParaRPr>
          </a:p>
          <a:p>
            <a:pPr marL="206375" indent="-194310">
              <a:lnSpc>
                <a:spcPct val="100000"/>
              </a:lnSpc>
              <a:spcBef>
                <a:spcPts val="210"/>
              </a:spcBef>
              <a:buChar char="-"/>
              <a:tabLst>
                <a:tab pos="207010" algn="l"/>
              </a:tabLst>
            </a:pPr>
            <a:r>
              <a:rPr dirty="0" sz="2450" spc="105">
                <a:latin typeface="Tahoma"/>
                <a:cs typeface="Tahoma"/>
              </a:rPr>
              <a:t>resultados;</a:t>
            </a:r>
            <a:endParaRPr sz="2450">
              <a:latin typeface="Tahoma"/>
              <a:cs typeface="Tahoma"/>
            </a:endParaRPr>
          </a:p>
          <a:p>
            <a:pPr marL="206375" indent="-194310">
              <a:lnSpc>
                <a:spcPct val="100000"/>
              </a:lnSpc>
              <a:spcBef>
                <a:spcPts val="210"/>
              </a:spcBef>
              <a:buChar char="-"/>
              <a:tabLst>
                <a:tab pos="207010" algn="l"/>
              </a:tabLst>
            </a:pPr>
            <a:r>
              <a:rPr dirty="0" sz="2450" spc="150">
                <a:latin typeface="Tahoma"/>
                <a:cs typeface="Tahoma"/>
              </a:rPr>
              <a:t>originalidade/</a:t>
            </a:r>
            <a:r>
              <a:rPr dirty="0" sz="2450" spc="-150">
                <a:latin typeface="Tahoma"/>
                <a:cs typeface="Tahoma"/>
              </a:rPr>
              <a:t> </a:t>
            </a:r>
            <a:r>
              <a:rPr dirty="0" sz="2450" spc="100">
                <a:latin typeface="Tahoma"/>
                <a:cs typeface="Tahoma"/>
              </a:rPr>
              <a:t>relevância;</a:t>
            </a:r>
            <a:endParaRPr sz="2450">
              <a:latin typeface="Tahoma"/>
              <a:cs typeface="Tahoma"/>
            </a:endParaRPr>
          </a:p>
          <a:p>
            <a:pPr algn="just" marL="12700" marR="5080">
              <a:lnSpc>
                <a:spcPct val="107100"/>
              </a:lnSpc>
              <a:spcBef>
                <a:spcPts val="5"/>
              </a:spcBef>
              <a:buChar char="-"/>
              <a:tabLst>
                <a:tab pos="220345" algn="l"/>
              </a:tabLst>
            </a:pPr>
            <a:r>
              <a:rPr dirty="0" sz="2450" spc="175">
                <a:latin typeface="Tahoma"/>
                <a:cs typeface="Tahoma"/>
              </a:rPr>
              <a:t>contribuições</a:t>
            </a:r>
            <a:r>
              <a:rPr dirty="0" sz="2450" spc="-30">
                <a:latin typeface="Tahoma"/>
                <a:cs typeface="Tahoma"/>
              </a:rPr>
              <a:t> </a:t>
            </a:r>
            <a:r>
              <a:rPr dirty="0" sz="2450" spc="155">
                <a:latin typeface="Tahoma"/>
                <a:cs typeface="Tahoma"/>
              </a:rPr>
              <a:t>práticas</a:t>
            </a:r>
            <a:r>
              <a:rPr dirty="0" sz="2450" spc="-25">
                <a:latin typeface="Tahoma"/>
                <a:cs typeface="Tahoma"/>
              </a:rPr>
              <a:t> </a:t>
            </a:r>
            <a:r>
              <a:rPr dirty="0" sz="2450" spc="114">
                <a:latin typeface="Tahoma"/>
                <a:cs typeface="Tahoma"/>
              </a:rPr>
              <a:t>(impacto).</a:t>
            </a:r>
            <a:r>
              <a:rPr dirty="0" sz="2450" spc="-25">
                <a:latin typeface="Tahoma"/>
                <a:cs typeface="Tahoma"/>
              </a:rPr>
              <a:t> </a:t>
            </a:r>
            <a:r>
              <a:rPr dirty="0" sz="2450" spc="105">
                <a:latin typeface="Tahoma"/>
                <a:cs typeface="Tahoma"/>
              </a:rPr>
              <a:t>Deve-se</a:t>
            </a:r>
            <a:r>
              <a:rPr dirty="0" sz="2450" spc="-30">
                <a:latin typeface="Tahoma"/>
                <a:cs typeface="Tahoma"/>
              </a:rPr>
              <a:t> </a:t>
            </a:r>
            <a:r>
              <a:rPr dirty="0" sz="2450" spc="160">
                <a:latin typeface="Tahoma"/>
                <a:cs typeface="Tahoma"/>
              </a:rPr>
              <a:t>evidenciar</a:t>
            </a:r>
            <a:r>
              <a:rPr dirty="0" sz="2450" spc="-25">
                <a:latin typeface="Tahoma"/>
                <a:cs typeface="Tahoma"/>
              </a:rPr>
              <a:t> </a:t>
            </a:r>
            <a:r>
              <a:rPr dirty="0" sz="2450" spc="95">
                <a:latin typeface="Tahoma"/>
                <a:cs typeface="Tahoma"/>
              </a:rPr>
              <a:t>se</a:t>
            </a:r>
            <a:r>
              <a:rPr dirty="0" sz="2450" spc="-25">
                <a:latin typeface="Tahoma"/>
                <a:cs typeface="Tahoma"/>
              </a:rPr>
              <a:t> </a:t>
            </a:r>
            <a:r>
              <a:rPr dirty="0" sz="2450" spc="120">
                <a:latin typeface="Tahoma"/>
                <a:cs typeface="Tahoma"/>
              </a:rPr>
              <a:t>os</a:t>
            </a:r>
            <a:r>
              <a:rPr dirty="0" sz="2450" spc="-30">
                <a:latin typeface="Tahoma"/>
                <a:cs typeface="Tahoma"/>
              </a:rPr>
              <a:t> </a:t>
            </a:r>
            <a:r>
              <a:rPr dirty="0" sz="2450" spc="210">
                <a:latin typeface="Tahoma"/>
                <a:cs typeface="Tahoma"/>
              </a:rPr>
              <a:t>impactos </a:t>
            </a:r>
            <a:r>
              <a:rPr dirty="0" sz="2450" spc="-750">
                <a:latin typeface="Tahoma"/>
                <a:cs typeface="Tahoma"/>
              </a:rPr>
              <a:t> </a:t>
            </a:r>
            <a:r>
              <a:rPr dirty="0" sz="2450" spc="125">
                <a:latin typeface="Tahoma"/>
                <a:cs typeface="Tahoma"/>
              </a:rPr>
              <a:t>são </a:t>
            </a:r>
            <a:r>
              <a:rPr dirty="0" sz="2450" spc="-5" b="1">
                <a:latin typeface="Tahoma"/>
                <a:cs typeface="Tahoma"/>
              </a:rPr>
              <a:t>reais </a:t>
            </a:r>
            <a:r>
              <a:rPr dirty="0" sz="2450" spc="204">
                <a:latin typeface="Tahoma"/>
                <a:cs typeface="Tahoma"/>
              </a:rPr>
              <a:t>ou </a:t>
            </a:r>
            <a:r>
              <a:rPr dirty="0" sz="2450" spc="35" b="1">
                <a:latin typeface="Tahoma"/>
                <a:cs typeface="Tahoma"/>
              </a:rPr>
              <a:t>potenciais </a:t>
            </a:r>
            <a:r>
              <a:rPr dirty="0" sz="2450" spc="145">
                <a:latin typeface="Tahoma"/>
                <a:cs typeface="Tahoma"/>
              </a:rPr>
              <a:t>e </a:t>
            </a:r>
            <a:r>
              <a:rPr dirty="0" sz="2450" spc="310">
                <a:latin typeface="Tahoma"/>
                <a:cs typeface="Tahoma"/>
              </a:rPr>
              <a:t>em </a:t>
            </a:r>
            <a:r>
              <a:rPr dirty="0" sz="2450" spc="204">
                <a:latin typeface="Tahoma"/>
                <a:cs typeface="Tahoma"/>
              </a:rPr>
              <a:t>qual </a:t>
            </a:r>
            <a:r>
              <a:rPr dirty="0" sz="2450" spc="120">
                <a:latin typeface="Tahoma"/>
                <a:cs typeface="Tahoma"/>
              </a:rPr>
              <a:t>área </a:t>
            </a:r>
            <a:r>
              <a:rPr dirty="0" sz="2450" spc="-5">
                <a:latin typeface="Tahoma"/>
                <a:cs typeface="Tahoma"/>
              </a:rPr>
              <a:t>(</a:t>
            </a:r>
            <a:r>
              <a:rPr dirty="0" sz="2450" spc="-5" b="1">
                <a:latin typeface="Tahoma"/>
                <a:cs typeface="Tahoma"/>
              </a:rPr>
              <a:t>científica, </a:t>
            </a:r>
            <a:r>
              <a:rPr dirty="0" sz="2450" spc="15" b="1">
                <a:latin typeface="Tahoma"/>
                <a:cs typeface="Tahoma"/>
              </a:rPr>
              <a:t>organizacional, </a:t>
            </a:r>
            <a:r>
              <a:rPr dirty="0" sz="2450" spc="20" b="1">
                <a:latin typeface="Tahoma"/>
                <a:cs typeface="Tahoma"/>
              </a:rPr>
              <a:t> </a:t>
            </a:r>
            <a:r>
              <a:rPr dirty="0" sz="2450" b="1">
                <a:latin typeface="Tahoma"/>
                <a:cs typeface="Tahoma"/>
              </a:rPr>
              <a:t>prática,</a:t>
            </a:r>
            <a:r>
              <a:rPr dirty="0" sz="2450" spc="5" b="1">
                <a:latin typeface="Tahoma"/>
                <a:cs typeface="Tahoma"/>
              </a:rPr>
              <a:t> </a:t>
            </a:r>
            <a:r>
              <a:rPr dirty="0" sz="2450" spc="25" b="1">
                <a:latin typeface="Tahoma"/>
                <a:cs typeface="Tahoma"/>
              </a:rPr>
              <a:t>societal</a:t>
            </a:r>
            <a:r>
              <a:rPr dirty="0" sz="2450" spc="30" b="1">
                <a:latin typeface="Tahoma"/>
                <a:cs typeface="Tahoma"/>
              </a:rPr>
              <a:t> </a:t>
            </a:r>
            <a:r>
              <a:rPr dirty="0" sz="2450" spc="10" b="1">
                <a:latin typeface="Tahoma"/>
                <a:cs typeface="Tahoma"/>
              </a:rPr>
              <a:t>e</a:t>
            </a:r>
            <a:r>
              <a:rPr dirty="0" sz="2450" spc="15" b="1">
                <a:latin typeface="Tahoma"/>
                <a:cs typeface="Tahoma"/>
              </a:rPr>
              <a:t> </a:t>
            </a:r>
            <a:r>
              <a:rPr dirty="0" sz="2450" spc="70" b="1">
                <a:latin typeface="Tahoma"/>
                <a:cs typeface="Tahoma"/>
              </a:rPr>
              <a:t>de</a:t>
            </a:r>
            <a:r>
              <a:rPr dirty="0" sz="2450" spc="75" b="1">
                <a:latin typeface="Tahoma"/>
                <a:cs typeface="Tahoma"/>
              </a:rPr>
              <a:t> </a:t>
            </a:r>
            <a:r>
              <a:rPr dirty="0" sz="2450" spc="35" b="1">
                <a:latin typeface="Tahoma"/>
                <a:cs typeface="Tahoma"/>
              </a:rPr>
              <a:t>políticas</a:t>
            </a:r>
            <a:r>
              <a:rPr dirty="0" sz="2450" spc="40" b="1">
                <a:latin typeface="Tahoma"/>
                <a:cs typeface="Tahoma"/>
              </a:rPr>
              <a:t> </a:t>
            </a:r>
            <a:r>
              <a:rPr dirty="0" sz="2450" spc="30" b="1">
                <a:latin typeface="Tahoma"/>
                <a:cs typeface="Tahoma"/>
              </a:rPr>
              <a:t>públicas</a:t>
            </a:r>
            <a:r>
              <a:rPr dirty="0" sz="2450" spc="30">
                <a:latin typeface="Tahoma"/>
                <a:cs typeface="Tahoma"/>
              </a:rPr>
              <a:t>)</a:t>
            </a:r>
            <a:r>
              <a:rPr dirty="0" sz="2450" spc="35">
                <a:latin typeface="Tahoma"/>
                <a:cs typeface="Tahoma"/>
              </a:rPr>
              <a:t> </a:t>
            </a:r>
            <a:r>
              <a:rPr dirty="0" sz="2450" spc="85">
                <a:latin typeface="Tahoma"/>
                <a:cs typeface="Tahoma"/>
              </a:rPr>
              <a:t>esses</a:t>
            </a:r>
            <a:r>
              <a:rPr dirty="0" sz="2450" spc="90">
                <a:latin typeface="Tahoma"/>
                <a:cs typeface="Tahoma"/>
              </a:rPr>
              <a:t> </a:t>
            </a:r>
            <a:r>
              <a:rPr dirty="0" sz="2450" spc="210">
                <a:latin typeface="Tahoma"/>
                <a:cs typeface="Tahoma"/>
              </a:rPr>
              <a:t>impactos</a:t>
            </a:r>
            <a:r>
              <a:rPr dirty="0" sz="2450" spc="215">
                <a:latin typeface="Tahoma"/>
                <a:cs typeface="Tahoma"/>
              </a:rPr>
              <a:t> </a:t>
            </a:r>
            <a:r>
              <a:rPr dirty="0" sz="2450" spc="125">
                <a:latin typeface="Tahoma"/>
                <a:cs typeface="Tahoma"/>
              </a:rPr>
              <a:t>são </a:t>
            </a:r>
            <a:r>
              <a:rPr dirty="0" sz="2450" spc="130">
                <a:latin typeface="Tahoma"/>
                <a:cs typeface="Tahoma"/>
              </a:rPr>
              <a:t> </a:t>
            </a:r>
            <a:r>
              <a:rPr dirty="0" sz="2450" spc="114">
                <a:latin typeface="Tahoma"/>
                <a:cs typeface="Tahoma"/>
              </a:rPr>
              <a:t>evidentes.</a:t>
            </a:r>
            <a:endParaRPr sz="2450">
              <a:latin typeface="Tahoma"/>
              <a:cs typeface="Tahoma"/>
            </a:endParaRPr>
          </a:p>
          <a:p>
            <a:pPr algn="just" marL="539115" marR="5080">
              <a:lnSpc>
                <a:spcPct val="107100"/>
              </a:lnSpc>
            </a:pPr>
            <a:r>
              <a:rPr dirty="0" sz="2450" spc="145">
                <a:latin typeface="Tahoma"/>
                <a:cs typeface="Tahoma"/>
              </a:rPr>
              <a:t>Os</a:t>
            </a:r>
            <a:r>
              <a:rPr dirty="0" sz="2450" spc="-95">
                <a:latin typeface="Tahoma"/>
                <a:cs typeface="Tahoma"/>
              </a:rPr>
              <a:t> </a:t>
            </a:r>
            <a:r>
              <a:rPr dirty="0" sz="2450" spc="180">
                <a:latin typeface="Tahoma"/>
                <a:cs typeface="Tahoma"/>
              </a:rPr>
              <a:t>tópicos</a:t>
            </a:r>
            <a:r>
              <a:rPr dirty="0" sz="2450" spc="-95">
                <a:latin typeface="Tahoma"/>
                <a:cs typeface="Tahoma"/>
              </a:rPr>
              <a:t> </a:t>
            </a:r>
            <a:r>
              <a:rPr dirty="0" sz="2450" spc="285">
                <a:latin typeface="Tahoma"/>
                <a:cs typeface="Tahoma"/>
              </a:rPr>
              <a:t>podem</a:t>
            </a:r>
            <a:r>
              <a:rPr dirty="0" sz="2450" spc="-90">
                <a:latin typeface="Tahoma"/>
                <a:cs typeface="Tahoma"/>
              </a:rPr>
              <a:t> </a:t>
            </a:r>
            <a:r>
              <a:rPr dirty="0" sz="2450" spc="114">
                <a:latin typeface="Tahoma"/>
                <a:cs typeface="Tahoma"/>
              </a:rPr>
              <a:t>estar</a:t>
            </a:r>
            <a:r>
              <a:rPr dirty="0" sz="2450" spc="-95">
                <a:latin typeface="Tahoma"/>
                <a:cs typeface="Tahoma"/>
              </a:rPr>
              <a:t> </a:t>
            </a:r>
            <a:r>
              <a:rPr dirty="0" sz="2450" spc="195">
                <a:latin typeface="Tahoma"/>
                <a:cs typeface="Tahoma"/>
              </a:rPr>
              <a:t>implícitos</a:t>
            </a:r>
            <a:r>
              <a:rPr dirty="0" sz="2450" spc="-95">
                <a:latin typeface="Tahoma"/>
                <a:cs typeface="Tahoma"/>
              </a:rPr>
              <a:t> </a:t>
            </a:r>
            <a:r>
              <a:rPr dirty="0" sz="2450" spc="204">
                <a:latin typeface="Tahoma"/>
                <a:cs typeface="Tahoma"/>
              </a:rPr>
              <a:t>ou</a:t>
            </a:r>
            <a:r>
              <a:rPr dirty="0" sz="2450" spc="-90">
                <a:latin typeface="Tahoma"/>
                <a:cs typeface="Tahoma"/>
              </a:rPr>
              <a:t> </a:t>
            </a:r>
            <a:r>
              <a:rPr dirty="0" sz="2450" spc="160">
                <a:latin typeface="Tahoma"/>
                <a:cs typeface="Tahoma"/>
              </a:rPr>
              <a:t>explícitos</a:t>
            </a:r>
            <a:r>
              <a:rPr dirty="0" sz="2450" spc="-95">
                <a:latin typeface="Tahoma"/>
                <a:cs typeface="Tahoma"/>
              </a:rPr>
              <a:t> </a:t>
            </a:r>
            <a:r>
              <a:rPr dirty="0" sz="2450" spc="220">
                <a:latin typeface="Tahoma"/>
                <a:cs typeface="Tahoma"/>
              </a:rPr>
              <a:t>no</a:t>
            </a:r>
            <a:r>
              <a:rPr dirty="0" sz="2450" spc="-95">
                <a:latin typeface="Tahoma"/>
                <a:cs typeface="Tahoma"/>
              </a:rPr>
              <a:t> </a:t>
            </a:r>
            <a:r>
              <a:rPr dirty="0" sz="2450" spc="200">
                <a:latin typeface="Tahoma"/>
                <a:cs typeface="Tahoma"/>
              </a:rPr>
              <a:t>corpo</a:t>
            </a:r>
            <a:r>
              <a:rPr dirty="0" sz="2450" spc="-90">
                <a:latin typeface="Tahoma"/>
                <a:cs typeface="Tahoma"/>
              </a:rPr>
              <a:t> </a:t>
            </a:r>
            <a:r>
              <a:rPr dirty="0" sz="2450" spc="250">
                <a:latin typeface="Tahoma"/>
                <a:cs typeface="Tahoma"/>
              </a:rPr>
              <a:t>do</a:t>
            </a:r>
            <a:r>
              <a:rPr dirty="0" sz="2450" spc="-95">
                <a:latin typeface="Tahoma"/>
                <a:cs typeface="Tahoma"/>
              </a:rPr>
              <a:t> </a:t>
            </a:r>
            <a:r>
              <a:rPr dirty="0" sz="2450" spc="160">
                <a:latin typeface="Tahoma"/>
                <a:cs typeface="Tahoma"/>
              </a:rPr>
              <a:t>texto </a:t>
            </a:r>
            <a:r>
              <a:rPr dirty="0" sz="2450" spc="-755">
                <a:latin typeface="Tahoma"/>
                <a:cs typeface="Tahoma"/>
              </a:rPr>
              <a:t> </a:t>
            </a:r>
            <a:r>
              <a:rPr dirty="0" sz="2450" spc="250">
                <a:latin typeface="Tahoma"/>
                <a:cs typeface="Tahoma"/>
              </a:rPr>
              <a:t>do</a:t>
            </a:r>
            <a:r>
              <a:rPr dirty="0" sz="2450" spc="254">
                <a:latin typeface="Tahoma"/>
                <a:cs typeface="Tahoma"/>
              </a:rPr>
              <a:t> </a:t>
            </a:r>
            <a:r>
              <a:rPr dirty="0" sz="2450" spc="130">
                <a:latin typeface="Tahoma"/>
                <a:cs typeface="Tahoma"/>
              </a:rPr>
              <a:t>resumo,</a:t>
            </a:r>
            <a:r>
              <a:rPr dirty="0" sz="2450" spc="135">
                <a:latin typeface="Tahoma"/>
                <a:cs typeface="Tahoma"/>
              </a:rPr>
              <a:t> </a:t>
            </a:r>
            <a:r>
              <a:rPr dirty="0" sz="2450" spc="200">
                <a:latin typeface="Tahoma"/>
                <a:cs typeface="Tahoma"/>
              </a:rPr>
              <a:t>conforme</a:t>
            </a:r>
            <a:r>
              <a:rPr dirty="0" sz="2450" spc="204">
                <a:latin typeface="Tahoma"/>
                <a:cs typeface="Tahoma"/>
              </a:rPr>
              <a:t> </a:t>
            </a:r>
            <a:r>
              <a:rPr dirty="0" sz="2450" spc="195">
                <a:latin typeface="Tahoma"/>
                <a:cs typeface="Tahoma"/>
              </a:rPr>
              <a:t>normas</a:t>
            </a:r>
            <a:r>
              <a:rPr dirty="0" sz="2450" spc="200">
                <a:latin typeface="Tahoma"/>
                <a:cs typeface="Tahoma"/>
              </a:rPr>
              <a:t> </a:t>
            </a:r>
            <a:r>
              <a:rPr dirty="0" sz="2450" spc="225">
                <a:latin typeface="Tahoma"/>
                <a:cs typeface="Tahoma"/>
              </a:rPr>
              <a:t>da</a:t>
            </a:r>
            <a:r>
              <a:rPr dirty="0" sz="2450" spc="229">
                <a:latin typeface="Tahoma"/>
                <a:cs typeface="Tahoma"/>
              </a:rPr>
              <a:t> </a:t>
            </a:r>
            <a:r>
              <a:rPr dirty="0" sz="2450" spc="215">
                <a:latin typeface="Tahoma"/>
                <a:cs typeface="Tahoma"/>
              </a:rPr>
              <a:t>ABNT</a:t>
            </a:r>
            <a:r>
              <a:rPr dirty="0" sz="2450" spc="220">
                <a:latin typeface="Tahoma"/>
                <a:cs typeface="Tahoma"/>
              </a:rPr>
              <a:t> </a:t>
            </a:r>
            <a:r>
              <a:rPr dirty="0" sz="2450" spc="145">
                <a:latin typeface="Tahoma"/>
                <a:cs typeface="Tahoma"/>
              </a:rPr>
              <a:t>e</a:t>
            </a:r>
            <a:r>
              <a:rPr dirty="0" sz="2450" spc="150">
                <a:latin typeface="Tahoma"/>
                <a:cs typeface="Tahoma"/>
              </a:rPr>
              <a:t> </a:t>
            </a:r>
            <a:r>
              <a:rPr dirty="0" sz="2450" spc="110">
                <a:latin typeface="Tahoma"/>
                <a:cs typeface="Tahoma"/>
              </a:rPr>
              <a:t>regras</a:t>
            </a:r>
            <a:r>
              <a:rPr dirty="0" sz="2450" spc="114">
                <a:latin typeface="Tahoma"/>
                <a:cs typeface="Tahoma"/>
              </a:rPr>
              <a:t> </a:t>
            </a:r>
            <a:r>
              <a:rPr dirty="0" sz="2450" spc="225">
                <a:latin typeface="Tahoma"/>
                <a:cs typeface="Tahoma"/>
              </a:rPr>
              <a:t>de</a:t>
            </a:r>
            <a:r>
              <a:rPr dirty="0" sz="2450" spc="229">
                <a:latin typeface="Tahoma"/>
                <a:cs typeface="Tahoma"/>
              </a:rPr>
              <a:t> </a:t>
            </a:r>
            <a:r>
              <a:rPr dirty="0" sz="2450" spc="204">
                <a:latin typeface="Tahoma"/>
                <a:cs typeface="Tahoma"/>
              </a:rPr>
              <a:t>cada </a:t>
            </a:r>
            <a:r>
              <a:rPr dirty="0" sz="2450" spc="210">
                <a:latin typeface="Tahoma"/>
                <a:cs typeface="Tahoma"/>
              </a:rPr>
              <a:t> </a:t>
            </a:r>
            <a:r>
              <a:rPr dirty="0" sz="2450" spc="160">
                <a:latin typeface="Tahoma"/>
                <a:cs typeface="Tahoma"/>
              </a:rPr>
              <a:t>Universidade</a:t>
            </a:r>
            <a:r>
              <a:rPr dirty="0" sz="2450" spc="-145">
                <a:latin typeface="Tahoma"/>
                <a:cs typeface="Tahoma"/>
              </a:rPr>
              <a:t> </a:t>
            </a:r>
            <a:r>
              <a:rPr dirty="0" sz="2450" spc="135">
                <a:latin typeface="Tahoma"/>
                <a:cs typeface="Tahoma"/>
              </a:rPr>
              <a:t>Associada.</a:t>
            </a:r>
            <a:endParaRPr sz="24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38337" y="6513560"/>
            <a:ext cx="315595" cy="371475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dirty="0" sz="2000" spc="-40" b="1">
                <a:latin typeface="Trebuchet MS"/>
                <a:cs typeface="Trebuchet MS"/>
              </a:rPr>
              <a:t>1</a:t>
            </a:r>
            <a:r>
              <a:rPr dirty="0" sz="2000" spc="-35" b="1">
                <a:latin typeface="Trebuchet MS"/>
                <a:cs typeface="Trebuchet MS"/>
              </a:rPr>
              <a:t>2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8100" y="0"/>
            <a:ext cx="2315210" cy="2157730"/>
            <a:chOff x="-38100" y="0"/>
            <a:chExt cx="2315210" cy="215773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2239010" cy="2081530"/>
            </a:xfrm>
            <a:custGeom>
              <a:avLst/>
              <a:gdLst/>
              <a:ahLst/>
              <a:cxnLst/>
              <a:rect l="l" t="t" r="r" b="b"/>
              <a:pathLst>
                <a:path w="2239010" h="2081530">
                  <a:moveTo>
                    <a:pt x="2238722" y="0"/>
                  </a:moveTo>
                  <a:lnTo>
                    <a:pt x="0" y="2081313"/>
                  </a:lnTo>
                </a:path>
              </a:pathLst>
            </a:custGeom>
            <a:ln w="76199">
              <a:solidFill>
                <a:srgbClr val="09548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2043430" cy="1899920"/>
            </a:xfrm>
            <a:custGeom>
              <a:avLst/>
              <a:gdLst/>
              <a:ahLst/>
              <a:cxnLst/>
              <a:rect l="l" t="t" r="r" b="b"/>
              <a:pathLst>
                <a:path w="2043430" h="1899920">
                  <a:moveTo>
                    <a:pt x="2043087" y="0"/>
                  </a:moveTo>
                  <a:lnTo>
                    <a:pt x="0" y="1899426"/>
                  </a:lnTo>
                  <a:lnTo>
                    <a:pt x="0" y="0"/>
                  </a:lnTo>
                  <a:lnTo>
                    <a:pt x="2043087" y="0"/>
                  </a:lnTo>
                  <a:close/>
                </a:path>
              </a:pathLst>
            </a:custGeom>
            <a:solidFill>
              <a:srgbClr val="004B81">
                <a:alpha val="89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68651" y="4638659"/>
            <a:ext cx="2219309" cy="221930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75484" y="1987371"/>
            <a:ext cx="2411220" cy="288606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938337" y="6513560"/>
            <a:ext cx="315595" cy="371475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dirty="0" sz="2000" spc="-40" b="1">
                <a:latin typeface="Trebuchet MS"/>
                <a:cs typeface="Trebuchet MS"/>
              </a:rPr>
              <a:t>1</a:t>
            </a:r>
            <a:r>
              <a:rPr dirty="0" sz="2000" spc="-35" b="1">
                <a:latin typeface="Trebuchet MS"/>
                <a:cs typeface="Trebuchet MS"/>
              </a:rPr>
              <a:t>3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solidFill>
            <a:srgbClr val="CCD9E3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4449" y="0"/>
            <a:ext cx="400049" cy="685799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15413" y="0"/>
            <a:ext cx="2199640" cy="6858000"/>
            <a:chOff x="115413" y="0"/>
            <a:chExt cx="2199640" cy="68580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413" y="0"/>
              <a:ext cx="400049" cy="68579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15096" y="0"/>
              <a:ext cx="2000250" cy="6858000"/>
            </a:xfrm>
            <a:custGeom>
              <a:avLst/>
              <a:gdLst/>
              <a:ahLst/>
              <a:cxnLst/>
              <a:rect l="l" t="t" r="r" b="b"/>
              <a:pathLst>
                <a:path w="2000250" h="6858000">
                  <a:moveTo>
                    <a:pt x="0" y="0"/>
                  </a:moveTo>
                  <a:lnTo>
                    <a:pt x="1999776" y="0"/>
                  </a:lnTo>
                  <a:lnTo>
                    <a:pt x="1999776" y="6857999"/>
                  </a:lnTo>
                  <a:lnTo>
                    <a:pt x="0" y="6857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281417" y="1037447"/>
            <a:ext cx="2342515" cy="489839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7355"/>
              </a:lnSpc>
            </a:pPr>
            <a:r>
              <a:rPr dirty="0" sz="15200" spc="-3130">
                <a:solidFill>
                  <a:srgbClr val="0073AB"/>
                </a:solidFill>
                <a:latin typeface="Trebuchet MS"/>
                <a:cs typeface="Trebuchet MS"/>
              </a:rPr>
              <a:t>SUMÁRIO</a:t>
            </a:r>
            <a:endParaRPr sz="152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609275" y="1138997"/>
            <a:ext cx="8551545" cy="406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538210" algn="l"/>
              </a:tabLst>
            </a:pPr>
            <a:r>
              <a:rPr dirty="0" sz="2500" spc="210">
                <a:solidFill>
                  <a:srgbClr val="000000"/>
                </a:solidFill>
                <a:latin typeface="Tahoma"/>
                <a:cs typeface="Tahoma"/>
              </a:rPr>
              <a:t>Modalidades</a:t>
            </a:r>
            <a:r>
              <a:rPr dirty="0" sz="2500" spc="-16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2500" spc="235">
                <a:solidFill>
                  <a:srgbClr val="000000"/>
                </a:solidFill>
                <a:latin typeface="Tahoma"/>
                <a:cs typeface="Tahoma"/>
              </a:rPr>
              <a:t>de</a:t>
            </a:r>
            <a:r>
              <a:rPr dirty="0" sz="2500" spc="-15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z="2500" spc="150">
                <a:solidFill>
                  <a:srgbClr val="000000"/>
                </a:solidFill>
                <a:latin typeface="Tahoma"/>
                <a:cs typeface="Tahoma"/>
              </a:rPr>
              <a:t>TCC</a:t>
            </a:r>
            <a:r>
              <a:rPr dirty="0" sz="2500" spc="-14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u="heavy" sz="2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09275" y="2015297"/>
            <a:ext cx="853630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155">
                <a:latin typeface="Tahoma"/>
                <a:cs typeface="Tahoma"/>
              </a:rPr>
              <a:t>Estrutura</a:t>
            </a:r>
            <a:r>
              <a:rPr dirty="0" sz="2500" spc="-140">
                <a:latin typeface="Tahoma"/>
                <a:cs typeface="Tahoma"/>
              </a:rPr>
              <a:t> </a:t>
            </a:r>
            <a:r>
              <a:rPr dirty="0" sz="2500" spc="260">
                <a:latin typeface="Tahoma"/>
                <a:cs typeface="Tahoma"/>
              </a:rPr>
              <a:t>do</a:t>
            </a:r>
            <a:r>
              <a:rPr dirty="0" sz="2500" spc="-140">
                <a:latin typeface="Tahoma"/>
                <a:cs typeface="Tahoma"/>
              </a:rPr>
              <a:t> </a:t>
            </a:r>
            <a:r>
              <a:rPr dirty="0" sz="2500" spc="160">
                <a:latin typeface="Tahoma"/>
                <a:cs typeface="Tahoma"/>
              </a:rPr>
              <a:t>projeto</a:t>
            </a:r>
            <a:r>
              <a:rPr dirty="0" sz="2500" spc="-135">
                <a:latin typeface="Tahoma"/>
                <a:cs typeface="Tahoma"/>
              </a:rPr>
              <a:t> </a:t>
            </a:r>
            <a:r>
              <a:rPr dirty="0" sz="2500" spc="235">
                <a:latin typeface="Tahoma"/>
                <a:cs typeface="Tahoma"/>
              </a:rPr>
              <a:t>de</a:t>
            </a:r>
            <a:r>
              <a:rPr dirty="0" sz="2500" spc="-140">
                <a:latin typeface="Tahoma"/>
                <a:cs typeface="Tahoma"/>
              </a:rPr>
              <a:t> </a:t>
            </a:r>
            <a:r>
              <a:rPr dirty="0" sz="2500" spc="175">
                <a:latin typeface="Tahoma"/>
                <a:cs typeface="Tahoma"/>
              </a:rPr>
              <a:t>pesquisa</a:t>
            </a:r>
            <a:r>
              <a:rPr dirty="0" sz="2500" spc="-135">
                <a:latin typeface="Tahoma"/>
                <a:cs typeface="Tahoma"/>
              </a:rPr>
              <a:t> </a:t>
            </a:r>
            <a:r>
              <a:rPr dirty="0" sz="2500" spc="5">
                <a:latin typeface="Tahoma"/>
                <a:cs typeface="Tahoma"/>
              </a:rPr>
              <a:t>----------------------------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348536" y="1132678"/>
            <a:ext cx="17081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25" b="1">
                <a:latin typeface="Arial"/>
                <a:cs typeface="Arial"/>
              </a:rPr>
              <a:t>1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09275" y="1583969"/>
            <a:ext cx="890968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78355" algn="l"/>
                <a:tab pos="8580120" algn="l"/>
                <a:tab pos="8751570" algn="l"/>
              </a:tabLst>
            </a:pPr>
            <a:r>
              <a:rPr dirty="0" baseline="1111" sz="3750" spc="187">
                <a:latin typeface="Tahoma"/>
                <a:cs typeface="Tahoma"/>
              </a:rPr>
              <a:t>F</a:t>
            </a:r>
            <a:r>
              <a:rPr dirty="0" baseline="1111" sz="3750" spc="300">
                <a:latin typeface="Tahoma"/>
                <a:cs typeface="Tahoma"/>
              </a:rPr>
              <a:t>o</a:t>
            </a:r>
            <a:r>
              <a:rPr dirty="0" baseline="1111" sz="3750" spc="112">
                <a:latin typeface="Tahoma"/>
                <a:cs typeface="Tahoma"/>
              </a:rPr>
              <a:t>r</a:t>
            </a:r>
            <a:r>
              <a:rPr dirty="0" baseline="1111" sz="3750" spc="750">
                <a:latin typeface="Tahoma"/>
                <a:cs typeface="Tahoma"/>
              </a:rPr>
              <a:t>m</a:t>
            </a:r>
            <a:r>
              <a:rPr dirty="0" baseline="1111" sz="3750" spc="217">
                <a:latin typeface="Tahoma"/>
                <a:cs typeface="Tahoma"/>
              </a:rPr>
              <a:t>a</a:t>
            </a:r>
            <a:r>
              <a:rPr dirty="0" baseline="1111" sz="3750" spc="262">
                <a:latin typeface="Tahoma"/>
                <a:cs typeface="Tahoma"/>
              </a:rPr>
              <a:t>t</a:t>
            </a:r>
            <a:r>
              <a:rPr dirty="0" baseline="1111" sz="3750" spc="217">
                <a:latin typeface="Tahoma"/>
                <a:cs typeface="Tahoma"/>
              </a:rPr>
              <a:t>a</a:t>
            </a:r>
            <a:r>
              <a:rPr dirty="0" baseline="1111" sz="3750" spc="375">
                <a:latin typeface="Tahoma"/>
                <a:cs typeface="Tahoma"/>
              </a:rPr>
              <a:t>ç</a:t>
            </a:r>
            <a:r>
              <a:rPr dirty="0" baseline="1111" sz="3750" spc="217">
                <a:latin typeface="Tahoma"/>
                <a:cs typeface="Tahoma"/>
              </a:rPr>
              <a:t>ã</a:t>
            </a:r>
            <a:r>
              <a:rPr dirty="0" baseline="1111" sz="3750" spc="307">
                <a:latin typeface="Tahoma"/>
                <a:cs typeface="Tahoma"/>
              </a:rPr>
              <a:t>o</a:t>
            </a:r>
            <a:r>
              <a:rPr dirty="0" baseline="1111" sz="3750">
                <a:latin typeface="Tahoma"/>
                <a:cs typeface="Tahoma"/>
              </a:rPr>
              <a:t>	</a:t>
            </a:r>
            <a:r>
              <a:rPr dirty="0" u="heavy" baseline="1111" sz="375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baseline="1111" sz="3750">
                <a:latin typeface="Times New Roman"/>
                <a:cs typeface="Times New Roman"/>
              </a:rPr>
              <a:t>	</a:t>
            </a:r>
            <a:r>
              <a:rPr dirty="0" sz="2000" spc="25" b="1">
                <a:latin typeface="Arial"/>
                <a:cs typeface="Arial"/>
              </a:rPr>
              <a:t>3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348506" y="2150738"/>
            <a:ext cx="17081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25" b="1">
                <a:latin typeface="Arial"/>
                <a:cs typeface="Arial"/>
              </a:rPr>
              <a:t>4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71175" y="2381063"/>
            <a:ext cx="9032875" cy="137160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algn="just" marL="50800" marR="17780">
              <a:lnSpc>
                <a:spcPct val="119200"/>
              </a:lnSpc>
              <a:spcBef>
                <a:spcPts val="140"/>
              </a:spcBef>
            </a:pPr>
            <a:r>
              <a:rPr dirty="0" sz="2400" spc="150">
                <a:latin typeface="Tahoma"/>
                <a:cs typeface="Tahoma"/>
              </a:rPr>
              <a:t>Estrutura</a:t>
            </a:r>
            <a:r>
              <a:rPr dirty="0" sz="2400" spc="-140">
                <a:latin typeface="Tahoma"/>
                <a:cs typeface="Tahoma"/>
              </a:rPr>
              <a:t> </a:t>
            </a:r>
            <a:r>
              <a:rPr dirty="0" sz="2400" spc="250">
                <a:latin typeface="Tahoma"/>
                <a:cs typeface="Tahoma"/>
              </a:rPr>
              <a:t>do</a:t>
            </a:r>
            <a:r>
              <a:rPr dirty="0" sz="2400" spc="-135">
                <a:latin typeface="Tahoma"/>
                <a:cs typeface="Tahoma"/>
              </a:rPr>
              <a:t> </a:t>
            </a:r>
            <a:r>
              <a:rPr dirty="0" sz="2400" spc="145">
                <a:latin typeface="Tahoma"/>
                <a:cs typeface="Tahoma"/>
              </a:rPr>
              <a:t>TCC</a:t>
            </a:r>
            <a:r>
              <a:rPr dirty="0" sz="2400" spc="-140">
                <a:latin typeface="Tahoma"/>
                <a:cs typeface="Tahoma"/>
              </a:rPr>
              <a:t> </a:t>
            </a:r>
            <a:r>
              <a:rPr dirty="0" sz="2400" spc="195">
                <a:latin typeface="Tahoma"/>
                <a:cs typeface="Tahoma"/>
              </a:rPr>
              <a:t>na</a:t>
            </a:r>
            <a:r>
              <a:rPr dirty="0" sz="2400" spc="-135">
                <a:latin typeface="Tahoma"/>
                <a:cs typeface="Tahoma"/>
              </a:rPr>
              <a:t> </a:t>
            </a:r>
            <a:r>
              <a:rPr dirty="0" sz="2400" spc="229">
                <a:latin typeface="Tahoma"/>
                <a:cs typeface="Tahoma"/>
              </a:rPr>
              <a:t>modalidade</a:t>
            </a:r>
            <a:r>
              <a:rPr dirty="0" sz="2400" spc="-135">
                <a:latin typeface="Tahoma"/>
                <a:cs typeface="Tahoma"/>
              </a:rPr>
              <a:t> </a:t>
            </a:r>
            <a:r>
              <a:rPr dirty="0" sz="2400" spc="140">
                <a:latin typeface="Tahoma"/>
                <a:cs typeface="Tahoma"/>
              </a:rPr>
              <a:t>Dissertação</a:t>
            </a:r>
            <a:r>
              <a:rPr dirty="0" sz="2400" spc="-140">
                <a:latin typeface="Tahoma"/>
                <a:cs typeface="Tahoma"/>
              </a:rPr>
              <a:t> </a:t>
            </a:r>
            <a:r>
              <a:rPr dirty="0" sz="2400" spc="5">
                <a:latin typeface="Tahoma"/>
                <a:cs typeface="Tahoma"/>
              </a:rPr>
              <a:t>---------------</a:t>
            </a:r>
            <a:r>
              <a:rPr dirty="0" sz="2400" spc="100">
                <a:latin typeface="Tahoma"/>
                <a:cs typeface="Tahoma"/>
              </a:rPr>
              <a:t> </a:t>
            </a:r>
            <a:r>
              <a:rPr dirty="0" baseline="12500" sz="3000" spc="37" b="1">
                <a:latin typeface="Arial"/>
                <a:cs typeface="Arial"/>
              </a:rPr>
              <a:t>5 </a:t>
            </a:r>
            <a:r>
              <a:rPr dirty="0" baseline="12500" sz="3000" spc="44" b="1">
                <a:latin typeface="Arial"/>
                <a:cs typeface="Arial"/>
              </a:rPr>
              <a:t> </a:t>
            </a:r>
            <a:r>
              <a:rPr dirty="0" sz="2500" spc="155">
                <a:latin typeface="Tahoma"/>
                <a:cs typeface="Tahoma"/>
              </a:rPr>
              <a:t>Estrutura</a:t>
            </a:r>
            <a:r>
              <a:rPr dirty="0" sz="2500" spc="-140">
                <a:latin typeface="Tahoma"/>
                <a:cs typeface="Tahoma"/>
              </a:rPr>
              <a:t> </a:t>
            </a:r>
            <a:r>
              <a:rPr dirty="0" sz="2500" spc="260">
                <a:latin typeface="Tahoma"/>
                <a:cs typeface="Tahoma"/>
              </a:rPr>
              <a:t>do</a:t>
            </a:r>
            <a:r>
              <a:rPr dirty="0" sz="2500" spc="-140">
                <a:latin typeface="Tahoma"/>
                <a:cs typeface="Tahoma"/>
              </a:rPr>
              <a:t> </a:t>
            </a:r>
            <a:r>
              <a:rPr dirty="0" sz="2500" spc="150">
                <a:latin typeface="Tahoma"/>
                <a:cs typeface="Tahoma"/>
              </a:rPr>
              <a:t>TCC</a:t>
            </a:r>
            <a:r>
              <a:rPr dirty="0" sz="2500" spc="-140">
                <a:latin typeface="Tahoma"/>
                <a:cs typeface="Tahoma"/>
              </a:rPr>
              <a:t> </a:t>
            </a:r>
            <a:r>
              <a:rPr dirty="0" sz="2500" spc="204">
                <a:latin typeface="Tahoma"/>
                <a:cs typeface="Tahoma"/>
              </a:rPr>
              <a:t>na</a:t>
            </a:r>
            <a:r>
              <a:rPr dirty="0" sz="2500" spc="-140">
                <a:latin typeface="Tahoma"/>
                <a:cs typeface="Tahoma"/>
              </a:rPr>
              <a:t> </a:t>
            </a:r>
            <a:r>
              <a:rPr dirty="0" sz="2500" spc="240">
                <a:latin typeface="Tahoma"/>
                <a:cs typeface="Tahoma"/>
              </a:rPr>
              <a:t>modalidade</a:t>
            </a:r>
            <a:r>
              <a:rPr dirty="0" sz="2500" spc="-140">
                <a:latin typeface="Tahoma"/>
                <a:cs typeface="Tahoma"/>
              </a:rPr>
              <a:t> </a:t>
            </a:r>
            <a:r>
              <a:rPr dirty="0" sz="2500" spc="190">
                <a:latin typeface="Tahoma"/>
                <a:cs typeface="Tahoma"/>
              </a:rPr>
              <a:t>Artigo</a:t>
            </a:r>
            <a:r>
              <a:rPr dirty="0" sz="2500" spc="-140">
                <a:latin typeface="Tahoma"/>
                <a:cs typeface="Tahoma"/>
              </a:rPr>
              <a:t> </a:t>
            </a:r>
            <a:r>
              <a:rPr dirty="0" sz="2500" spc="5">
                <a:latin typeface="Tahoma"/>
                <a:cs typeface="Tahoma"/>
              </a:rPr>
              <a:t>-------------------</a:t>
            </a:r>
            <a:r>
              <a:rPr dirty="0" sz="2500" spc="185">
                <a:latin typeface="Tahoma"/>
                <a:cs typeface="Tahoma"/>
              </a:rPr>
              <a:t> </a:t>
            </a:r>
            <a:r>
              <a:rPr dirty="0" baseline="1388" sz="3000" spc="37" b="1">
                <a:latin typeface="Arial"/>
                <a:cs typeface="Arial"/>
              </a:rPr>
              <a:t>8 </a:t>
            </a:r>
            <a:r>
              <a:rPr dirty="0" baseline="1388" sz="3000" spc="44" b="1">
                <a:latin typeface="Arial"/>
                <a:cs typeface="Arial"/>
              </a:rPr>
              <a:t> </a:t>
            </a:r>
            <a:r>
              <a:rPr dirty="0" baseline="1111" sz="3750" spc="232">
                <a:latin typeface="Tahoma"/>
                <a:cs typeface="Tahoma"/>
              </a:rPr>
              <a:t>Estrutura</a:t>
            </a:r>
            <a:r>
              <a:rPr dirty="0" baseline="1111" sz="3750" spc="-217">
                <a:latin typeface="Tahoma"/>
                <a:cs typeface="Tahoma"/>
              </a:rPr>
              <a:t> </a:t>
            </a:r>
            <a:r>
              <a:rPr dirty="0" baseline="1111" sz="3750" spc="390">
                <a:latin typeface="Tahoma"/>
                <a:cs typeface="Tahoma"/>
              </a:rPr>
              <a:t>do</a:t>
            </a:r>
            <a:r>
              <a:rPr dirty="0" baseline="1111" sz="3750" spc="-209">
                <a:latin typeface="Tahoma"/>
                <a:cs typeface="Tahoma"/>
              </a:rPr>
              <a:t> </a:t>
            </a:r>
            <a:r>
              <a:rPr dirty="0" baseline="1111" sz="3750" spc="322">
                <a:latin typeface="Tahoma"/>
                <a:cs typeface="Tahoma"/>
              </a:rPr>
              <a:t>Produto</a:t>
            </a:r>
            <a:r>
              <a:rPr dirty="0" baseline="1111" sz="3750" spc="-209">
                <a:latin typeface="Tahoma"/>
                <a:cs typeface="Tahoma"/>
              </a:rPr>
              <a:t> </a:t>
            </a:r>
            <a:r>
              <a:rPr dirty="0" baseline="1111" sz="3750" spc="262">
                <a:latin typeface="Tahoma"/>
                <a:cs typeface="Tahoma"/>
              </a:rPr>
              <a:t>Técnico</a:t>
            </a:r>
            <a:r>
              <a:rPr dirty="0" baseline="1111" sz="3750" spc="-209">
                <a:latin typeface="Tahoma"/>
                <a:cs typeface="Tahoma"/>
              </a:rPr>
              <a:t> </a:t>
            </a:r>
            <a:r>
              <a:rPr dirty="0" baseline="1111" sz="3750">
                <a:latin typeface="Tahoma"/>
                <a:cs typeface="Tahoma"/>
              </a:rPr>
              <a:t>(PTT)</a:t>
            </a:r>
            <a:r>
              <a:rPr dirty="0" baseline="1111" sz="3750" spc="-209">
                <a:latin typeface="Tahoma"/>
                <a:cs typeface="Tahoma"/>
              </a:rPr>
              <a:t> </a:t>
            </a:r>
            <a:r>
              <a:rPr dirty="0" baseline="1111" sz="3750" spc="262">
                <a:latin typeface="Tahoma"/>
                <a:cs typeface="Tahoma"/>
              </a:rPr>
              <a:t>derivado</a:t>
            </a:r>
            <a:r>
              <a:rPr dirty="0" baseline="1111" sz="3750" spc="-209">
                <a:latin typeface="Tahoma"/>
                <a:cs typeface="Tahoma"/>
              </a:rPr>
              <a:t> </a:t>
            </a:r>
            <a:r>
              <a:rPr dirty="0" baseline="1111" sz="3750" spc="390">
                <a:latin typeface="Tahoma"/>
                <a:cs typeface="Tahoma"/>
              </a:rPr>
              <a:t>do</a:t>
            </a:r>
            <a:r>
              <a:rPr dirty="0" baseline="1111" sz="3750" spc="-217">
                <a:latin typeface="Tahoma"/>
                <a:cs typeface="Tahoma"/>
              </a:rPr>
              <a:t> </a:t>
            </a:r>
            <a:r>
              <a:rPr dirty="0" baseline="1111" sz="3750" spc="225">
                <a:latin typeface="Tahoma"/>
                <a:cs typeface="Tahoma"/>
              </a:rPr>
              <a:t>TCC</a:t>
            </a:r>
            <a:r>
              <a:rPr dirty="0" baseline="1111" sz="3750" spc="-209">
                <a:latin typeface="Tahoma"/>
                <a:cs typeface="Tahoma"/>
              </a:rPr>
              <a:t> </a:t>
            </a:r>
            <a:r>
              <a:rPr dirty="0" baseline="1111" sz="3750" spc="15">
                <a:latin typeface="Tahoma"/>
                <a:cs typeface="Tahoma"/>
              </a:rPr>
              <a:t>-</a:t>
            </a:r>
            <a:r>
              <a:rPr dirty="0" baseline="1111" sz="3750" spc="922">
                <a:latin typeface="Tahoma"/>
                <a:cs typeface="Tahoma"/>
              </a:rPr>
              <a:t> </a:t>
            </a:r>
            <a:r>
              <a:rPr dirty="0" sz="2000" spc="25" b="1">
                <a:latin typeface="Arial"/>
                <a:cs typeface="Arial"/>
              </a:rPr>
              <a:t>10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61554" y="328327"/>
            <a:ext cx="5468620" cy="1196975"/>
          </a:xfrm>
          <a:prstGeom prst="rect"/>
        </p:spPr>
        <p:txBody>
          <a:bodyPr wrap="square" lIns="0" tIns="70485" rIns="0" bIns="0" rtlCol="0" vert="horz">
            <a:spAutoFit/>
          </a:bodyPr>
          <a:lstStyle/>
          <a:p>
            <a:pPr marL="417830" marR="5080" indent="-405765">
              <a:lnSpc>
                <a:spcPts val="4430"/>
              </a:lnSpc>
              <a:spcBef>
                <a:spcPts val="555"/>
              </a:spcBef>
            </a:pPr>
            <a:r>
              <a:rPr dirty="0" spc="140"/>
              <a:t>M</a:t>
            </a:r>
            <a:r>
              <a:rPr dirty="0" spc="-760"/>
              <a:t>O</a:t>
            </a:r>
            <a:r>
              <a:rPr dirty="0" spc="-490"/>
              <a:t>D</a:t>
            </a:r>
            <a:r>
              <a:rPr dirty="0" spc="-425"/>
              <a:t>A</a:t>
            </a:r>
            <a:r>
              <a:rPr dirty="0" spc="-445"/>
              <a:t>L</a:t>
            </a:r>
            <a:r>
              <a:rPr dirty="0" spc="-210"/>
              <a:t>I</a:t>
            </a:r>
            <a:r>
              <a:rPr dirty="0" spc="-490"/>
              <a:t>D</a:t>
            </a:r>
            <a:r>
              <a:rPr dirty="0" spc="-425"/>
              <a:t>A</a:t>
            </a:r>
            <a:r>
              <a:rPr dirty="0" spc="-490"/>
              <a:t>D</a:t>
            </a:r>
            <a:r>
              <a:rPr dirty="0" spc="-500"/>
              <a:t>E</a:t>
            </a:r>
            <a:r>
              <a:rPr dirty="0" spc="-80"/>
              <a:t>S</a:t>
            </a:r>
            <a:r>
              <a:rPr dirty="0" spc="-270"/>
              <a:t> </a:t>
            </a:r>
            <a:r>
              <a:rPr dirty="0" spc="-490"/>
              <a:t>D</a:t>
            </a:r>
            <a:r>
              <a:rPr dirty="0" spc="-495"/>
              <a:t>E</a:t>
            </a:r>
            <a:r>
              <a:rPr dirty="0" spc="-270"/>
              <a:t> </a:t>
            </a:r>
            <a:r>
              <a:rPr dirty="0" spc="-745"/>
              <a:t>T</a:t>
            </a:r>
            <a:r>
              <a:rPr dirty="0" spc="-430"/>
              <a:t>R</a:t>
            </a:r>
            <a:r>
              <a:rPr dirty="0" spc="-425"/>
              <a:t>A</a:t>
            </a:r>
            <a:r>
              <a:rPr dirty="0" spc="-355"/>
              <a:t>B</a:t>
            </a:r>
            <a:r>
              <a:rPr dirty="0" spc="-425"/>
              <a:t>A</a:t>
            </a:r>
            <a:r>
              <a:rPr dirty="0" spc="-445"/>
              <a:t>L</a:t>
            </a:r>
            <a:r>
              <a:rPr dirty="0" spc="-630"/>
              <a:t>H</a:t>
            </a:r>
            <a:r>
              <a:rPr dirty="0" spc="-760"/>
              <a:t>O</a:t>
            </a:r>
            <a:r>
              <a:rPr dirty="0" spc="-60"/>
              <a:t>S  </a:t>
            </a:r>
            <a:r>
              <a:rPr dirty="0" spc="-490"/>
              <a:t>D</a:t>
            </a:r>
            <a:r>
              <a:rPr dirty="0" spc="-495"/>
              <a:t>E</a:t>
            </a:r>
            <a:r>
              <a:rPr dirty="0" spc="-270"/>
              <a:t> </a:t>
            </a:r>
            <a:r>
              <a:rPr dirty="0" spc="-505"/>
              <a:t>C</a:t>
            </a:r>
            <a:r>
              <a:rPr dirty="0" spc="-760"/>
              <a:t>O</a:t>
            </a:r>
            <a:r>
              <a:rPr dirty="0" spc="-570"/>
              <a:t>N</a:t>
            </a:r>
            <a:r>
              <a:rPr dirty="0" spc="-505"/>
              <a:t>C</a:t>
            </a:r>
            <a:r>
              <a:rPr dirty="0" spc="-445"/>
              <a:t>L</a:t>
            </a:r>
            <a:r>
              <a:rPr dirty="0" spc="-705"/>
              <a:t>U</a:t>
            </a:r>
            <a:r>
              <a:rPr dirty="0" spc="-85"/>
              <a:t>S</a:t>
            </a:r>
            <a:r>
              <a:rPr dirty="0" spc="-425"/>
              <a:t>Ã</a:t>
            </a:r>
            <a:r>
              <a:rPr dirty="0" spc="-755"/>
              <a:t>O</a:t>
            </a:r>
            <a:r>
              <a:rPr dirty="0" spc="-270"/>
              <a:t> </a:t>
            </a:r>
            <a:r>
              <a:rPr dirty="0" spc="-490"/>
              <a:t>D</a:t>
            </a:r>
            <a:r>
              <a:rPr dirty="0" spc="-495"/>
              <a:t>E</a:t>
            </a:r>
            <a:r>
              <a:rPr dirty="0" spc="-270"/>
              <a:t> </a:t>
            </a:r>
            <a:r>
              <a:rPr dirty="0" spc="-505"/>
              <a:t>C</a:t>
            </a:r>
            <a:r>
              <a:rPr dirty="0" spc="-705"/>
              <a:t>U</a:t>
            </a:r>
            <a:r>
              <a:rPr dirty="0" spc="-430"/>
              <a:t>R</a:t>
            </a:r>
            <a:r>
              <a:rPr dirty="0" spc="-85"/>
              <a:t>S</a:t>
            </a:r>
            <a:r>
              <a:rPr dirty="0" spc="-755"/>
              <a:t>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38100" y="0"/>
            <a:ext cx="2315210" cy="2157730"/>
            <a:chOff x="-38100" y="0"/>
            <a:chExt cx="2315210" cy="215773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2239010" cy="2081530"/>
            </a:xfrm>
            <a:custGeom>
              <a:avLst/>
              <a:gdLst/>
              <a:ahLst/>
              <a:cxnLst/>
              <a:rect l="l" t="t" r="r" b="b"/>
              <a:pathLst>
                <a:path w="2239010" h="2081530">
                  <a:moveTo>
                    <a:pt x="2238722" y="0"/>
                  </a:moveTo>
                  <a:lnTo>
                    <a:pt x="0" y="2081313"/>
                  </a:lnTo>
                </a:path>
              </a:pathLst>
            </a:custGeom>
            <a:ln w="76199">
              <a:solidFill>
                <a:srgbClr val="09548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2043430" cy="1899920"/>
            </a:xfrm>
            <a:custGeom>
              <a:avLst/>
              <a:gdLst/>
              <a:ahLst/>
              <a:cxnLst/>
              <a:rect l="l" t="t" r="r" b="b"/>
              <a:pathLst>
                <a:path w="2043430" h="1899920">
                  <a:moveTo>
                    <a:pt x="2043087" y="0"/>
                  </a:moveTo>
                  <a:lnTo>
                    <a:pt x="0" y="1899426"/>
                  </a:lnTo>
                  <a:lnTo>
                    <a:pt x="0" y="0"/>
                  </a:lnTo>
                  <a:lnTo>
                    <a:pt x="2043087" y="0"/>
                  </a:lnTo>
                  <a:close/>
                </a:path>
              </a:pathLst>
            </a:custGeom>
            <a:solidFill>
              <a:srgbClr val="004B81">
                <a:alpha val="89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68651" y="4638659"/>
            <a:ext cx="2219309" cy="221930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043803" y="1780888"/>
            <a:ext cx="10104755" cy="4178300"/>
          </a:xfrm>
          <a:prstGeom prst="rect">
            <a:avLst/>
          </a:prstGeom>
        </p:spPr>
        <p:txBody>
          <a:bodyPr wrap="square" lIns="0" tIns="55879" rIns="0" bIns="0" rtlCol="0" vert="horz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439"/>
              </a:spcBef>
              <a:tabLst>
                <a:tab pos="463550" algn="l"/>
                <a:tab pos="1500505" algn="l"/>
                <a:tab pos="3143885" algn="l"/>
                <a:tab pos="4277360" algn="l"/>
                <a:tab pos="5149215" algn="l"/>
                <a:tab pos="6792595" algn="l"/>
                <a:tab pos="7412990" algn="l"/>
                <a:tab pos="8962390" algn="l"/>
                <a:tab pos="9892665" algn="l"/>
              </a:tabLst>
            </a:pPr>
            <a:r>
              <a:rPr dirty="0" sz="2500" spc="345">
                <a:latin typeface="Tahoma"/>
                <a:cs typeface="Tahoma"/>
              </a:rPr>
              <a:t>A</a:t>
            </a:r>
            <a:r>
              <a:rPr dirty="0" sz="2500" spc="345">
                <a:latin typeface="Tahoma"/>
                <a:cs typeface="Tahoma"/>
              </a:rPr>
              <a:t>	</a:t>
            </a:r>
            <a:r>
              <a:rPr dirty="0" sz="2500" spc="250">
                <a:latin typeface="Tahoma"/>
                <a:cs typeface="Tahoma"/>
              </a:rPr>
              <a:t>R</a:t>
            </a:r>
            <a:r>
              <a:rPr dirty="0" sz="2500" spc="145">
                <a:latin typeface="Tahoma"/>
                <a:cs typeface="Tahoma"/>
              </a:rPr>
              <a:t>e</a:t>
            </a:r>
            <a:r>
              <a:rPr dirty="0" sz="2500" spc="315">
                <a:latin typeface="Tahoma"/>
                <a:cs typeface="Tahoma"/>
              </a:rPr>
              <a:t>d</a:t>
            </a:r>
            <a:r>
              <a:rPr dirty="0" sz="2500" spc="150">
                <a:latin typeface="Tahoma"/>
                <a:cs typeface="Tahoma"/>
              </a:rPr>
              <a:t>e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295">
                <a:latin typeface="Tahoma"/>
                <a:cs typeface="Tahoma"/>
              </a:rPr>
              <a:t>P</a:t>
            </a:r>
            <a:r>
              <a:rPr dirty="0" sz="2500" spc="250">
                <a:latin typeface="Tahoma"/>
                <a:cs typeface="Tahoma"/>
              </a:rPr>
              <a:t>R</a:t>
            </a:r>
            <a:r>
              <a:rPr dirty="0" sz="2500" spc="250">
                <a:latin typeface="Tahoma"/>
                <a:cs typeface="Tahoma"/>
              </a:rPr>
              <a:t>O</a:t>
            </a:r>
            <a:r>
              <a:rPr dirty="0" sz="2500" spc="125">
                <a:latin typeface="Tahoma"/>
                <a:cs typeface="Tahoma"/>
              </a:rPr>
              <a:t>F</a:t>
            </a:r>
            <a:r>
              <a:rPr dirty="0" sz="2500" spc="-180">
                <a:latin typeface="Tahoma"/>
                <a:cs typeface="Tahoma"/>
              </a:rPr>
              <a:t>I</a:t>
            </a:r>
            <a:r>
              <a:rPr dirty="0" sz="2500" spc="340">
                <a:latin typeface="Tahoma"/>
                <a:cs typeface="Tahoma"/>
              </a:rPr>
              <a:t>A</a:t>
            </a:r>
            <a:r>
              <a:rPr dirty="0" sz="2500" spc="300">
                <a:latin typeface="Tahoma"/>
                <a:cs typeface="Tahoma"/>
              </a:rPr>
              <a:t>P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145">
                <a:latin typeface="Tahoma"/>
                <a:cs typeface="Tahoma"/>
              </a:rPr>
              <a:t>a</a:t>
            </a:r>
            <a:r>
              <a:rPr dirty="0" sz="2500" spc="315">
                <a:latin typeface="Tahoma"/>
                <a:cs typeface="Tahoma"/>
              </a:rPr>
              <a:t>d</a:t>
            </a:r>
            <a:r>
              <a:rPr dirty="0" sz="2500" spc="200">
                <a:latin typeface="Tahoma"/>
                <a:cs typeface="Tahoma"/>
              </a:rPr>
              <a:t>o</a:t>
            </a:r>
            <a:r>
              <a:rPr dirty="0" sz="2500" spc="175">
                <a:latin typeface="Tahoma"/>
                <a:cs typeface="Tahoma"/>
              </a:rPr>
              <a:t>t</a:t>
            </a:r>
            <a:r>
              <a:rPr dirty="0" sz="2500" spc="150">
                <a:latin typeface="Tahoma"/>
                <a:cs typeface="Tahoma"/>
              </a:rPr>
              <a:t>a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315">
                <a:latin typeface="Tahoma"/>
                <a:cs typeface="Tahoma"/>
              </a:rPr>
              <a:t>d</a:t>
            </a:r>
            <a:r>
              <a:rPr dirty="0" sz="2500" spc="200">
                <a:latin typeface="Tahoma"/>
                <a:cs typeface="Tahoma"/>
              </a:rPr>
              <a:t>o</a:t>
            </a:r>
            <a:r>
              <a:rPr dirty="0" sz="2500" spc="135">
                <a:latin typeface="Tahoma"/>
                <a:cs typeface="Tahoma"/>
              </a:rPr>
              <a:t>i</a:t>
            </a:r>
            <a:r>
              <a:rPr dirty="0" sz="2500" spc="55">
                <a:latin typeface="Tahoma"/>
                <a:cs typeface="Tahoma"/>
              </a:rPr>
              <a:t>s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55">
                <a:latin typeface="Tahoma"/>
                <a:cs typeface="Tahoma"/>
              </a:rPr>
              <a:t>f</a:t>
            </a:r>
            <a:r>
              <a:rPr dirty="0" sz="2500" spc="200">
                <a:latin typeface="Tahoma"/>
                <a:cs typeface="Tahoma"/>
              </a:rPr>
              <a:t>o</a:t>
            </a:r>
            <a:r>
              <a:rPr dirty="0" sz="2500" spc="75">
                <a:latin typeface="Tahoma"/>
                <a:cs typeface="Tahoma"/>
              </a:rPr>
              <a:t>r</a:t>
            </a:r>
            <a:r>
              <a:rPr dirty="0" sz="2500" spc="500">
                <a:latin typeface="Tahoma"/>
                <a:cs typeface="Tahoma"/>
              </a:rPr>
              <a:t>m</a:t>
            </a:r>
            <a:r>
              <a:rPr dirty="0" sz="2500" spc="145">
                <a:latin typeface="Tahoma"/>
                <a:cs typeface="Tahoma"/>
              </a:rPr>
              <a:t>a</a:t>
            </a:r>
            <a:r>
              <a:rPr dirty="0" sz="2500" spc="175">
                <a:latin typeface="Tahoma"/>
                <a:cs typeface="Tahoma"/>
              </a:rPr>
              <a:t>t</a:t>
            </a:r>
            <a:r>
              <a:rPr dirty="0" sz="2500" spc="200">
                <a:latin typeface="Tahoma"/>
                <a:cs typeface="Tahoma"/>
              </a:rPr>
              <a:t>o</a:t>
            </a:r>
            <a:r>
              <a:rPr dirty="0" sz="2500" spc="55">
                <a:latin typeface="Tahoma"/>
                <a:cs typeface="Tahoma"/>
              </a:rPr>
              <a:t>s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315">
                <a:latin typeface="Tahoma"/>
                <a:cs typeface="Tahoma"/>
              </a:rPr>
              <a:t>d</a:t>
            </a:r>
            <a:r>
              <a:rPr dirty="0" sz="2500" spc="150">
                <a:latin typeface="Tahoma"/>
                <a:cs typeface="Tahoma"/>
              </a:rPr>
              <a:t>e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75">
                <a:latin typeface="Tahoma"/>
                <a:cs typeface="Tahoma"/>
              </a:rPr>
              <a:t>r</a:t>
            </a:r>
            <a:r>
              <a:rPr dirty="0" sz="2500" spc="145">
                <a:latin typeface="Tahoma"/>
                <a:cs typeface="Tahoma"/>
              </a:rPr>
              <a:t>e</a:t>
            </a:r>
            <a:r>
              <a:rPr dirty="0" sz="2500" spc="165">
                <a:latin typeface="Tahoma"/>
                <a:cs typeface="Tahoma"/>
              </a:rPr>
              <a:t>l</a:t>
            </a:r>
            <a:r>
              <a:rPr dirty="0" sz="2500" spc="145">
                <a:latin typeface="Tahoma"/>
                <a:cs typeface="Tahoma"/>
              </a:rPr>
              <a:t>a</a:t>
            </a:r>
            <a:r>
              <a:rPr dirty="0" sz="2500" spc="175">
                <a:latin typeface="Tahoma"/>
                <a:cs typeface="Tahoma"/>
              </a:rPr>
              <a:t>t</a:t>
            </a:r>
            <a:r>
              <a:rPr dirty="0" sz="2500" spc="200">
                <a:latin typeface="Tahoma"/>
                <a:cs typeface="Tahoma"/>
              </a:rPr>
              <a:t>ó</a:t>
            </a:r>
            <a:r>
              <a:rPr dirty="0" sz="2500" spc="75">
                <a:latin typeface="Tahoma"/>
                <a:cs typeface="Tahoma"/>
              </a:rPr>
              <a:t>r</a:t>
            </a:r>
            <a:r>
              <a:rPr dirty="0" sz="2500" spc="135">
                <a:latin typeface="Tahoma"/>
                <a:cs typeface="Tahoma"/>
              </a:rPr>
              <a:t>i</a:t>
            </a:r>
            <a:r>
              <a:rPr dirty="0" sz="2500" spc="204">
                <a:latin typeface="Tahoma"/>
                <a:cs typeface="Tahoma"/>
              </a:rPr>
              <a:t>o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310">
                <a:latin typeface="Tahoma"/>
                <a:cs typeface="Tahoma"/>
              </a:rPr>
              <a:t>p</a:t>
            </a:r>
            <a:r>
              <a:rPr dirty="0" sz="2500" spc="145">
                <a:latin typeface="Tahoma"/>
                <a:cs typeface="Tahoma"/>
              </a:rPr>
              <a:t>a</a:t>
            </a:r>
            <a:r>
              <a:rPr dirty="0" sz="2500" spc="75">
                <a:latin typeface="Tahoma"/>
                <a:cs typeface="Tahoma"/>
              </a:rPr>
              <a:t>r</a:t>
            </a:r>
            <a:r>
              <a:rPr dirty="0" sz="2500" spc="150">
                <a:latin typeface="Tahoma"/>
                <a:cs typeface="Tahoma"/>
              </a:rPr>
              <a:t>a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145">
                <a:latin typeface="Tahoma"/>
                <a:cs typeface="Tahoma"/>
              </a:rPr>
              <a:t>o  </a:t>
            </a:r>
            <a:r>
              <a:rPr dirty="0" sz="2500" spc="160">
                <a:latin typeface="Tahoma"/>
                <a:cs typeface="Tahoma"/>
              </a:rPr>
              <a:t>Trabalho</a:t>
            </a:r>
            <a:r>
              <a:rPr dirty="0" sz="2500" spc="-140">
                <a:latin typeface="Tahoma"/>
                <a:cs typeface="Tahoma"/>
              </a:rPr>
              <a:t> </a:t>
            </a:r>
            <a:r>
              <a:rPr dirty="0" sz="2500" spc="235">
                <a:latin typeface="Tahoma"/>
                <a:cs typeface="Tahoma"/>
              </a:rPr>
              <a:t>de</a:t>
            </a:r>
            <a:r>
              <a:rPr dirty="0" sz="2500" spc="-140">
                <a:latin typeface="Tahoma"/>
                <a:cs typeface="Tahoma"/>
              </a:rPr>
              <a:t> </a:t>
            </a:r>
            <a:r>
              <a:rPr dirty="0" sz="2500" spc="190">
                <a:latin typeface="Tahoma"/>
                <a:cs typeface="Tahoma"/>
              </a:rPr>
              <a:t>Conclusão</a:t>
            </a:r>
            <a:r>
              <a:rPr dirty="0" sz="2500" spc="-140">
                <a:latin typeface="Tahoma"/>
                <a:cs typeface="Tahoma"/>
              </a:rPr>
              <a:t> </a:t>
            </a:r>
            <a:r>
              <a:rPr dirty="0" sz="2500" spc="235">
                <a:latin typeface="Tahoma"/>
                <a:cs typeface="Tahoma"/>
              </a:rPr>
              <a:t>de</a:t>
            </a:r>
            <a:r>
              <a:rPr dirty="0" sz="2500" spc="-140">
                <a:latin typeface="Tahoma"/>
                <a:cs typeface="Tahoma"/>
              </a:rPr>
              <a:t> </a:t>
            </a:r>
            <a:r>
              <a:rPr dirty="0" sz="2500" spc="70">
                <a:latin typeface="Tahoma"/>
                <a:cs typeface="Tahoma"/>
              </a:rPr>
              <a:t>Curso:</a:t>
            </a:r>
            <a:endParaRPr sz="2500">
              <a:latin typeface="Tahoma"/>
              <a:cs typeface="Tahoma"/>
            </a:endParaRPr>
          </a:p>
          <a:p>
            <a:pPr marL="438150" indent="-426084">
              <a:lnSpc>
                <a:spcPts val="2850"/>
              </a:lnSpc>
              <a:spcBef>
                <a:spcPts val="2360"/>
              </a:spcBef>
              <a:buAutoNum type="alphaUcParenR"/>
              <a:tabLst>
                <a:tab pos="438784" algn="l"/>
              </a:tabLst>
            </a:pPr>
            <a:r>
              <a:rPr dirty="0" sz="2500" spc="204">
                <a:latin typeface="Tahoma"/>
                <a:cs typeface="Tahoma"/>
              </a:rPr>
              <a:t>Formato</a:t>
            </a:r>
            <a:r>
              <a:rPr dirty="0" sz="2500" spc="-165">
                <a:latin typeface="Tahoma"/>
                <a:cs typeface="Tahoma"/>
              </a:rPr>
              <a:t> </a:t>
            </a:r>
            <a:r>
              <a:rPr dirty="0" sz="2500" spc="145">
                <a:latin typeface="Tahoma"/>
                <a:cs typeface="Tahoma"/>
              </a:rPr>
              <a:t>Dissertação</a:t>
            </a:r>
            <a:endParaRPr sz="2500">
              <a:latin typeface="Tahoma"/>
              <a:cs typeface="Tahoma"/>
            </a:endParaRPr>
          </a:p>
          <a:p>
            <a:pPr marL="427990" indent="-415925">
              <a:lnSpc>
                <a:spcPts val="2850"/>
              </a:lnSpc>
              <a:buAutoNum type="alphaUcParenR"/>
              <a:tabLst>
                <a:tab pos="428625" algn="l"/>
              </a:tabLst>
            </a:pPr>
            <a:r>
              <a:rPr dirty="0" sz="2500" spc="204">
                <a:latin typeface="Tahoma"/>
                <a:cs typeface="Tahoma"/>
              </a:rPr>
              <a:t>Formato</a:t>
            </a:r>
            <a:r>
              <a:rPr dirty="0" sz="2500" spc="-150">
                <a:latin typeface="Tahoma"/>
                <a:cs typeface="Tahoma"/>
              </a:rPr>
              <a:t> </a:t>
            </a:r>
            <a:r>
              <a:rPr dirty="0" sz="2500" spc="190">
                <a:latin typeface="Tahoma"/>
                <a:cs typeface="Tahoma"/>
              </a:rPr>
              <a:t>Artigo</a:t>
            </a:r>
            <a:r>
              <a:rPr dirty="0" sz="2500" spc="-150">
                <a:latin typeface="Tahoma"/>
                <a:cs typeface="Tahoma"/>
              </a:rPr>
              <a:t> </a:t>
            </a:r>
            <a:r>
              <a:rPr dirty="0" sz="2500" spc="170">
                <a:latin typeface="Tahoma"/>
                <a:cs typeface="Tahoma"/>
              </a:rPr>
              <a:t>Científico</a:t>
            </a:r>
            <a:endParaRPr sz="2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250">
              <a:latin typeface="Tahoma"/>
              <a:cs typeface="Tahoma"/>
            </a:endParaRPr>
          </a:p>
          <a:p>
            <a:pPr marL="12700" marR="5080">
              <a:lnSpc>
                <a:spcPts val="2700"/>
              </a:lnSpc>
              <a:tabLst>
                <a:tab pos="762000" algn="l"/>
                <a:tab pos="2052955" algn="l"/>
                <a:tab pos="2610485" algn="l"/>
                <a:tab pos="4315460" algn="l"/>
                <a:tab pos="5059045" algn="l"/>
                <a:tab pos="6388100" algn="l"/>
                <a:tab pos="6769734" algn="l"/>
                <a:tab pos="7762875" algn="l"/>
                <a:tab pos="8376284" algn="l"/>
                <a:tab pos="9688830" algn="l"/>
              </a:tabLst>
            </a:pPr>
            <a:r>
              <a:rPr dirty="0" sz="2500" spc="229">
                <a:latin typeface="Tahoma"/>
                <a:cs typeface="Tahoma"/>
              </a:rPr>
              <a:t>E</a:t>
            </a:r>
            <a:r>
              <a:rPr dirty="0" sz="2500" spc="505">
                <a:latin typeface="Tahoma"/>
                <a:cs typeface="Tahoma"/>
              </a:rPr>
              <a:t>m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145">
                <a:latin typeface="Tahoma"/>
                <a:cs typeface="Tahoma"/>
              </a:rPr>
              <a:t>a</a:t>
            </a:r>
            <a:r>
              <a:rPr dirty="0" sz="2500" spc="500">
                <a:latin typeface="Tahoma"/>
                <a:cs typeface="Tahoma"/>
              </a:rPr>
              <a:t>m</a:t>
            </a:r>
            <a:r>
              <a:rPr dirty="0" sz="2500" spc="310">
                <a:latin typeface="Tahoma"/>
                <a:cs typeface="Tahoma"/>
              </a:rPr>
              <a:t>b</a:t>
            </a:r>
            <a:r>
              <a:rPr dirty="0" sz="2500" spc="200">
                <a:latin typeface="Tahoma"/>
                <a:cs typeface="Tahoma"/>
              </a:rPr>
              <a:t>o</a:t>
            </a:r>
            <a:r>
              <a:rPr dirty="0" sz="2500" spc="55">
                <a:latin typeface="Tahoma"/>
                <a:cs typeface="Tahoma"/>
              </a:rPr>
              <a:t>s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200">
                <a:latin typeface="Tahoma"/>
                <a:cs typeface="Tahoma"/>
              </a:rPr>
              <a:t>o</a:t>
            </a:r>
            <a:r>
              <a:rPr dirty="0" sz="2500" spc="55">
                <a:latin typeface="Tahoma"/>
                <a:cs typeface="Tahoma"/>
              </a:rPr>
              <a:t>s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55">
                <a:latin typeface="Tahoma"/>
                <a:cs typeface="Tahoma"/>
              </a:rPr>
              <a:t>f</a:t>
            </a:r>
            <a:r>
              <a:rPr dirty="0" sz="2500" spc="200">
                <a:latin typeface="Tahoma"/>
                <a:cs typeface="Tahoma"/>
              </a:rPr>
              <a:t>o</a:t>
            </a:r>
            <a:r>
              <a:rPr dirty="0" sz="2500" spc="75">
                <a:latin typeface="Tahoma"/>
                <a:cs typeface="Tahoma"/>
              </a:rPr>
              <a:t>r</a:t>
            </a:r>
            <a:r>
              <a:rPr dirty="0" sz="2500" spc="500">
                <a:latin typeface="Tahoma"/>
                <a:cs typeface="Tahoma"/>
              </a:rPr>
              <a:t>m</a:t>
            </a:r>
            <a:r>
              <a:rPr dirty="0" sz="2500" spc="145">
                <a:latin typeface="Tahoma"/>
                <a:cs typeface="Tahoma"/>
              </a:rPr>
              <a:t>a</a:t>
            </a:r>
            <a:r>
              <a:rPr dirty="0" sz="2500" spc="175">
                <a:latin typeface="Tahoma"/>
                <a:cs typeface="Tahoma"/>
              </a:rPr>
              <a:t>t</a:t>
            </a:r>
            <a:r>
              <a:rPr dirty="0" sz="2500" spc="200">
                <a:latin typeface="Tahoma"/>
                <a:cs typeface="Tahoma"/>
              </a:rPr>
              <a:t>o</a:t>
            </a:r>
            <a:r>
              <a:rPr dirty="0" sz="2500" spc="50">
                <a:latin typeface="Tahoma"/>
                <a:cs typeface="Tahoma"/>
              </a:rPr>
              <a:t>s</a:t>
            </a:r>
            <a:r>
              <a:rPr dirty="0" sz="2500" spc="-225">
                <a:latin typeface="Tahoma"/>
                <a:cs typeface="Tahoma"/>
              </a:rPr>
              <a:t>,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50">
                <a:latin typeface="Tahoma"/>
                <a:cs typeface="Tahoma"/>
              </a:rPr>
              <a:t>s</a:t>
            </a:r>
            <a:r>
              <a:rPr dirty="0" sz="2500" spc="145">
                <a:latin typeface="Tahoma"/>
                <a:cs typeface="Tahoma"/>
              </a:rPr>
              <a:t>ã</a:t>
            </a:r>
            <a:r>
              <a:rPr dirty="0" sz="2500" spc="204">
                <a:latin typeface="Tahoma"/>
                <a:cs typeface="Tahoma"/>
              </a:rPr>
              <a:t>o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145">
                <a:latin typeface="Tahoma"/>
                <a:cs typeface="Tahoma"/>
              </a:rPr>
              <a:t>a</a:t>
            </a:r>
            <a:r>
              <a:rPr dirty="0" sz="2500" spc="250">
                <a:latin typeface="Tahoma"/>
                <a:cs typeface="Tahoma"/>
              </a:rPr>
              <a:t>c</a:t>
            </a:r>
            <a:r>
              <a:rPr dirty="0" sz="2500" spc="145">
                <a:latin typeface="Tahoma"/>
                <a:cs typeface="Tahoma"/>
              </a:rPr>
              <a:t>e</a:t>
            </a:r>
            <a:r>
              <a:rPr dirty="0" sz="2500" spc="135">
                <a:latin typeface="Tahoma"/>
                <a:cs typeface="Tahoma"/>
              </a:rPr>
              <a:t>i</a:t>
            </a:r>
            <a:r>
              <a:rPr dirty="0" sz="2500" spc="175">
                <a:latin typeface="Tahoma"/>
                <a:cs typeface="Tahoma"/>
              </a:rPr>
              <a:t>t</a:t>
            </a:r>
            <a:r>
              <a:rPr dirty="0" sz="2500" spc="200">
                <a:latin typeface="Tahoma"/>
                <a:cs typeface="Tahoma"/>
              </a:rPr>
              <a:t>o</a:t>
            </a:r>
            <a:r>
              <a:rPr dirty="0" sz="2500" spc="55">
                <a:latin typeface="Tahoma"/>
                <a:cs typeface="Tahoma"/>
              </a:rPr>
              <a:t>s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-20">
                <a:latin typeface="Tahoma"/>
                <a:cs typeface="Tahoma"/>
              </a:rPr>
              <a:t>3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175">
                <a:latin typeface="Tahoma"/>
                <a:cs typeface="Tahoma"/>
              </a:rPr>
              <a:t>t</a:t>
            </a:r>
            <a:r>
              <a:rPr dirty="0" sz="2500" spc="135">
                <a:latin typeface="Tahoma"/>
                <a:cs typeface="Tahoma"/>
              </a:rPr>
              <a:t>i</a:t>
            </a:r>
            <a:r>
              <a:rPr dirty="0" sz="2500" spc="310">
                <a:latin typeface="Tahoma"/>
                <a:cs typeface="Tahoma"/>
              </a:rPr>
              <a:t>p</a:t>
            </a:r>
            <a:r>
              <a:rPr dirty="0" sz="2500" spc="200">
                <a:latin typeface="Tahoma"/>
                <a:cs typeface="Tahoma"/>
              </a:rPr>
              <a:t>o</a:t>
            </a:r>
            <a:r>
              <a:rPr dirty="0" sz="2500" spc="55">
                <a:latin typeface="Tahoma"/>
                <a:cs typeface="Tahoma"/>
              </a:rPr>
              <a:t>s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315">
                <a:latin typeface="Tahoma"/>
                <a:cs typeface="Tahoma"/>
              </a:rPr>
              <a:t>d</a:t>
            </a:r>
            <a:r>
              <a:rPr dirty="0" sz="2500" spc="150">
                <a:latin typeface="Tahoma"/>
                <a:cs typeface="Tahoma"/>
              </a:rPr>
              <a:t>e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145">
                <a:latin typeface="Tahoma"/>
                <a:cs typeface="Tahoma"/>
              </a:rPr>
              <a:t>a</a:t>
            </a:r>
            <a:r>
              <a:rPr dirty="0" sz="2500" spc="254">
                <a:latin typeface="Tahoma"/>
                <a:cs typeface="Tahoma"/>
              </a:rPr>
              <a:t>n</a:t>
            </a:r>
            <a:r>
              <a:rPr dirty="0" sz="2500" spc="145">
                <a:latin typeface="Tahoma"/>
                <a:cs typeface="Tahoma"/>
              </a:rPr>
              <a:t>á</a:t>
            </a:r>
            <a:r>
              <a:rPr dirty="0" sz="2500" spc="165">
                <a:latin typeface="Tahoma"/>
                <a:cs typeface="Tahoma"/>
              </a:rPr>
              <a:t>l</a:t>
            </a:r>
            <a:r>
              <a:rPr dirty="0" sz="2500" spc="135">
                <a:latin typeface="Tahoma"/>
                <a:cs typeface="Tahoma"/>
              </a:rPr>
              <a:t>i</a:t>
            </a:r>
            <a:r>
              <a:rPr dirty="0" sz="2500" spc="50">
                <a:latin typeface="Tahoma"/>
                <a:cs typeface="Tahoma"/>
              </a:rPr>
              <a:t>s</a:t>
            </a:r>
            <a:r>
              <a:rPr dirty="0" sz="2500" spc="150">
                <a:latin typeface="Tahoma"/>
                <a:cs typeface="Tahoma"/>
              </a:rPr>
              <a:t>e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315">
                <a:latin typeface="Tahoma"/>
                <a:cs typeface="Tahoma"/>
              </a:rPr>
              <a:t>d</a:t>
            </a:r>
            <a:r>
              <a:rPr dirty="0" sz="2500" spc="110">
                <a:latin typeface="Tahoma"/>
                <a:cs typeface="Tahoma"/>
              </a:rPr>
              <a:t>a  </a:t>
            </a:r>
            <a:r>
              <a:rPr dirty="0" sz="2500" spc="190">
                <a:latin typeface="Tahoma"/>
                <a:cs typeface="Tahoma"/>
              </a:rPr>
              <a:t>situação-problema</a:t>
            </a:r>
            <a:r>
              <a:rPr dirty="0" sz="2500" spc="-145">
                <a:latin typeface="Tahoma"/>
                <a:cs typeface="Tahoma"/>
              </a:rPr>
              <a:t> </a:t>
            </a:r>
            <a:r>
              <a:rPr dirty="0" sz="2500" spc="130">
                <a:latin typeface="Tahoma"/>
                <a:cs typeface="Tahoma"/>
              </a:rPr>
              <a:t>estudada:</a:t>
            </a:r>
            <a:endParaRPr sz="2500">
              <a:latin typeface="Tahoma"/>
              <a:cs typeface="Tahoma"/>
            </a:endParaRPr>
          </a:p>
          <a:p>
            <a:pPr marL="286385" indent="-274320">
              <a:lnSpc>
                <a:spcPts val="2850"/>
              </a:lnSpc>
              <a:spcBef>
                <a:spcPts val="2360"/>
              </a:spcBef>
              <a:buAutoNum type="arabicPeriod"/>
              <a:tabLst>
                <a:tab pos="287020" algn="l"/>
              </a:tabLst>
            </a:pPr>
            <a:r>
              <a:rPr dirty="0" sz="2500" spc="180">
                <a:latin typeface="Tahoma"/>
                <a:cs typeface="Tahoma"/>
              </a:rPr>
              <a:t>Análise</a:t>
            </a:r>
            <a:r>
              <a:rPr dirty="0" sz="2500" spc="-145">
                <a:latin typeface="Tahoma"/>
                <a:cs typeface="Tahoma"/>
              </a:rPr>
              <a:t> </a:t>
            </a:r>
            <a:r>
              <a:rPr dirty="0" sz="2500" spc="170">
                <a:latin typeface="Tahoma"/>
                <a:cs typeface="Tahoma"/>
              </a:rPr>
              <a:t>situacional</a:t>
            </a:r>
            <a:r>
              <a:rPr dirty="0" sz="2500" spc="-145">
                <a:latin typeface="Tahoma"/>
                <a:cs typeface="Tahoma"/>
              </a:rPr>
              <a:t> </a:t>
            </a:r>
            <a:r>
              <a:rPr dirty="0" sz="2500" spc="150">
                <a:latin typeface="Tahoma"/>
                <a:cs typeface="Tahoma"/>
              </a:rPr>
              <a:t>e</a:t>
            </a:r>
            <a:r>
              <a:rPr dirty="0" sz="2500" spc="-140">
                <a:latin typeface="Tahoma"/>
                <a:cs typeface="Tahoma"/>
              </a:rPr>
              <a:t> </a:t>
            </a:r>
            <a:r>
              <a:rPr dirty="0" sz="2500" spc="220">
                <a:latin typeface="Tahoma"/>
                <a:cs typeface="Tahoma"/>
              </a:rPr>
              <a:t>Recomendações</a:t>
            </a:r>
            <a:r>
              <a:rPr dirty="0" sz="2500" spc="-145">
                <a:latin typeface="Tahoma"/>
                <a:cs typeface="Tahoma"/>
              </a:rPr>
              <a:t> </a:t>
            </a:r>
            <a:r>
              <a:rPr dirty="0" sz="2500" spc="215">
                <a:latin typeface="Tahoma"/>
                <a:cs typeface="Tahoma"/>
              </a:rPr>
              <a:t>ou</a:t>
            </a:r>
            <a:endParaRPr sz="2500">
              <a:latin typeface="Tahoma"/>
              <a:cs typeface="Tahoma"/>
            </a:endParaRPr>
          </a:p>
          <a:p>
            <a:pPr marL="349885" indent="-337820">
              <a:lnSpc>
                <a:spcPts val="2700"/>
              </a:lnSpc>
              <a:buAutoNum type="arabicPeriod"/>
              <a:tabLst>
                <a:tab pos="350520" algn="l"/>
              </a:tabLst>
            </a:pPr>
            <a:r>
              <a:rPr dirty="0" sz="2500" spc="180">
                <a:latin typeface="Tahoma"/>
                <a:cs typeface="Tahoma"/>
              </a:rPr>
              <a:t>Análise</a:t>
            </a:r>
            <a:r>
              <a:rPr dirty="0" sz="2500" spc="-145">
                <a:latin typeface="Tahoma"/>
                <a:cs typeface="Tahoma"/>
              </a:rPr>
              <a:t> </a:t>
            </a:r>
            <a:r>
              <a:rPr dirty="0" sz="2500" spc="170">
                <a:latin typeface="Tahoma"/>
                <a:cs typeface="Tahoma"/>
              </a:rPr>
              <a:t>situacional</a:t>
            </a:r>
            <a:r>
              <a:rPr dirty="0" sz="2500" spc="-145">
                <a:latin typeface="Tahoma"/>
                <a:cs typeface="Tahoma"/>
              </a:rPr>
              <a:t> </a:t>
            </a:r>
            <a:r>
              <a:rPr dirty="0" sz="2500" spc="150">
                <a:latin typeface="Tahoma"/>
                <a:cs typeface="Tahoma"/>
              </a:rPr>
              <a:t>e</a:t>
            </a:r>
            <a:r>
              <a:rPr dirty="0" sz="2500" spc="-145">
                <a:latin typeface="Tahoma"/>
                <a:cs typeface="Tahoma"/>
              </a:rPr>
              <a:t> </a:t>
            </a:r>
            <a:r>
              <a:rPr dirty="0" sz="2500" spc="215">
                <a:latin typeface="Tahoma"/>
                <a:cs typeface="Tahoma"/>
              </a:rPr>
              <a:t>Plano</a:t>
            </a:r>
            <a:r>
              <a:rPr dirty="0" sz="2500" spc="-145">
                <a:latin typeface="Tahoma"/>
                <a:cs typeface="Tahoma"/>
              </a:rPr>
              <a:t> </a:t>
            </a:r>
            <a:r>
              <a:rPr dirty="0" sz="2500" spc="235">
                <a:latin typeface="Tahoma"/>
                <a:cs typeface="Tahoma"/>
              </a:rPr>
              <a:t>de</a:t>
            </a:r>
            <a:r>
              <a:rPr dirty="0" sz="2500" spc="-145">
                <a:latin typeface="Tahoma"/>
                <a:cs typeface="Tahoma"/>
              </a:rPr>
              <a:t> </a:t>
            </a:r>
            <a:r>
              <a:rPr dirty="0" sz="2500" spc="235">
                <a:latin typeface="Tahoma"/>
                <a:cs typeface="Tahoma"/>
              </a:rPr>
              <a:t>Ação</a:t>
            </a:r>
            <a:r>
              <a:rPr dirty="0" sz="2500" spc="-145">
                <a:latin typeface="Tahoma"/>
                <a:cs typeface="Tahoma"/>
              </a:rPr>
              <a:t> </a:t>
            </a:r>
            <a:r>
              <a:rPr dirty="0" sz="2500" spc="215">
                <a:latin typeface="Tahoma"/>
                <a:cs typeface="Tahoma"/>
              </a:rPr>
              <a:t>ou</a:t>
            </a:r>
            <a:endParaRPr sz="2500">
              <a:latin typeface="Tahoma"/>
              <a:cs typeface="Tahoma"/>
            </a:endParaRPr>
          </a:p>
          <a:p>
            <a:pPr marL="334645" indent="-322580">
              <a:lnSpc>
                <a:spcPts val="2850"/>
              </a:lnSpc>
              <a:buAutoNum type="arabicPeriod"/>
              <a:tabLst>
                <a:tab pos="335280" algn="l"/>
              </a:tabLst>
            </a:pPr>
            <a:r>
              <a:rPr dirty="0" sz="2500" spc="180">
                <a:latin typeface="Tahoma"/>
                <a:cs typeface="Tahoma"/>
              </a:rPr>
              <a:t>Análise</a:t>
            </a:r>
            <a:r>
              <a:rPr dirty="0" sz="2500" spc="-135">
                <a:latin typeface="Tahoma"/>
                <a:cs typeface="Tahoma"/>
              </a:rPr>
              <a:t> </a:t>
            </a:r>
            <a:r>
              <a:rPr dirty="0" sz="2500" spc="170">
                <a:latin typeface="Tahoma"/>
                <a:cs typeface="Tahoma"/>
              </a:rPr>
              <a:t>situacional</a:t>
            </a:r>
            <a:r>
              <a:rPr dirty="0" sz="2500" spc="-135">
                <a:latin typeface="Tahoma"/>
                <a:cs typeface="Tahoma"/>
              </a:rPr>
              <a:t> </a:t>
            </a:r>
            <a:r>
              <a:rPr dirty="0" sz="2500" spc="150">
                <a:latin typeface="Tahoma"/>
                <a:cs typeface="Tahoma"/>
              </a:rPr>
              <a:t>e</a:t>
            </a:r>
            <a:r>
              <a:rPr dirty="0" sz="2500" spc="-135">
                <a:latin typeface="Tahoma"/>
                <a:cs typeface="Tahoma"/>
              </a:rPr>
              <a:t> </a:t>
            </a:r>
            <a:r>
              <a:rPr dirty="0" sz="2500" spc="215">
                <a:latin typeface="Tahoma"/>
                <a:cs typeface="Tahoma"/>
              </a:rPr>
              <a:t>Produto</a:t>
            </a:r>
            <a:r>
              <a:rPr dirty="0" sz="2500" spc="-130">
                <a:latin typeface="Tahoma"/>
                <a:cs typeface="Tahoma"/>
              </a:rPr>
              <a:t> </a:t>
            </a:r>
            <a:r>
              <a:rPr dirty="0" sz="2500" spc="160">
                <a:latin typeface="Tahoma"/>
                <a:cs typeface="Tahoma"/>
              </a:rPr>
              <a:t>Técnico/Tecnológico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98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235"/>
              </a:spcBef>
            </a:pPr>
            <a:r>
              <a:rPr dirty="0" spc="-35"/>
              <a:t>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79050" y="534067"/>
            <a:ext cx="1021969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380"/>
              <a:t>MODALIDADES</a:t>
            </a:r>
            <a:r>
              <a:rPr dirty="0" spc="-270"/>
              <a:t> </a:t>
            </a:r>
            <a:r>
              <a:rPr dirty="0" spc="-495"/>
              <a:t>DE</a:t>
            </a:r>
            <a:r>
              <a:rPr dirty="0" spc="-270"/>
              <a:t> </a:t>
            </a:r>
            <a:r>
              <a:rPr dirty="0" spc="-475"/>
              <a:t>TRABALHOS</a:t>
            </a:r>
            <a:r>
              <a:rPr dirty="0" spc="-270"/>
              <a:t> </a:t>
            </a:r>
            <a:r>
              <a:rPr dirty="0" spc="-495"/>
              <a:t>DE</a:t>
            </a:r>
            <a:r>
              <a:rPr dirty="0" spc="-270"/>
              <a:t> </a:t>
            </a:r>
            <a:r>
              <a:rPr dirty="0" spc="-530"/>
              <a:t>CONCLUSÃO</a:t>
            </a:r>
            <a:r>
              <a:rPr dirty="0" spc="-265"/>
              <a:t> </a:t>
            </a:r>
            <a:r>
              <a:rPr dirty="0" spc="-495"/>
              <a:t>DE</a:t>
            </a:r>
            <a:r>
              <a:rPr dirty="0" spc="-270"/>
              <a:t> </a:t>
            </a:r>
            <a:r>
              <a:rPr dirty="0" spc="-495"/>
              <a:t>CURSO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38100" y="0"/>
            <a:ext cx="2315210" cy="2157730"/>
            <a:chOff x="-38100" y="0"/>
            <a:chExt cx="2315210" cy="215773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2239010" cy="2081530"/>
            </a:xfrm>
            <a:custGeom>
              <a:avLst/>
              <a:gdLst/>
              <a:ahLst/>
              <a:cxnLst/>
              <a:rect l="l" t="t" r="r" b="b"/>
              <a:pathLst>
                <a:path w="2239010" h="2081530">
                  <a:moveTo>
                    <a:pt x="2238722" y="0"/>
                  </a:moveTo>
                  <a:lnTo>
                    <a:pt x="0" y="2081313"/>
                  </a:lnTo>
                </a:path>
              </a:pathLst>
            </a:custGeom>
            <a:ln w="76199">
              <a:solidFill>
                <a:srgbClr val="09548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2043430" cy="1899920"/>
            </a:xfrm>
            <a:custGeom>
              <a:avLst/>
              <a:gdLst/>
              <a:ahLst/>
              <a:cxnLst/>
              <a:rect l="l" t="t" r="r" b="b"/>
              <a:pathLst>
                <a:path w="2043430" h="1899920">
                  <a:moveTo>
                    <a:pt x="2043087" y="0"/>
                  </a:moveTo>
                  <a:lnTo>
                    <a:pt x="0" y="1899426"/>
                  </a:lnTo>
                  <a:lnTo>
                    <a:pt x="0" y="0"/>
                  </a:lnTo>
                  <a:lnTo>
                    <a:pt x="2043087" y="0"/>
                  </a:lnTo>
                  <a:close/>
                </a:path>
              </a:pathLst>
            </a:custGeom>
            <a:solidFill>
              <a:srgbClr val="004B81">
                <a:alpha val="89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68651" y="4638659"/>
            <a:ext cx="2219309" cy="221930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043803" y="1089660"/>
            <a:ext cx="10104755" cy="5365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184910">
              <a:lnSpc>
                <a:spcPts val="3585"/>
              </a:lnSpc>
              <a:spcBef>
                <a:spcPts val="100"/>
              </a:spcBef>
            </a:pPr>
            <a:r>
              <a:rPr dirty="0" sz="3000" spc="-390">
                <a:solidFill>
                  <a:srgbClr val="0073AB"/>
                </a:solidFill>
                <a:latin typeface="Trebuchet MS"/>
                <a:cs typeface="Trebuchet MS"/>
              </a:rPr>
              <a:t>(CONTINUAÇÃO)</a:t>
            </a:r>
            <a:endParaRPr sz="3000">
              <a:latin typeface="Trebuchet MS"/>
              <a:cs typeface="Trebuchet MS"/>
            </a:endParaRPr>
          </a:p>
          <a:p>
            <a:pPr algn="just" marL="12700">
              <a:lnSpc>
                <a:spcPts val="2985"/>
              </a:lnSpc>
            </a:pPr>
            <a:r>
              <a:rPr dirty="0" sz="2500" spc="165">
                <a:latin typeface="Tahoma"/>
                <a:cs typeface="Tahoma"/>
              </a:rPr>
              <a:t>Para</a:t>
            </a:r>
            <a:r>
              <a:rPr dirty="0" sz="2500" spc="409">
                <a:latin typeface="Tahoma"/>
                <a:cs typeface="Tahoma"/>
              </a:rPr>
              <a:t> </a:t>
            </a:r>
            <a:r>
              <a:rPr dirty="0" sz="2500" spc="240">
                <a:latin typeface="Tahoma"/>
                <a:cs typeface="Tahoma"/>
              </a:rPr>
              <a:t>ambos</a:t>
            </a:r>
            <a:r>
              <a:rPr dirty="0" sz="2500" spc="415">
                <a:latin typeface="Tahoma"/>
                <a:cs typeface="Tahoma"/>
              </a:rPr>
              <a:t> </a:t>
            </a:r>
            <a:r>
              <a:rPr dirty="0" sz="2500" spc="125">
                <a:latin typeface="Tahoma"/>
                <a:cs typeface="Tahoma"/>
              </a:rPr>
              <a:t>os</a:t>
            </a:r>
            <a:r>
              <a:rPr dirty="0" sz="2500" spc="415">
                <a:latin typeface="Tahoma"/>
                <a:cs typeface="Tahoma"/>
              </a:rPr>
              <a:t> </a:t>
            </a:r>
            <a:r>
              <a:rPr dirty="0" sz="2500" spc="175">
                <a:latin typeface="Tahoma"/>
                <a:cs typeface="Tahoma"/>
              </a:rPr>
              <a:t>formatos</a:t>
            </a:r>
            <a:r>
              <a:rPr dirty="0" sz="2500" spc="409">
                <a:latin typeface="Tahoma"/>
                <a:cs typeface="Tahoma"/>
              </a:rPr>
              <a:t> </a:t>
            </a:r>
            <a:r>
              <a:rPr dirty="0" sz="2500" spc="235">
                <a:latin typeface="Tahoma"/>
                <a:cs typeface="Tahoma"/>
              </a:rPr>
              <a:t>de</a:t>
            </a:r>
            <a:r>
              <a:rPr dirty="0" sz="2500" spc="415">
                <a:latin typeface="Tahoma"/>
                <a:cs typeface="Tahoma"/>
              </a:rPr>
              <a:t> </a:t>
            </a:r>
            <a:r>
              <a:rPr dirty="0" sz="2500" spc="150">
                <a:latin typeface="Tahoma"/>
                <a:cs typeface="Tahoma"/>
              </a:rPr>
              <a:t>TCC</a:t>
            </a:r>
            <a:r>
              <a:rPr dirty="0" sz="2500" spc="415">
                <a:latin typeface="Tahoma"/>
                <a:cs typeface="Tahoma"/>
              </a:rPr>
              <a:t> </a:t>
            </a:r>
            <a:r>
              <a:rPr dirty="0" sz="2500" spc="195">
                <a:latin typeface="Tahoma"/>
                <a:cs typeface="Tahoma"/>
              </a:rPr>
              <a:t>adotados</a:t>
            </a:r>
            <a:r>
              <a:rPr dirty="0" sz="2500" spc="409">
                <a:latin typeface="Tahoma"/>
                <a:cs typeface="Tahoma"/>
              </a:rPr>
              <a:t> </a:t>
            </a:r>
            <a:r>
              <a:rPr dirty="0" sz="2500" spc="195">
                <a:latin typeface="Tahoma"/>
                <a:cs typeface="Tahoma"/>
              </a:rPr>
              <a:t>pela</a:t>
            </a:r>
            <a:r>
              <a:rPr dirty="0" sz="2500" spc="415">
                <a:latin typeface="Tahoma"/>
                <a:cs typeface="Tahoma"/>
              </a:rPr>
              <a:t> </a:t>
            </a:r>
            <a:r>
              <a:rPr dirty="0" sz="2500" spc="215">
                <a:latin typeface="Tahoma"/>
                <a:cs typeface="Tahoma"/>
              </a:rPr>
              <a:t>Rede</a:t>
            </a:r>
            <a:r>
              <a:rPr dirty="0" sz="2500" spc="415">
                <a:latin typeface="Tahoma"/>
                <a:cs typeface="Tahoma"/>
              </a:rPr>
              <a:t> </a:t>
            </a:r>
            <a:r>
              <a:rPr dirty="0" sz="2500" spc="175">
                <a:latin typeface="Tahoma"/>
                <a:cs typeface="Tahoma"/>
              </a:rPr>
              <a:t>Profiap</a:t>
            </a:r>
            <a:endParaRPr sz="2500">
              <a:latin typeface="Tahoma"/>
              <a:cs typeface="Tahoma"/>
            </a:endParaRPr>
          </a:p>
          <a:p>
            <a:pPr algn="just" marL="12700" marR="5080">
              <a:lnSpc>
                <a:spcPct val="107500"/>
              </a:lnSpc>
            </a:pPr>
            <a:r>
              <a:rPr dirty="0" sz="2500" spc="120">
                <a:latin typeface="Tahoma"/>
                <a:cs typeface="Tahoma"/>
              </a:rPr>
              <a:t>(Dissertação</a:t>
            </a:r>
            <a:r>
              <a:rPr dirty="0" sz="2500" spc="-55">
                <a:latin typeface="Tahoma"/>
                <a:cs typeface="Tahoma"/>
              </a:rPr>
              <a:t> </a:t>
            </a:r>
            <a:r>
              <a:rPr dirty="0" sz="2500" spc="215">
                <a:latin typeface="Tahoma"/>
                <a:cs typeface="Tahoma"/>
              </a:rPr>
              <a:t>ou</a:t>
            </a:r>
            <a:r>
              <a:rPr dirty="0" sz="2500" spc="-50">
                <a:latin typeface="Tahoma"/>
                <a:cs typeface="Tahoma"/>
              </a:rPr>
              <a:t> </a:t>
            </a:r>
            <a:r>
              <a:rPr dirty="0" sz="2500" spc="100">
                <a:latin typeface="Tahoma"/>
                <a:cs typeface="Tahoma"/>
              </a:rPr>
              <a:t>Artigo),</a:t>
            </a:r>
            <a:r>
              <a:rPr dirty="0" sz="2500" spc="-50">
                <a:latin typeface="Tahoma"/>
                <a:cs typeface="Tahoma"/>
              </a:rPr>
              <a:t> </a:t>
            </a:r>
            <a:r>
              <a:rPr dirty="0" sz="2500" spc="150">
                <a:latin typeface="Tahoma"/>
                <a:cs typeface="Tahoma"/>
              </a:rPr>
              <a:t>deverá</a:t>
            </a:r>
            <a:r>
              <a:rPr dirty="0" sz="2500" spc="-50">
                <a:latin typeface="Tahoma"/>
                <a:cs typeface="Tahoma"/>
              </a:rPr>
              <a:t> </a:t>
            </a:r>
            <a:r>
              <a:rPr dirty="0" sz="2500" spc="95">
                <a:latin typeface="Tahoma"/>
                <a:cs typeface="Tahoma"/>
              </a:rPr>
              <a:t>ser</a:t>
            </a:r>
            <a:r>
              <a:rPr dirty="0" sz="2500" spc="-50">
                <a:latin typeface="Tahoma"/>
                <a:cs typeface="Tahoma"/>
              </a:rPr>
              <a:t> </a:t>
            </a:r>
            <a:r>
              <a:rPr dirty="0" sz="2500" spc="185">
                <a:latin typeface="Tahoma"/>
                <a:cs typeface="Tahoma"/>
              </a:rPr>
              <a:t>gerado</a:t>
            </a:r>
            <a:r>
              <a:rPr dirty="0" sz="2500" spc="-50">
                <a:latin typeface="Tahoma"/>
                <a:cs typeface="Tahoma"/>
              </a:rPr>
              <a:t> </a:t>
            </a:r>
            <a:r>
              <a:rPr dirty="0" sz="2500" spc="370">
                <a:latin typeface="Tahoma"/>
                <a:cs typeface="Tahoma"/>
              </a:rPr>
              <a:t>um</a:t>
            </a:r>
            <a:r>
              <a:rPr dirty="0" sz="2500" spc="-50">
                <a:latin typeface="Tahoma"/>
                <a:cs typeface="Tahoma"/>
              </a:rPr>
              <a:t> </a:t>
            </a:r>
            <a:r>
              <a:rPr dirty="0" sz="2500" spc="165">
                <a:latin typeface="Tahoma"/>
                <a:cs typeface="Tahoma"/>
              </a:rPr>
              <a:t>Relatório</a:t>
            </a:r>
            <a:r>
              <a:rPr dirty="0" sz="2500" spc="-50">
                <a:latin typeface="Tahoma"/>
                <a:cs typeface="Tahoma"/>
              </a:rPr>
              <a:t> </a:t>
            </a:r>
            <a:r>
              <a:rPr dirty="0" sz="2500" spc="175">
                <a:latin typeface="Tahoma"/>
                <a:cs typeface="Tahoma"/>
              </a:rPr>
              <a:t>Técnico </a:t>
            </a:r>
            <a:r>
              <a:rPr dirty="0" sz="2500" spc="-770">
                <a:latin typeface="Tahoma"/>
                <a:cs typeface="Tahoma"/>
              </a:rPr>
              <a:t> </a:t>
            </a:r>
            <a:r>
              <a:rPr dirty="0" sz="2500" spc="140">
                <a:latin typeface="Tahoma"/>
                <a:cs typeface="Tahoma"/>
              </a:rPr>
              <a:t>Conclusivo,</a:t>
            </a:r>
            <a:r>
              <a:rPr dirty="0" sz="2500" spc="-145">
                <a:latin typeface="Tahoma"/>
                <a:cs typeface="Tahoma"/>
              </a:rPr>
              <a:t> </a:t>
            </a:r>
            <a:r>
              <a:rPr dirty="0" sz="2500" spc="250">
                <a:latin typeface="Tahoma"/>
                <a:cs typeface="Tahoma"/>
              </a:rPr>
              <a:t>podendo</a:t>
            </a:r>
            <a:r>
              <a:rPr dirty="0" sz="2500" spc="-140">
                <a:latin typeface="Tahoma"/>
                <a:cs typeface="Tahoma"/>
              </a:rPr>
              <a:t> </a:t>
            </a:r>
            <a:r>
              <a:rPr dirty="0" sz="2500" spc="-20">
                <a:latin typeface="Tahoma"/>
                <a:cs typeface="Tahoma"/>
              </a:rPr>
              <a:t>ser:</a:t>
            </a:r>
            <a:endParaRPr sz="2500">
              <a:latin typeface="Tahoma"/>
              <a:cs typeface="Tahoma"/>
            </a:endParaRPr>
          </a:p>
          <a:p>
            <a:pPr algn="just" marL="12700" marR="5080">
              <a:lnSpc>
                <a:spcPct val="107500"/>
              </a:lnSpc>
              <a:buAutoNum type="arabicPeriod"/>
              <a:tabLst>
                <a:tab pos="442595" algn="l"/>
              </a:tabLst>
            </a:pPr>
            <a:r>
              <a:rPr dirty="0" sz="2500" spc="165">
                <a:latin typeface="Tahoma"/>
                <a:cs typeface="Tahoma"/>
              </a:rPr>
              <a:t>Relatório</a:t>
            </a:r>
            <a:r>
              <a:rPr dirty="0" sz="2500" spc="170">
                <a:latin typeface="Tahoma"/>
                <a:cs typeface="Tahoma"/>
              </a:rPr>
              <a:t> </a:t>
            </a:r>
            <a:r>
              <a:rPr dirty="0" sz="2500" spc="225">
                <a:latin typeface="Tahoma"/>
                <a:cs typeface="Tahoma"/>
              </a:rPr>
              <a:t>contendo </a:t>
            </a:r>
            <a:r>
              <a:rPr dirty="0" sz="2500" spc="150">
                <a:latin typeface="Tahoma"/>
                <a:cs typeface="Tahoma"/>
              </a:rPr>
              <a:t>a</a:t>
            </a:r>
            <a:r>
              <a:rPr dirty="0" sz="2500" spc="155">
                <a:latin typeface="Tahoma"/>
                <a:cs typeface="Tahoma"/>
              </a:rPr>
              <a:t> </a:t>
            </a:r>
            <a:r>
              <a:rPr dirty="0" sz="2500" spc="180">
                <a:latin typeface="Tahoma"/>
                <a:cs typeface="Tahoma"/>
              </a:rPr>
              <a:t>Análise</a:t>
            </a:r>
            <a:r>
              <a:rPr dirty="0" sz="2500" spc="185">
                <a:latin typeface="Tahoma"/>
                <a:cs typeface="Tahoma"/>
              </a:rPr>
              <a:t> </a:t>
            </a:r>
            <a:r>
              <a:rPr dirty="0" sz="2500" spc="170">
                <a:latin typeface="Tahoma"/>
                <a:cs typeface="Tahoma"/>
              </a:rPr>
              <a:t>situacional</a:t>
            </a:r>
            <a:r>
              <a:rPr dirty="0" sz="2500" spc="175">
                <a:latin typeface="Tahoma"/>
                <a:cs typeface="Tahoma"/>
              </a:rPr>
              <a:t> </a:t>
            </a:r>
            <a:r>
              <a:rPr dirty="0" sz="2500" spc="165">
                <a:latin typeface="Tahoma"/>
                <a:cs typeface="Tahoma"/>
              </a:rPr>
              <a:t>realizada</a:t>
            </a:r>
            <a:r>
              <a:rPr dirty="0" sz="2500" spc="170">
                <a:latin typeface="Tahoma"/>
                <a:cs typeface="Tahoma"/>
              </a:rPr>
              <a:t> </a:t>
            </a:r>
            <a:r>
              <a:rPr dirty="0" sz="2500" spc="150">
                <a:latin typeface="Tahoma"/>
                <a:cs typeface="Tahoma"/>
              </a:rPr>
              <a:t>e</a:t>
            </a:r>
            <a:r>
              <a:rPr dirty="0" sz="2500" spc="155">
                <a:latin typeface="Tahoma"/>
                <a:cs typeface="Tahoma"/>
              </a:rPr>
              <a:t> </a:t>
            </a:r>
            <a:r>
              <a:rPr dirty="0" sz="2500" spc="100">
                <a:latin typeface="Tahoma"/>
                <a:cs typeface="Tahoma"/>
              </a:rPr>
              <a:t>as </a:t>
            </a:r>
            <a:r>
              <a:rPr dirty="0" sz="2500" spc="105">
                <a:latin typeface="Tahoma"/>
                <a:cs typeface="Tahoma"/>
              </a:rPr>
              <a:t> </a:t>
            </a:r>
            <a:r>
              <a:rPr dirty="0" sz="2500" spc="50" b="1">
                <a:latin typeface="Tahoma"/>
                <a:cs typeface="Tahoma"/>
              </a:rPr>
              <a:t>Recomendações</a:t>
            </a:r>
            <a:r>
              <a:rPr dirty="0" sz="2500" spc="55" b="1">
                <a:latin typeface="Tahoma"/>
                <a:cs typeface="Tahoma"/>
              </a:rPr>
              <a:t> </a:t>
            </a:r>
            <a:r>
              <a:rPr dirty="0" sz="2500" spc="170">
                <a:latin typeface="Tahoma"/>
                <a:cs typeface="Tahoma"/>
              </a:rPr>
              <a:t>para</a:t>
            </a:r>
            <a:r>
              <a:rPr dirty="0" sz="2500" spc="175">
                <a:latin typeface="Tahoma"/>
                <a:cs typeface="Tahoma"/>
              </a:rPr>
              <a:t> </a:t>
            </a:r>
            <a:r>
              <a:rPr dirty="0" sz="2500" spc="150">
                <a:latin typeface="Tahoma"/>
                <a:cs typeface="Tahoma"/>
              </a:rPr>
              <a:t>a</a:t>
            </a:r>
            <a:r>
              <a:rPr dirty="0" sz="2500" spc="155">
                <a:latin typeface="Tahoma"/>
                <a:cs typeface="Tahoma"/>
              </a:rPr>
              <a:t> </a:t>
            </a:r>
            <a:r>
              <a:rPr dirty="0" sz="2500" spc="175">
                <a:latin typeface="Tahoma"/>
                <a:cs typeface="Tahoma"/>
              </a:rPr>
              <a:t>solução</a:t>
            </a:r>
            <a:r>
              <a:rPr dirty="0" sz="2500" spc="180">
                <a:latin typeface="Tahoma"/>
                <a:cs typeface="Tahoma"/>
              </a:rPr>
              <a:t> </a:t>
            </a:r>
            <a:r>
              <a:rPr dirty="0" sz="2500" spc="235">
                <a:latin typeface="Tahoma"/>
                <a:cs typeface="Tahoma"/>
              </a:rPr>
              <a:t>da</a:t>
            </a:r>
            <a:r>
              <a:rPr dirty="0" sz="2500" spc="240">
                <a:latin typeface="Tahoma"/>
                <a:cs typeface="Tahoma"/>
              </a:rPr>
              <a:t> </a:t>
            </a:r>
            <a:r>
              <a:rPr dirty="0" sz="2500" spc="165">
                <a:latin typeface="Tahoma"/>
                <a:cs typeface="Tahoma"/>
              </a:rPr>
              <a:t>situação</a:t>
            </a:r>
            <a:r>
              <a:rPr dirty="0" sz="2500" spc="170">
                <a:latin typeface="Tahoma"/>
                <a:cs typeface="Tahoma"/>
              </a:rPr>
              <a:t> </a:t>
            </a:r>
            <a:r>
              <a:rPr dirty="0" sz="2500" spc="229">
                <a:latin typeface="Tahoma"/>
                <a:cs typeface="Tahoma"/>
              </a:rPr>
              <a:t>problema </a:t>
            </a:r>
            <a:r>
              <a:rPr dirty="0" sz="2500" spc="235">
                <a:latin typeface="Tahoma"/>
                <a:cs typeface="Tahoma"/>
              </a:rPr>
              <a:t> </a:t>
            </a:r>
            <a:r>
              <a:rPr dirty="0" sz="2500" spc="170">
                <a:latin typeface="Tahoma"/>
                <a:cs typeface="Tahoma"/>
              </a:rPr>
              <a:t>analisada</a:t>
            </a:r>
            <a:r>
              <a:rPr dirty="0" sz="2500" spc="-145">
                <a:latin typeface="Tahoma"/>
                <a:cs typeface="Tahoma"/>
              </a:rPr>
              <a:t> </a:t>
            </a:r>
            <a:r>
              <a:rPr dirty="0" sz="2500" spc="215">
                <a:latin typeface="Tahoma"/>
                <a:cs typeface="Tahoma"/>
              </a:rPr>
              <a:t>ou</a:t>
            </a:r>
            <a:endParaRPr sz="2500">
              <a:latin typeface="Tahoma"/>
              <a:cs typeface="Tahoma"/>
            </a:endParaRPr>
          </a:p>
          <a:p>
            <a:pPr algn="just" marL="440055" indent="-427990">
              <a:lnSpc>
                <a:spcPct val="100000"/>
              </a:lnSpc>
              <a:spcBef>
                <a:spcPts val="225"/>
              </a:spcBef>
              <a:buAutoNum type="arabicPeriod"/>
              <a:tabLst>
                <a:tab pos="440690" algn="l"/>
              </a:tabLst>
            </a:pPr>
            <a:r>
              <a:rPr dirty="0" sz="2500" spc="165">
                <a:latin typeface="Tahoma"/>
                <a:cs typeface="Tahoma"/>
              </a:rPr>
              <a:t>Relatório</a:t>
            </a:r>
            <a:r>
              <a:rPr dirty="0" sz="2500" spc="-110">
                <a:latin typeface="Tahoma"/>
                <a:cs typeface="Tahoma"/>
              </a:rPr>
              <a:t> </a:t>
            </a:r>
            <a:r>
              <a:rPr dirty="0" sz="2500" spc="225">
                <a:latin typeface="Tahoma"/>
                <a:cs typeface="Tahoma"/>
              </a:rPr>
              <a:t>contendo</a:t>
            </a:r>
            <a:r>
              <a:rPr dirty="0" sz="2500" spc="-110">
                <a:latin typeface="Tahoma"/>
                <a:cs typeface="Tahoma"/>
              </a:rPr>
              <a:t> </a:t>
            </a:r>
            <a:r>
              <a:rPr dirty="0" sz="2500" spc="150">
                <a:latin typeface="Tahoma"/>
                <a:cs typeface="Tahoma"/>
              </a:rPr>
              <a:t>a</a:t>
            </a:r>
            <a:r>
              <a:rPr dirty="0" sz="2500" spc="-105">
                <a:latin typeface="Tahoma"/>
                <a:cs typeface="Tahoma"/>
              </a:rPr>
              <a:t> </a:t>
            </a:r>
            <a:r>
              <a:rPr dirty="0" sz="2500" spc="180">
                <a:latin typeface="Tahoma"/>
                <a:cs typeface="Tahoma"/>
              </a:rPr>
              <a:t>Análise</a:t>
            </a:r>
            <a:r>
              <a:rPr dirty="0" sz="2500" spc="-110">
                <a:latin typeface="Tahoma"/>
                <a:cs typeface="Tahoma"/>
              </a:rPr>
              <a:t> </a:t>
            </a:r>
            <a:r>
              <a:rPr dirty="0" sz="2500" spc="170">
                <a:latin typeface="Tahoma"/>
                <a:cs typeface="Tahoma"/>
              </a:rPr>
              <a:t>situacional</a:t>
            </a:r>
            <a:r>
              <a:rPr dirty="0" sz="2500" spc="-105">
                <a:latin typeface="Tahoma"/>
                <a:cs typeface="Tahoma"/>
              </a:rPr>
              <a:t> </a:t>
            </a:r>
            <a:r>
              <a:rPr dirty="0" sz="2500" spc="150">
                <a:latin typeface="Tahoma"/>
                <a:cs typeface="Tahoma"/>
              </a:rPr>
              <a:t>e</a:t>
            </a:r>
            <a:r>
              <a:rPr dirty="0" sz="2500" spc="-110">
                <a:latin typeface="Tahoma"/>
                <a:cs typeface="Tahoma"/>
              </a:rPr>
              <a:t> </a:t>
            </a:r>
            <a:r>
              <a:rPr dirty="0" sz="2500" spc="370">
                <a:latin typeface="Tahoma"/>
                <a:cs typeface="Tahoma"/>
              </a:rPr>
              <a:t>um</a:t>
            </a:r>
            <a:r>
              <a:rPr dirty="0" sz="2500" spc="-105">
                <a:latin typeface="Tahoma"/>
                <a:cs typeface="Tahoma"/>
              </a:rPr>
              <a:t> </a:t>
            </a:r>
            <a:r>
              <a:rPr dirty="0" sz="2500" spc="45" b="1">
                <a:latin typeface="Tahoma"/>
                <a:cs typeface="Tahoma"/>
              </a:rPr>
              <a:t>Plano</a:t>
            </a:r>
            <a:r>
              <a:rPr dirty="0" sz="2500" spc="-125" b="1">
                <a:latin typeface="Tahoma"/>
                <a:cs typeface="Tahoma"/>
              </a:rPr>
              <a:t> </a:t>
            </a:r>
            <a:r>
              <a:rPr dirty="0" sz="2500" spc="75" b="1">
                <a:latin typeface="Tahoma"/>
                <a:cs typeface="Tahoma"/>
              </a:rPr>
              <a:t>de</a:t>
            </a:r>
            <a:r>
              <a:rPr dirty="0" sz="2500" spc="-120" b="1">
                <a:latin typeface="Tahoma"/>
                <a:cs typeface="Tahoma"/>
              </a:rPr>
              <a:t> </a:t>
            </a:r>
            <a:r>
              <a:rPr dirty="0" sz="2500" spc="80" b="1">
                <a:latin typeface="Tahoma"/>
                <a:cs typeface="Tahoma"/>
              </a:rPr>
              <a:t>Ação</a:t>
            </a:r>
            <a:endParaRPr sz="2500">
              <a:latin typeface="Tahoma"/>
              <a:cs typeface="Tahoma"/>
            </a:endParaRPr>
          </a:p>
          <a:p>
            <a:pPr algn="just" marL="12700">
              <a:lnSpc>
                <a:spcPct val="100000"/>
              </a:lnSpc>
              <a:spcBef>
                <a:spcPts val="225"/>
              </a:spcBef>
            </a:pPr>
            <a:r>
              <a:rPr dirty="0" sz="2500" spc="170">
                <a:latin typeface="Tahoma"/>
                <a:cs typeface="Tahoma"/>
              </a:rPr>
              <a:t>para</a:t>
            </a:r>
            <a:r>
              <a:rPr dirty="0" sz="2500" spc="-140">
                <a:latin typeface="Tahoma"/>
                <a:cs typeface="Tahoma"/>
              </a:rPr>
              <a:t> </a:t>
            </a:r>
            <a:r>
              <a:rPr dirty="0" sz="2500" spc="150">
                <a:latin typeface="Tahoma"/>
                <a:cs typeface="Tahoma"/>
              </a:rPr>
              <a:t>a</a:t>
            </a:r>
            <a:r>
              <a:rPr dirty="0" sz="2500" spc="-135">
                <a:latin typeface="Tahoma"/>
                <a:cs typeface="Tahoma"/>
              </a:rPr>
              <a:t> </a:t>
            </a:r>
            <a:r>
              <a:rPr dirty="0" sz="2500" spc="175">
                <a:latin typeface="Tahoma"/>
                <a:cs typeface="Tahoma"/>
              </a:rPr>
              <a:t>solução</a:t>
            </a:r>
            <a:r>
              <a:rPr dirty="0" sz="2500" spc="-135">
                <a:latin typeface="Tahoma"/>
                <a:cs typeface="Tahoma"/>
              </a:rPr>
              <a:t> </a:t>
            </a:r>
            <a:r>
              <a:rPr dirty="0" sz="2500" spc="235">
                <a:latin typeface="Tahoma"/>
                <a:cs typeface="Tahoma"/>
              </a:rPr>
              <a:t>da</a:t>
            </a:r>
            <a:r>
              <a:rPr dirty="0" sz="2500" spc="-135">
                <a:latin typeface="Tahoma"/>
                <a:cs typeface="Tahoma"/>
              </a:rPr>
              <a:t> </a:t>
            </a:r>
            <a:r>
              <a:rPr dirty="0" sz="2500" spc="165">
                <a:latin typeface="Tahoma"/>
                <a:cs typeface="Tahoma"/>
              </a:rPr>
              <a:t>situação</a:t>
            </a:r>
            <a:r>
              <a:rPr dirty="0" sz="2500" spc="-140">
                <a:latin typeface="Tahoma"/>
                <a:cs typeface="Tahoma"/>
              </a:rPr>
              <a:t> </a:t>
            </a:r>
            <a:r>
              <a:rPr dirty="0" sz="2500" spc="229">
                <a:latin typeface="Tahoma"/>
                <a:cs typeface="Tahoma"/>
              </a:rPr>
              <a:t>problema</a:t>
            </a:r>
            <a:r>
              <a:rPr dirty="0" sz="2500" spc="-135">
                <a:latin typeface="Tahoma"/>
                <a:cs typeface="Tahoma"/>
              </a:rPr>
              <a:t> </a:t>
            </a:r>
            <a:r>
              <a:rPr dirty="0" sz="2500" spc="170">
                <a:latin typeface="Tahoma"/>
                <a:cs typeface="Tahoma"/>
              </a:rPr>
              <a:t>analisada</a:t>
            </a:r>
            <a:r>
              <a:rPr dirty="0" sz="2500" spc="-135">
                <a:latin typeface="Tahoma"/>
                <a:cs typeface="Tahoma"/>
              </a:rPr>
              <a:t> </a:t>
            </a:r>
            <a:r>
              <a:rPr dirty="0" sz="2500" spc="215">
                <a:latin typeface="Tahoma"/>
                <a:cs typeface="Tahoma"/>
              </a:rPr>
              <a:t>ou</a:t>
            </a:r>
            <a:endParaRPr sz="2500">
              <a:latin typeface="Tahoma"/>
              <a:cs typeface="Tahoma"/>
            </a:endParaRPr>
          </a:p>
          <a:p>
            <a:pPr algn="just" marL="12700" marR="5080">
              <a:lnSpc>
                <a:spcPct val="107500"/>
              </a:lnSpc>
              <a:buAutoNum type="arabicPeriod" startAt="3"/>
              <a:tabLst>
                <a:tab pos="556895" algn="l"/>
              </a:tabLst>
            </a:pPr>
            <a:r>
              <a:rPr dirty="0" sz="2500" spc="165">
                <a:latin typeface="Tahoma"/>
                <a:cs typeface="Tahoma"/>
              </a:rPr>
              <a:t>Relatório </a:t>
            </a:r>
            <a:r>
              <a:rPr dirty="0" sz="2500" spc="225">
                <a:latin typeface="Tahoma"/>
                <a:cs typeface="Tahoma"/>
              </a:rPr>
              <a:t>contendo </a:t>
            </a:r>
            <a:r>
              <a:rPr dirty="0" sz="2500" spc="150">
                <a:latin typeface="Tahoma"/>
                <a:cs typeface="Tahoma"/>
              </a:rPr>
              <a:t>a </a:t>
            </a:r>
            <a:r>
              <a:rPr dirty="0" sz="2500" spc="180">
                <a:latin typeface="Tahoma"/>
                <a:cs typeface="Tahoma"/>
              </a:rPr>
              <a:t>Análise </a:t>
            </a:r>
            <a:r>
              <a:rPr dirty="0" sz="2500" spc="170">
                <a:latin typeface="Tahoma"/>
                <a:cs typeface="Tahoma"/>
              </a:rPr>
              <a:t>situacional </a:t>
            </a:r>
            <a:r>
              <a:rPr dirty="0" sz="2500" spc="150">
                <a:latin typeface="Tahoma"/>
                <a:cs typeface="Tahoma"/>
              </a:rPr>
              <a:t>e a </a:t>
            </a:r>
            <a:r>
              <a:rPr dirty="0" sz="2500" spc="175">
                <a:latin typeface="Tahoma"/>
                <a:cs typeface="Tahoma"/>
              </a:rPr>
              <a:t>descrição </a:t>
            </a:r>
            <a:r>
              <a:rPr dirty="0" sz="2500" spc="260">
                <a:latin typeface="Tahoma"/>
                <a:cs typeface="Tahoma"/>
              </a:rPr>
              <a:t>do </a:t>
            </a:r>
            <a:r>
              <a:rPr dirty="0" sz="2500" spc="265">
                <a:latin typeface="Tahoma"/>
                <a:cs typeface="Tahoma"/>
              </a:rPr>
              <a:t> </a:t>
            </a:r>
            <a:r>
              <a:rPr dirty="0" sz="2500" spc="50" b="1">
                <a:latin typeface="Tahoma"/>
                <a:cs typeface="Tahoma"/>
              </a:rPr>
              <a:t>Produto</a:t>
            </a:r>
            <a:r>
              <a:rPr dirty="0" sz="2500" spc="55" b="1">
                <a:latin typeface="Tahoma"/>
                <a:cs typeface="Tahoma"/>
              </a:rPr>
              <a:t> </a:t>
            </a:r>
            <a:r>
              <a:rPr dirty="0" sz="2500" spc="10" b="1">
                <a:latin typeface="Tahoma"/>
                <a:cs typeface="Tahoma"/>
              </a:rPr>
              <a:t>Técnico/Tecnológico</a:t>
            </a:r>
            <a:r>
              <a:rPr dirty="0" sz="2500" spc="755" b="1">
                <a:latin typeface="Tahoma"/>
                <a:cs typeface="Tahoma"/>
              </a:rPr>
              <a:t> </a:t>
            </a:r>
            <a:r>
              <a:rPr dirty="0" sz="2500" spc="190">
                <a:latin typeface="Tahoma"/>
                <a:cs typeface="Tahoma"/>
              </a:rPr>
              <a:t>proposto</a:t>
            </a:r>
            <a:r>
              <a:rPr dirty="0" sz="2500" spc="195">
                <a:latin typeface="Tahoma"/>
                <a:cs typeface="Tahoma"/>
              </a:rPr>
              <a:t> </a:t>
            </a:r>
            <a:r>
              <a:rPr dirty="0" sz="2500" spc="180">
                <a:latin typeface="Tahoma"/>
                <a:cs typeface="Tahoma"/>
              </a:rPr>
              <a:t>(uma</a:t>
            </a:r>
            <a:r>
              <a:rPr dirty="0" sz="2500" spc="185">
                <a:latin typeface="Tahoma"/>
                <a:cs typeface="Tahoma"/>
              </a:rPr>
              <a:t> </a:t>
            </a:r>
            <a:r>
              <a:rPr dirty="0" sz="2500" spc="160">
                <a:latin typeface="Tahoma"/>
                <a:cs typeface="Tahoma"/>
              </a:rPr>
              <a:t>norma,</a:t>
            </a:r>
            <a:r>
              <a:rPr dirty="0" sz="2500" spc="165">
                <a:latin typeface="Tahoma"/>
                <a:cs typeface="Tahoma"/>
              </a:rPr>
              <a:t> </a:t>
            </a:r>
            <a:r>
              <a:rPr dirty="0" sz="2500" spc="370">
                <a:latin typeface="Tahoma"/>
                <a:cs typeface="Tahoma"/>
              </a:rPr>
              <a:t>um </a:t>
            </a:r>
            <a:r>
              <a:rPr dirty="0" sz="2500" spc="375">
                <a:latin typeface="Tahoma"/>
                <a:cs typeface="Tahoma"/>
              </a:rPr>
              <a:t> </a:t>
            </a:r>
            <a:r>
              <a:rPr dirty="0" sz="2500" spc="110">
                <a:latin typeface="Tahoma"/>
                <a:cs typeface="Tahoma"/>
              </a:rPr>
              <a:t>software,</a:t>
            </a:r>
            <a:r>
              <a:rPr dirty="0" sz="2500" spc="125">
                <a:latin typeface="Tahoma"/>
                <a:cs typeface="Tahoma"/>
              </a:rPr>
              <a:t> </a:t>
            </a:r>
            <a:r>
              <a:rPr dirty="0" sz="2500" spc="295">
                <a:latin typeface="Tahoma"/>
                <a:cs typeface="Tahoma"/>
              </a:rPr>
              <a:t>uma</a:t>
            </a:r>
            <a:r>
              <a:rPr dirty="0" sz="2500" spc="130">
                <a:latin typeface="Tahoma"/>
                <a:cs typeface="Tahoma"/>
              </a:rPr>
              <a:t> </a:t>
            </a:r>
            <a:r>
              <a:rPr dirty="0" sz="2500" spc="165">
                <a:latin typeface="Tahoma"/>
                <a:cs typeface="Tahoma"/>
              </a:rPr>
              <a:t>base</a:t>
            </a:r>
            <a:r>
              <a:rPr dirty="0" sz="2500" spc="125">
                <a:latin typeface="Tahoma"/>
                <a:cs typeface="Tahoma"/>
              </a:rPr>
              <a:t> </a:t>
            </a:r>
            <a:r>
              <a:rPr dirty="0" sz="2500" spc="235">
                <a:latin typeface="Tahoma"/>
                <a:cs typeface="Tahoma"/>
              </a:rPr>
              <a:t>de</a:t>
            </a:r>
            <a:r>
              <a:rPr dirty="0" sz="2500" spc="130">
                <a:latin typeface="Tahoma"/>
                <a:cs typeface="Tahoma"/>
              </a:rPr>
              <a:t> </a:t>
            </a:r>
            <a:r>
              <a:rPr dirty="0" sz="2500" spc="135">
                <a:latin typeface="Tahoma"/>
                <a:cs typeface="Tahoma"/>
              </a:rPr>
              <a:t>dados,</a:t>
            </a:r>
            <a:r>
              <a:rPr dirty="0" sz="2500" spc="130">
                <a:latin typeface="Tahoma"/>
                <a:cs typeface="Tahoma"/>
              </a:rPr>
              <a:t> </a:t>
            </a:r>
            <a:r>
              <a:rPr dirty="0" sz="2500" spc="370">
                <a:latin typeface="Tahoma"/>
                <a:cs typeface="Tahoma"/>
              </a:rPr>
              <a:t>um</a:t>
            </a:r>
            <a:r>
              <a:rPr dirty="0" sz="2500" spc="125">
                <a:latin typeface="Tahoma"/>
                <a:cs typeface="Tahoma"/>
              </a:rPr>
              <a:t> </a:t>
            </a:r>
            <a:r>
              <a:rPr dirty="0" sz="2500" spc="95">
                <a:latin typeface="Tahoma"/>
                <a:cs typeface="Tahoma"/>
              </a:rPr>
              <a:t>curso,</a:t>
            </a:r>
            <a:r>
              <a:rPr dirty="0" sz="2500" spc="130">
                <a:latin typeface="Tahoma"/>
                <a:cs typeface="Tahoma"/>
              </a:rPr>
              <a:t> </a:t>
            </a:r>
            <a:r>
              <a:rPr dirty="0" sz="2500" spc="370">
                <a:latin typeface="Tahoma"/>
                <a:cs typeface="Tahoma"/>
              </a:rPr>
              <a:t>um</a:t>
            </a:r>
            <a:r>
              <a:rPr dirty="0" sz="2500" spc="130">
                <a:latin typeface="Tahoma"/>
                <a:cs typeface="Tahoma"/>
              </a:rPr>
              <a:t> </a:t>
            </a:r>
            <a:r>
              <a:rPr dirty="0" sz="2500" spc="185">
                <a:latin typeface="Tahoma"/>
                <a:cs typeface="Tahoma"/>
              </a:rPr>
              <a:t>material</a:t>
            </a:r>
            <a:r>
              <a:rPr dirty="0" sz="2500" spc="125">
                <a:latin typeface="Tahoma"/>
                <a:cs typeface="Tahoma"/>
              </a:rPr>
              <a:t> </a:t>
            </a:r>
            <a:r>
              <a:rPr dirty="0" sz="2500" spc="160">
                <a:latin typeface="Tahoma"/>
                <a:cs typeface="Tahoma"/>
              </a:rPr>
              <a:t>didático, </a:t>
            </a:r>
            <a:r>
              <a:rPr dirty="0" sz="2500" spc="-765">
                <a:latin typeface="Tahoma"/>
                <a:cs typeface="Tahoma"/>
              </a:rPr>
              <a:t> </a:t>
            </a:r>
            <a:r>
              <a:rPr dirty="0" sz="2500" spc="50">
                <a:latin typeface="Tahoma"/>
                <a:cs typeface="Tahoma"/>
              </a:rPr>
              <a:t>etc.)</a:t>
            </a:r>
            <a:r>
              <a:rPr dirty="0" sz="2500" spc="-135">
                <a:latin typeface="Tahoma"/>
                <a:cs typeface="Tahoma"/>
              </a:rPr>
              <a:t> </a:t>
            </a:r>
            <a:r>
              <a:rPr dirty="0" sz="2500" spc="150">
                <a:latin typeface="Tahoma"/>
                <a:cs typeface="Tahoma"/>
              </a:rPr>
              <a:t>a</a:t>
            </a:r>
            <a:r>
              <a:rPr dirty="0" sz="2500" spc="-130">
                <a:latin typeface="Tahoma"/>
                <a:cs typeface="Tahoma"/>
              </a:rPr>
              <a:t> </a:t>
            </a:r>
            <a:r>
              <a:rPr dirty="0" sz="2500" spc="95">
                <a:latin typeface="Tahoma"/>
                <a:cs typeface="Tahoma"/>
              </a:rPr>
              <a:t>ser</a:t>
            </a:r>
            <a:r>
              <a:rPr dirty="0" sz="2500" spc="-135">
                <a:latin typeface="Tahoma"/>
                <a:cs typeface="Tahoma"/>
              </a:rPr>
              <a:t> </a:t>
            </a:r>
            <a:r>
              <a:rPr dirty="0" sz="2500" spc="190">
                <a:latin typeface="Tahoma"/>
                <a:cs typeface="Tahoma"/>
              </a:rPr>
              <a:t>utilizado</a:t>
            </a:r>
            <a:r>
              <a:rPr dirty="0" sz="2500" spc="-130">
                <a:latin typeface="Tahoma"/>
                <a:cs typeface="Tahoma"/>
              </a:rPr>
              <a:t> </a:t>
            </a:r>
            <a:r>
              <a:rPr dirty="0" sz="2500" spc="204">
                <a:latin typeface="Tahoma"/>
                <a:cs typeface="Tahoma"/>
              </a:rPr>
              <a:t>na</a:t>
            </a:r>
            <a:r>
              <a:rPr dirty="0" sz="2500" spc="-135">
                <a:latin typeface="Tahoma"/>
                <a:cs typeface="Tahoma"/>
              </a:rPr>
              <a:t> </a:t>
            </a:r>
            <a:r>
              <a:rPr dirty="0" sz="2500" spc="175">
                <a:latin typeface="Tahoma"/>
                <a:cs typeface="Tahoma"/>
              </a:rPr>
              <a:t>solução</a:t>
            </a:r>
            <a:r>
              <a:rPr dirty="0" sz="2500" spc="-130">
                <a:latin typeface="Tahoma"/>
                <a:cs typeface="Tahoma"/>
              </a:rPr>
              <a:t> </a:t>
            </a:r>
            <a:r>
              <a:rPr dirty="0" sz="2500" spc="235">
                <a:latin typeface="Tahoma"/>
                <a:cs typeface="Tahoma"/>
              </a:rPr>
              <a:t>da</a:t>
            </a:r>
            <a:r>
              <a:rPr dirty="0" sz="2500" spc="-135">
                <a:latin typeface="Tahoma"/>
                <a:cs typeface="Tahoma"/>
              </a:rPr>
              <a:t> </a:t>
            </a:r>
            <a:r>
              <a:rPr dirty="0" sz="2500" spc="165">
                <a:latin typeface="Tahoma"/>
                <a:cs typeface="Tahoma"/>
              </a:rPr>
              <a:t>situação</a:t>
            </a:r>
            <a:r>
              <a:rPr dirty="0" sz="2500" spc="-130">
                <a:latin typeface="Tahoma"/>
                <a:cs typeface="Tahoma"/>
              </a:rPr>
              <a:t> </a:t>
            </a:r>
            <a:r>
              <a:rPr dirty="0" sz="2500" spc="229">
                <a:latin typeface="Tahoma"/>
                <a:cs typeface="Tahoma"/>
              </a:rPr>
              <a:t>problema</a:t>
            </a:r>
            <a:r>
              <a:rPr dirty="0" sz="2500" spc="-135">
                <a:latin typeface="Tahoma"/>
                <a:cs typeface="Tahoma"/>
              </a:rPr>
              <a:t> </a:t>
            </a:r>
            <a:r>
              <a:rPr dirty="0" sz="2500" spc="130">
                <a:latin typeface="Tahoma"/>
                <a:cs typeface="Tahoma"/>
              </a:rPr>
              <a:t>analisada.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98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235"/>
              </a:spcBef>
            </a:pPr>
            <a:r>
              <a:rPr dirty="0" spc="-35"/>
              <a:t>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68651" y="4638659"/>
            <a:ext cx="2219309" cy="221930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833855" y="671227"/>
            <a:ext cx="2524125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484">
                <a:solidFill>
                  <a:srgbClr val="0073AB"/>
                </a:solidFill>
                <a:latin typeface="Trebuchet MS"/>
                <a:cs typeface="Trebuchet MS"/>
              </a:rPr>
              <a:t>FORMATAÇÃO</a:t>
            </a:r>
            <a:endParaRPr sz="40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38100" y="0"/>
            <a:ext cx="2315210" cy="2157730"/>
            <a:chOff x="-38100" y="0"/>
            <a:chExt cx="2315210" cy="215773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2239010" cy="2081530"/>
            </a:xfrm>
            <a:custGeom>
              <a:avLst/>
              <a:gdLst/>
              <a:ahLst/>
              <a:cxnLst/>
              <a:rect l="l" t="t" r="r" b="b"/>
              <a:pathLst>
                <a:path w="2239010" h="2081530">
                  <a:moveTo>
                    <a:pt x="2238722" y="0"/>
                  </a:moveTo>
                  <a:lnTo>
                    <a:pt x="0" y="2081313"/>
                  </a:lnTo>
                </a:path>
              </a:pathLst>
            </a:custGeom>
            <a:ln w="76199">
              <a:solidFill>
                <a:srgbClr val="09548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2043430" cy="1899920"/>
            </a:xfrm>
            <a:custGeom>
              <a:avLst/>
              <a:gdLst/>
              <a:ahLst/>
              <a:cxnLst/>
              <a:rect l="l" t="t" r="r" b="b"/>
              <a:pathLst>
                <a:path w="2043430" h="1899920">
                  <a:moveTo>
                    <a:pt x="2043087" y="0"/>
                  </a:moveTo>
                  <a:lnTo>
                    <a:pt x="0" y="1899426"/>
                  </a:lnTo>
                  <a:lnTo>
                    <a:pt x="0" y="0"/>
                  </a:lnTo>
                  <a:lnTo>
                    <a:pt x="2043087" y="0"/>
                  </a:lnTo>
                  <a:close/>
                </a:path>
              </a:pathLst>
            </a:custGeom>
            <a:solidFill>
              <a:srgbClr val="004B81">
                <a:alpha val="89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1043803" y="2349494"/>
            <a:ext cx="10104755" cy="8445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7500"/>
              </a:lnSpc>
              <a:spcBef>
                <a:spcPts val="100"/>
              </a:spcBef>
              <a:tabLst>
                <a:tab pos="824865" algn="l"/>
                <a:tab pos="2522855" algn="l"/>
                <a:tab pos="3088640" algn="l"/>
                <a:tab pos="4519295" algn="l"/>
                <a:tab pos="5152390" algn="l"/>
                <a:tab pos="6276340" algn="l"/>
                <a:tab pos="6693534" algn="l"/>
                <a:tab pos="7259320" algn="l"/>
                <a:tab pos="8689975" algn="l"/>
                <a:tab pos="9323705" algn="l"/>
              </a:tabLst>
            </a:pPr>
            <a:r>
              <a:rPr dirty="0" sz="2500" spc="150">
                <a:latin typeface="Tahoma"/>
                <a:cs typeface="Tahoma"/>
              </a:rPr>
              <a:t>Sã</a:t>
            </a:r>
            <a:r>
              <a:rPr dirty="0" sz="2500" spc="204">
                <a:latin typeface="Tahoma"/>
                <a:cs typeface="Tahoma"/>
              </a:rPr>
              <a:t>o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145">
                <a:latin typeface="Tahoma"/>
                <a:cs typeface="Tahoma"/>
              </a:rPr>
              <a:t>a</a:t>
            </a:r>
            <a:r>
              <a:rPr dirty="0" sz="2500" spc="315">
                <a:latin typeface="Tahoma"/>
                <a:cs typeface="Tahoma"/>
              </a:rPr>
              <a:t>d</a:t>
            </a:r>
            <a:r>
              <a:rPr dirty="0" sz="2500" spc="200">
                <a:latin typeface="Tahoma"/>
                <a:cs typeface="Tahoma"/>
              </a:rPr>
              <a:t>o</a:t>
            </a:r>
            <a:r>
              <a:rPr dirty="0" sz="2500" spc="175">
                <a:latin typeface="Tahoma"/>
                <a:cs typeface="Tahoma"/>
              </a:rPr>
              <a:t>t</a:t>
            </a:r>
            <a:r>
              <a:rPr dirty="0" sz="2500" spc="145">
                <a:latin typeface="Tahoma"/>
                <a:cs typeface="Tahoma"/>
              </a:rPr>
              <a:t>a</a:t>
            </a:r>
            <a:r>
              <a:rPr dirty="0" sz="2500" spc="315">
                <a:latin typeface="Tahoma"/>
                <a:cs typeface="Tahoma"/>
              </a:rPr>
              <a:t>d</a:t>
            </a:r>
            <a:r>
              <a:rPr dirty="0" sz="2500" spc="145">
                <a:latin typeface="Tahoma"/>
                <a:cs typeface="Tahoma"/>
              </a:rPr>
              <a:t>a</a:t>
            </a:r>
            <a:r>
              <a:rPr dirty="0" sz="2500" spc="55">
                <a:latin typeface="Tahoma"/>
                <a:cs typeface="Tahoma"/>
              </a:rPr>
              <a:t>s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145">
                <a:latin typeface="Tahoma"/>
                <a:cs typeface="Tahoma"/>
              </a:rPr>
              <a:t>a</a:t>
            </a:r>
            <a:r>
              <a:rPr dirty="0" sz="2500" spc="55">
                <a:latin typeface="Tahoma"/>
                <a:cs typeface="Tahoma"/>
              </a:rPr>
              <a:t>s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254">
                <a:latin typeface="Tahoma"/>
                <a:cs typeface="Tahoma"/>
              </a:rPr>
              <a:t>n</a:t>
            </a:r>
            <a:r>
              <a:rPr dirty="0" sz="2500" spc="200">
                <a:latin typeface="Tahoma"/>
                <a:cs typeface="Tahoma"/>
              </a:rPr>
              <a:t>o</a:t>
            </a:r>
            <a:r>
              <a:rPr dirty="0" sz="2500" spc="75">
                <a:latin typeface="Tahoma"/>
                <a:cs typeface="Tahoma"/>
              </a:rPr>
              <a:t>r</a:t>
            </a:r>
            <a:r>
              <a:rPr dirty="0" sz="2500" spc="500">
                <a:latin typeface="Tahoma"/>
                <a:cs typeface="Tahoma"/>
              </a:rPr>
              <a:t>m</a:t>
            </a:r>
            <a:r>
              <a:rPr dirty="0" sz="2500" spc="145">
                <a:latin typeface="Tahoma"/>
                <a:cs typeface="Tahoma"/>
              </a:rPr>
              <a:t>a</a:t>
            </a:r>
            <a:r>
              <a:rPr dirty="0" sz="2500" spc="55">
                <a:latin typeface="Tahoma"/>
                <a:cs typeface="Tahoma"/>
              </a:rPr>
              <a:t>s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315">
                <a:latin typeface="Tahoma"/>
                <a:cs typeface="Tahoma"/>
              </a:rPr>
              <a:t>d</a:t>
            </a:r>
            <a:r>
              <a:rPr dirty="0" sz="2500" spc="150">
                <a:latin typeface="Tahoma"/>
                <a:cs typeface="Tahoma"/>
              </a:rPr>
              <a:t>a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340">
                <a:latin typeface="Tahoma"/>
                <a:cs typeface="Tahoma"/>
              </a:rPr>
              <a:t>A</a:t>
            </a:r>
            <a:r>
              <a:rPr dirty="0" sz="2500" spc="285">
                <a:latin typeface="Tahoma"/>
                <a:cs typeface="Tahoma"/>
              </a:rPr>
              <a:t>B</a:t>
            </a:r>
            <a:r>
              <a:rPr dirty="0" sz="2500" spc="305">
                <a:latin typeface="Tahoma"/>
                <a:cs typeface="Tahoma"/>
              </a:rPr>
              <a:t>N</a:t>
            </a:r>
            <a:r>
              <a:rPr dirty="0" sz="2500" spc="-15">
                <a:latin typeface="Tahoma"/>
                <a:cs typeface="Tahoma"/>
              </a:rPr>
              <a:t>T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150">
                <a:latin typeface="Tahoma"/>
                <a:cs typeface="Tahoma"/>
              </a:rPr>
              <a:t>e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145">
                <a:latin typeface="Tahoma"/>
                <a:cs typeface="Tahoma"/>
              </a:rPr>
              <a:t>a</a:t>
            </a:r>
            <a:r>
              <a:rPr dirty="0" sz="2500" spc="55">
                <a:latin typeface="Tahoma"/>
                <a:cs typeface="Tahoma"/>
              </a:rPr>
              <a:t>s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254">
                <a:latin typeface="Tahoma"/>
                <a:cs typeface="Tahoma"/>
              </a:rPr>
              <a:t>n</a:t>
            </a:r>
            <a:r>
              <a:rPr dirty="0" sz="2500" spc="200">
                <a:latin typeface="Tahoma"/>
                <a:cs typeface="Tahoma"/>
              </a:rPr>
              <a:t>o</a:t>
            </a:r>
            <a:r>
              <a:rPr dirty="0" sz="2500" spc="75">
                <a:latin typeface="Tahoma"/>
                <a:cs typeface="Tahoma"/>
              </a:rPr>
              <a:t>r</a:t>
            </a:r>
            <a:r>
              <a:rPr dirty="0" sz="2500" spc="500">
                <a:latin typeface="Tahoma"/>
                <a:cs typeface="Tahoma"/>
              </a:rPr>
              <a:t>m</a:t>
            </a:r>
            <a:r>
              <a:rPr dirty="0" sz="2500" spc="145">
                <a:latin typeface="Tahoma"/>
                <a:cs typeface="Tahoma"/>
              </a:rPr>
              <a:t>a</a:t>
            </a:r>
            <a:r>
              <a:rPr dirty="0" sz="2500" spc="55">
                <a:latin typeface="Tahoma"/>
                <a:cs typeface="Tahoma"/>
              </a:rPr>
              <a:t>s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315">
                <a:latin typeface="Tahoma"/>
                <a:cs typeface="Tahoma"/>
              </a:rPr>
              <a:t>d</a:t>
            </a:r>
            <a:r>
              <a:rPr dirty="0" sz="2500" spc="150">
                <a:latin typeface="Tahoma"/>
                <a:cs typeface="Tahoma"/>
              </a:rPr>
              <a:t>e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250">
                <a:latin typeface="Tahoma"/>
                <a:cs typeface="Tahoma"/>
              </a:rPr>
              <a:t>c</a:t>
            </a:r>
            <a:r>
              <a:rPr dirty="0" sz="2500" spc="145">
                <a:latin typeface="Tahoma"/>
                <a:cs typeface="Tahoma"/>
              </a:rPr>
              <a:t>a</a:t>
            </a:r>
            <a:r>
              <a:rPr dirty="0" sz="2500" spc="315">
                <a:latin typeface="Tahoma"/>
                <a:cs typeface="Tahoma"/>
              </a:rPr>
              <a:t>d</a:t>
            </a:r>
            <a:r>
              <a:rPr dirty="0" sz="2500" spc="110">
                <a:latin typeface="Tahoma"/>
                <a:cs typeface="Tahoma"/>
              </a:rPr>
              <a:t>a  </a:t>
            </a:r>
            <a:r>
              <a:rPr dirty="0" sz="2500" spc="170">
                <a:latin typeface="Tahoma"/>
                <a:cs typeface="Tahoma"/>
              </a:rPr>
              <a:t>instituição</a:t>
            </a:r>
            <a:r>
              <a:rPr dirty="0" sz="2500" spc="-140">
                <a:latin typeface="Tahoma"/>
                <a:cs typeface="Tahoma"/>
              </a:rPr>
              <a:t> </a:t>
            </a:r>
            <a:r>
              <a:rPr dirty="0" sz="2500" spc="160">
                <a:latin typeface="Tahoma"/>
                <a:cs typeface="Tahoma"/>
              </a:rPr>
              <a:t>associada</a:t>
            </a:r>
            <a:r>
              <a:rPr dirty="0" sz="2500" spc="-140">
                <a:latin typeface="Tahoma"/>
                <a:cs typeface="Tahoma"/>
              </a:rPr>
              <a:t> </a:t>
            </a:r>
            <a:r>
              <a:rPr dirty="0" sz="2500" spc="150">
                <a:latin typeface="Tahoma"/>
                <a:cs typeface="Tahoma"/>
              </a:rPr>
              <a:t>à</a:t>
            </a:r>
            <a:r>
              <a:rPr dirty="0" sz="2500" spc="-140">
                <a:latin typeface="Tahoma"/>
                <a:cs typeface="Tahoma"/>
              </a:rPr>
              <a:t> </a:t>
            </a:r>
            <a:r>
              <a:rPr dirty="0" sz="2500" spc="215">
                <a:latin typeface="Tahoma"/>
                <a:cs typeface="Tahoma"/>
              </a:rPr>
              <a:t>Rede</a:t>
            </a:r>
            <a:r>
              <a:rPr dirty="0" sz="2500" spc="-140">
                <a:latin typeface="Tahoma"/>
                <a:cs typeface="Tahoma"/>
              </a:rPr>
              <a:t> </a:t>
            </a:r>
            <a:r>
              <a:rPr dirty="0" sz="2500" spc="145">
                <a:latin typeface="Tahoma"/>
                <a:cs typeface="Tahoma"/>
              </a:rPr>
              <a:t>PROFIAP.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98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235"/>
              </a:spcBef>
            </a:pPr>
            <a:r>
              <a:rPr dirty="0" spc="-35"/>
              <a:t>3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14504" y="1660650"/>
            <a:ext cx="9747885" cy="4816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8528685">
              <a:lnSpc>
                <a:spcPct val="106000"/>
              </a:lnSpc>
              <a:spcBef>
                <a:spcPts val="100"/>
              </a:spcBef>
            </a:pPr>
            <a:r>
              <a:rPr dirty="0" sz="2300" spc="135">
                <a:latin typeface="Tahoma"/>
                <a:cs typeface="Tahoma"/>
              </a:rPr>
              <a:t>Título </a:t>
            </a:r>
            <a:r>
              <a:rPr dirty="0" sz="2300" spc="140">
                <a:latin typeface="Tahoma"/>
                <a:cs typeface="Tahoma"/>
              </a:rPr>
              <a:t> </a:t>
            </a:r>
            <a:r>
              <a:rPr dirty="0" sz="2300" spc="229">
                <a:latin typeface="Tahoma"/>
                <a:cs typeface="Tahoma"/>
              </a:rPr>
              <a:t>R</a:t>
            </a:r>
            <a:r>
              <a:rPr dirty="0" sz="2300" spc="135">
                <a:latin typeface="Tahoma"/>
                <a:cs typeface="Tahoma"/>
              </a:rPr>
              <a:t>e</a:t>
            </a:r>
            <a:r>
              <a:rPr dirty="0" sz="2300" spc="45">
                <a:latin typeface="Tahoma"/>
                <a:cs typeface="Tahoma"/>
              </a:rPr>
              <a:t>s</a:t>
            </a:r>
            <a:r>
              <a:rPr dirty="0" sz="2300" spc="210">
                <a:latin typeface="Tahoma"/>
                <a:cs typeface="Tahoma"/>
              </a:rPr>
              <a:t>u</a:t>
            </a:r>
            <a:r>
              <a:rPr dirty="0" sz="2300" spc="459">
                <a:latin typeface="Tahoma"/>
                <a:cs typeface="Tahoma"/>
              </a:rPr>
              <a:t>m</a:t>
            </a:r>
            <a:r>
              <a:rPr dirty="0" sz="2300" spc="185">
                <a:latin typeface="Tahoma"/>
                <a:cs typeface="Tahoma"/>
              </a:rPr>
              <a:t>o</a:t>
            </a:r>
            <a:endParaRPr sz="23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2300" spc="190">
                <a:latin typeface="Tahoma"/>
                <a:cs typeface="Tahoma"/>
              </a:rPr>
              <a:t>Elementos</a:t>
            </a:r>
            <a:r>
              <a:rPr dirty="0" sz="2300" spc="-165">
                <a:latin typeface="Tahoma"/>
                <a:cs typeface="Tahoma"/>
              </a:rPr>
              <a:t> </a:t>
            </a:r>
            <a:r>
              <a:rPr dirty="0" sz="2300" spc="135">
                <a:latin typeface="Tahoma"/>
                <a:cs typeface="Tahoma"/>
              </a:rPr>
              <a:t>pré-textuais</a:t>
            </a:r>
            <a:endParaRPr sz="23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50">
                <a:latin typeface="Tahoma"/>
                <a:cs typeface="Tahoma"/>
              </a:rPr>
              <a:t>(abstract,</a:t>
            </a:r>
            <a:r>
              <a:rPr dirty="0" sz="1400" spc="-75">
                <a:latin typeface="Tahoma"/>
                <a:cs typeface="Tahoma"/>
              </a:rPr>
              <a:t> </a:t>
            </a:r>
            <a:r>
              <a:rPr dirty="0" sz="1400" spc="75">
                <a:latin typeface="Tahoma"/>
                <a:cs typeface="Tahoma"/>
              </a:rPr>
              <a:t>sumário,</a:t>
            </a:r>
            <a:r>
              <a:rPr dirty="0" sz="1400" spc="-70">
                <a:latin typeface="Tahoma"/>
                <a:cs typeface="Tahoma"/>
              </a:rPr>
              <a:t> </a:t>
            </a:r>
            <a:r>
              <a:rPr dirty="0" sz="1400" spc="70">
                <a:latin typeface="Tahoma"/>
                <a:cs typeface="Tahoma"/>
              </a:rPr>
              <a:t>lista</a:t>
            </a:r>
            <a:r>
              <a:rPr dirty="0" sz="1400" spc="-75">
                <a:latin typeface="Tahoma"/>
                <a:cs typeface="Tahoma"/>
              </a:rPr>
              <a:t> </a:t>
            </a:r>
            <a:r>
              <a:rPr dirty="0" sz="1400" spc="130">
                <a:latin typeface="Tahoma"/>
                <a:cs typeface="Tahoma"/>
              </a:rPr>
              <a:t>de</a:t>
            </a:r>
            <a:r>
              <a:rPr dirty="0" sz="1400" spc="-70">
                <a:latin typeface="Tahoma"/>
                <a:cs typeface="Tahoma"/>
              </a:rPr>
              <a:t> </a:t>
            </a:r>
            <a:r>
              <a:rPr dirty="0" sz="1400" spc="75">
                <a:latin typeface="Tahoma"/>
                <a:cs typeface="Tahoma"/>
              </a:rPr>
              <a:t>quadros,</a:t>
            </a:r>
            <a:r>
              <a:rPr dirty="0" sz="1400" spc="-70">
                <a:latin typeface="Tahoma"/>
                <a:cs typeface="Tahoma"/>
              </a:rPr>
              <a:t> </a:t>
            </a:r>
            <a:r>
              <a:rPr dirty="0" sz="1400" spc="70">
                <a:latin typeface="Tahoma"/>
                <a:cs typeface="Tahoma"/>
              </a:rPr>
              <a:t>lista</a:t>
            </a:r>
            <a:r>
              <a:rPr dirty="0" sz="1400" spc="-75">
                <a:latin typeface="Tahoma"/>
                <a:cs typeface="Tahoma"/>
              </a:rPr>
              <a:t> </a:t>
            </a:r>
            <a:r>
              <a:rPr dirty="0" sz="1400" spc="130">
                <a:latin typeface="Tahoma"/>
                <a:cs typeface="Tahoma"/>
              </a:rPr>
              <a:t>de</a:t>
            </a:r>
            <a:r>
              <a:rPr dirty="0" sz="1400" spc="-70">
                <a:latin typeface="Tahoma"/>
                <a:cs typeface="Tahoma"/>
              </a:rPr>
              <a:t> </a:t>
            </a:r>
            <a:r>
              <a:rPr dirty="0" sz="1400" spc="80">
                <a:latin typeface="Tahoma"/>
                <a:cs typeface="Tahoma"/>
              </a:rPr>
              <a:t>ilustrações</a:t>
            </a:r>
            <a:r>
              <a:rPr dirty="0" sz="1400" spc="-75">
                <a:latin typeface="Tahoma"/>
                <a:cs typeface="Tahoma"/>
              </a:rPr>
              <a:t> </a:t>
            </a:r>
            <a:r>
              <a:rPr dirty="0" sz="1400" spc="85">
                <a:latin typeface="Tahoma"/>
                <a:cs typeface="Tahoma"/>
              </a:rPr>
              <a:t>e</a:t>
            </a:r>
            <a:r>
              <a:rPr dirty="0" sz="1400" spc="-70">
                <a:latin typeface="Tahoma"/>
                <a:cs typeface="Tahoma"/>
              </a:rPr>
              <a:t> </a:t>
            </a:r>
            <a:r>
              <a:rPr dirty="0" sz="1400" spc="70">
                <a:latin typeface="Tahoma"/>
                <a:cs typeface="Tahoma"/>
              </a:rPr>
              <a:t>lista</a:t>
            </a:r>
            <a:r>
              <a:rPr dirty="0" sz="1400" spc="-70">
                <a:latin typeface="Tahoma"/>
                <a:cs typeface="Tahoma"/>
              </a:rPr>
              <a:t> </a:t>
            </a:r>
            <a:r>
              <a:rPr dirty="0" sz="1400" spc="130">
                <a:latin typeface="Tahoma"/>
                <a:cs typeface="Tahoma"/>
              </a:rPr>
              <a:t>de</a:t>
            </a:r>
            <a:r>
              <a:rPr dirty="0" sz="1400" spc="-75">
                <a:latin typeface="Tahoma"/>
                <a:cs typeface="Tahoma"/>
              </a:rPr>
              <a:t> </a:t>
            </a:r>
            <a:r>
              <a:rPr dirty="0" sz="1400" spc="60">
                <a:latin typeface="Tahoma"/>
                <a:cs typeface="Tahoma"/>
              </a:rPr>
              <a:t>tabelas,</a:t>
            </a:r>
            <a:r>
              <a:rPr dirty="0" sz="1400" spc="-70">
                <a:latin typeface="Tahoma"/>
                <a:cs typeface="Tahoma"/>
              </a:rPr>
              <a:t> </a:t>
            </a:r>
            <a:r>
              <a:rPr dirty="0" sz="1400" spc="114">
                <a:latin typeface="Tahoma"/>
                <a:cs typeface="Tahoma"/>
              </a:rPr>
              <a:t>conforme</a:t>
            </a:r>
            <a:r>
              <a:rPr dirty="0" sz="1400" spc="-75">
                <a:latin typeface="Tahoma"/>
                <a:cs typeface="Tahoma"/>
              </a:rPr>
              <a:t> </a:t>
            </a:r>
            <a:r>
              <a:rPr dirty="0" sz="1400" spc="55">
                <a:latin typeface="Tahoma"/>
                <a:cs typeface="Tahoma"/>
              </a:rPr>
              <a:t>as</a:t>
            </a:r>
            <a:r>
              <a:rPr dirty="0" sz="1400" spc="-70">
                <a:latin typeface="Tahoma"/>
                <a:cs typeface="Tahoma"/>
              </a:rPr>
              <a:t> </a:t>
            </a:r>
            <a:r>
              <a:rPr dirty="0" sz="1400" spc="110">
                <a:latin typeface="Tahoma"/>
                <a:cs typeface="Tahoma"/>
              </a:rPr>
              <a:t>normas</a:t>
            </a:r>
            <a:r>
              <a:rPr dirty="0" sz="1400" spc="-70">
                <a:latin typeface="Tahoma"/>
                <a:cs typeface="Tahoma"/>
              </a:rPr>
              <a:t> </a:t>
            </a:r>
            <a:r>
              <a:rPr dirty="0" sz="1400" spc="130">
                <a:latin typeface="Tahoma"/>
                <a:cs typeface="Tahoma"/>
              </a:rPr>
              <a:t>da</a:t>
            </a:r>
            <a:r>
              <a:rPr dirty="0" sz="1400" spc="-75">
                <a:latin typeface="Tahoma"/>
                <a:cs typeface="Tahoma"/>
              </a:rPr>
              <a:t> </a:t>
            </a:r>
            <a:r>
              <a:rPr dirty="0" sz="1400" spc="80">
                <a:latin typeface="Tahoma"/>
                <a:cs typeface="Tahoma"/>
              </a:rPr>
              <a:t>universidade)</a:t>
            </a:r>
            <a:endParaRPr sz="1400">
              <a:latin typeface="Tahoma"/>
              <a:cs typeface="Tahoma"/>
            </a:endParaRPr>
          </a:p>
          <a:p>
            <a:pPr marL="264160" indent="-252095">
              <a:lnSpc>
                <a:spcPct val="100000"/>
              </a:lnSpc>
              <a:spcBef>
                <a:spcPts val="195"/>
              </a:spcBef>
              <a:buAutoNum type="arabicPeriod"/>
              <a:tabLst>
                <a:tab pos="264795" algn="l"/>
              </a:tabLst>
            </a:pPr>
            <a:r>
              <a:rPr dirty="0" sz="2300" spc="150">
                <a:latin typeface="Tahoma"/>
                <a:cs typeface="Tahoma"/>
              </a:rPr>
              <a:t>Introdução</a:t>
            </a:r>
            <a:endParaRPr sz="23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1500" spc="-10">
                <a:latin typeface="Tahoma"/>
                <a:cs typeface="Tahoma"/>
              </a:rPr>
              <a:t>(Obs.: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Deve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110">
                <a:latin typeface="Tahoma"/>
                <a:cs typeface="Tahoma"/>
              </a:rPr>
              <a:t>conter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105">
                <a:latin typeface="Tahoma"/>
                <a:cs typeface="Tahoma"/>
              </a:rPr>
              <a:t>apresentação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55">
                <a:latin typeface="Tahoma"/>
                <a:cs typeface="Tahoma"/>
              </a:rPr>
              <a:t>do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95">
                <a:latin typeface="Tahoma"/>
                <a:cs typeface="Tahoma"/>
              </a:rPr>
              <a:t>objetivo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e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14">
                <a:latin typeface="Tahoma"/>
                <a:cs typeface="Tahoma"/>
              </a:rPr>
              <a:t>contextualização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155">
                <a:latin typeface="Tahoma"/>
                <a:cs typeface="Tahoma"/>
              </a:rPr>
              <a:t>do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105">
                <a:latin typeface="Tahoma"/>
                <a:cs typeface="Tahoma"/>
              </a:rPr>
              <a:t>tema)</a:t>
            </a:r>
            <a:endParaRPr sz="1500">
              <a:latin typeface="Tahoma"/>
              <a:cs typeface="Tahoma"/>
            </a:endParaRPr>
          </a:p>
          <a:p>
            <a:pPr marL="323215" indent="-311150">
              <a:lnSpc>
                <a:spcPct val="100000"/>
              </a:lnSpc>
              <a:spcBef>
                <a:spcPts val="175"/>
              </a:spcBef>
              <a:buAutoNum type="arabicPeriod" startAt="2"/>
              <a:tabLst>
                <a:tab pos="323850" algn="l"/>
              </a:tabLst>
            </a:pPr>
            <a:r>
              <a:rPr dirty="0" sz="2300" spc="210">
                <a:latin typeface="Tahoma"/>
                <a:cs typeface="Tahoma"/>
              </a:rPr>
              <a:t>Problema</a:t>
            </a:r>
            <a:r>
              <a:rPr dirty="0" sz="2300" spc="-155">
                <a:latin typeface="Tahoma"/>
                <a:cs typeface="Tahoma"/>
              </a:rPr>
              <a:t> </a:t>
            </a:r>
            <a:r>
              <a:rPr dirty="0" sz="2300" spc="215">
                <a:latin typeface="Tahoma"/>
                <a:cs typeface="Tahoma"/>
              </a:rPr>
              <a:t>de</a:t>
            </a:r>
            <a:r>
              <a:rPr dirty="0" sz="2300" spc="-150">
                <a:latin typeface="Tahoma"/>
                <a:cs typeface="Tahoma"/>
              </a:rPr>
              <a:t> </a:t>
            </a:r>
            <a:r>
              <a:rPr dirty="0" sz="2300" spc="160">
                <a:latin typeface="Tahoma"/>
                <a:cs typeface="Tahoma"/>
              </a:rPr>
              <a:t>Pesquisa</a:t>
            </a:r>
            <a:endParaRPr sz="2300">
              <a:latin typeface="Tahoma"/>
              <a:cs typeface="Tahoma"/>
            </a:endParaRPr>
          </a:p>
          <a:p>
            <a:pPr marL="308610" indent="-296545">
              <a:lnSpc>
                <a:spcPct val="100000"/>
              </a:lnSpc>
              <a:spcBef>
                <a:spcPts val="165"/>
              </a:spcBef>
              <a:buAutoNum type="arabicPeriod" startAt="2"/>
              <a:tabLst>
                <a:tab pos="309245" algn="l"/>
              </a:tabLst>
            </a:pPr>
            <a:r>
              <a:rPr dirty="0" sz="2300" spc="135">
                <a:latin typeface="Tahoma"/>
                <a:cs typeface="Tahoma"/>
              </a:rPr>
              <a:t>Objetivos</a:t>
            </a:r>
            <a:endParaRPr sz="23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spc="-15">
                <a:latin typeface="Tahoma"/>
                <a:cs typeface="Tahoma"/>
              </a:rPr>
              <a:t>(Obs.:</a:t>
            </a:r>
            <a:r>
              <a:rPr dirty="0" sz="1400" spc="-85">
                <a:latin typeface="Tahoma"/>
                <a:cs typeface="Tahoma"/>
              </a:rPr>
              <a:t> </a:t>
            </a:r>
            <a:r>
              <a:rPr dirty="0" sz="1400" spc="80">
                <a:latin typeface="Tahoma"/>
                <a:cs typeface="Tahoma"/>
              </a:rPr>
              <a:t>Deve</a:t>
            </a:r>
            <a:r>
              <a:rPr dirty="0" sz="1400" spc="-80">
                <a:latin typeface="Tahoma"/>
                <a:cs typeface="Tahoma"/>
              </a:rPr>
              <a:t> </a:t>
            </a:r>
            <a:r>
              <a:rPr dirty="0" sz="1400" spc="100">
                <a:latin typeface="Tahoma"/>
                <a:cs typeface="Tahoma"/>
              </a:rPr>
              <a:t>conter</a:t>
            </a:r>
            <a:r>
              <a:rPr dirty="0" sz="1400" spc="-80">
                <a:latin typeface="Tahoma"/>
                <a:cs typeface="Tahoma"/>
              </a:rPr>
              <a:t> </a:t>
            </a:r>
            <a:r>
              <a:rPr dirty="0" sz="1400" spc="85">
                <a:latin typeface="Tahoma"/>
                <a:cs typeface="Tahoma"/>
              </a:rPr>
              <a:t>objetivo</a:t>
            </a:r>
            <a:r>
              <a:rPr dirty="0" sz="1400" spc="-80">
                <a:latin typeface="Tahoma"/>
                <a:cs typeface="Tahoma"/>
              </a:rPr>
              <a:t> </a:t>
            </a:r>
            <a:r>
              <a:rPr dirty="0" sz="1400" spc="80">
                <a:latin typeface="Tahoma"/>
                <a:cs typeface="Tahoma"/>
              </a:rPr>
              <a:t>geral</a:t>
            </a:r>
            <a:r>
              <a:rPr dirty="0" sz="1400" spc="-80">
                <a:latin typeface="Tahoma"/>
                <a:cs typeface="Tahoma"/>
              </a:rPr>
              <a:t> </a:t>
            </a:r>
            <a:r>
              <a:rPr dirty="0" sz="1400" spc="85">
                <a:latin typeface="Tahoma"/>
                <a:cs typeface="Tahoma"/>
              </a:rPr>
              <a:t>e</a:t>
            </a:r>
            <a:r>
              <a:rPr dirty="0" sz="1400" spc="-80">
                <a:latin typeface="Tahoma"/>
                <a:cs typeface="Tahoma"/>
              </a:rPr>
              <a:t> </a:t>
            </a:r>
            <a:r>
              <a:rPr dirty="0" sz="1400" spc="75">
                <a:latin typeface="Tahoma"/>
                <a:cs typeface="Tahoma"/>
              </a:rPr>
              <a:t>objetivos</a:t>
            </a:r>
            <a:r>
              <a:rPr dirty="0" sz="1400" spc="-80">
                <a:latin typeface="Tahoma"/>
                <a:cs typeface="Tahoma"/>
              </a:rPr>
              <a:t> </a:t>
            </a:r>
            <a:r>
              <a:rPr dirty="0" sz="1400" spc="75">
                <a:latin typeface="Tahoma"/>
                <a:cs typeface="Tahoma"/>
              </a:rPr>
              <a:t>específicos)</a:t>
            </a:r>
            <a:endParaRPr sz="1400">
              <a:latin typeface="Tahoma"/>
              <a:cs typeface="Tahoma"/>
            </a:endParaRPr>
          </a:p>
          <a:p>
            <a:pPr marL="326390" indent="-314325">
              <a:lnSpc>
                <a:spcPct val="100000"/>
              </a:lnSpc>
              <a:spcBef>
                <a:spcPts val="195"/>
              </a:spcBef>
              <a:buAutoNum type="arabicPeriod" startAt="4"/>
              <a:tabLst>
                <a:tab pos="327025" algn="l"/>
              </a:tabLst>
            </a:pPr>
            <a:r>
              <a:rPr dirty="0" sz="2300" spc="135">
                <a:latin typeface="Tahoma"/>
                <a:cs typeface="Tahoma"/>
              </a:rPr>
              <a:t>Justificativa</a:t>
            </a:r>
            <a:r>
              <a:rPr dirty="0" sz="2300" spc="-145">
                <a:latin typeface="Tahoma"/>
                <a:cs typeface="Tahoma"/>
              </a:rPr>
              <a:t> </a:t>
            </a:r>
            <a:r>
              <a:rPr dirty="0" sz="2300" spc="140">
                <a:latin typeface="Tahoma"/>
                <a:cs typeface="Tahoma"/>
              </a:rPr>
              <a:t>e</a:t>
            </a:r>
            <a:r>
              <a:rPr dirty="0" sz="2300" spc="-140">
                <a:latin typeface="Tahoma"/>
                <a:cs typeface="Tahoma"/>
              </a:rPr>
              <a:t> </a:t>
            </a:r>
            <a:r>
              <a:rPr dirty="0" sz="2300" spc="140">
                <a:latin typeface="Tahoma"/>
                <a:cs typeface="Tahoma"/>
              </a:rPr>
              <a:t>relevância</a:t>
            </a:r>
            <a:r>
              <a:rPr dirty="0" sz="2300" spc="-145">
                <a:latin typeface="Tahoma"/>
                <a:cs typeface="Tahoma"/>
              </a:rPr>
              <a:t> </a:t>
            </a:r>
            <a:r>
              <a:rPr dirty="0" sz="2300" spc="215">
                <a:latin typeface="Tahoma"/>
                <a:cs typeface="Tahoma"/>
              </a:rPr>
              <a:t>da</a:t>
            </a:r>
            <a:r>
              <a:rPr dirty="0" sz="2300" spc="-140">
                <a:latin typeface="Tahoma"/>
                <a:cs typeface="Tahoma"/>
              </a:rPr>
              <a:t> </a:t>
            </a:r>
            <a:r>
              <a:rPr dirty="0" sz="2300" spc="160">
                <a:latin typeface="Tahoma"/>
                <a:cs typeface="Tahoma"/>
              </a:rPr>
              <a:t>pesquisa</a:t>
            </a:r>
            <a:endParaRPr sz="2300">
              <a:latin typeface="Tahoma"/>
              <a:cs typeface="Tahoma"/>
            </a:endParaRPr>
          </a:p>
          <a:p>
            <a:pPr marL="320040" indent="-307975">
              <a:lnSpc>
                <a:spcPct val="100000"/>
              </a:lnSpc>
              <a:spcBef>
                <a:spcPts val="165"/>
              </a:spcBef>
              <a:buAutoNum type="arabicPeriod" startAt="4"/>
              <a:tabLst>
                <a:tab pos="320675" algn="l"/>
              </a:tabLst>
            </a:pPr>
            <a:r>
              <a:rPr dirty="0" sz="2300" spc="145">
                <a:latin typeface="Tahoma"/>
                <a:cs typeface="Tahoma"/>
              </a:rPr>
              <a:t>Referencial</a:t>
            </a:r>
            <a:r>
              <a:rPr dirty="0" sz="2300" spc="-150">
                <a:latin typeface="Tahoma"/>
                <a:cs typeface="Tahoma"/>
              </a:rPr>
              <a:t> </a:t>
            </a:r>
            <a:r>
              <a:rPr dirty="0" sz="2300" spc="130">
                <a:latin typeface="Tahoma"/>
                <a:cs typeface="Tahoma"/>
              </a:rPr>
              <a:t>Teórico</a:t>
            </a:r>
            <a:endParaRPr sz="2300">
              <a:latin typeface="Tahoma"/>
              <a:cs typeface="Tahoma"/>
            </a:endParaRPr>
          </a:p>
          <a:p>
            <a:pPr marL="330835" indent="-318770">
              <a:lnSpc>
                <a:spcPct val="100000"/>
              </a:lnSpc>
              <a:spcBef>
                <a:spcPts val="165"/>
              </a:spcBef>
              <a:buAutoNum type="arabicPeriod" startAt="4"/>
              <a:tabLst>
                <a:tab pos="331470" algn="l"/>
              </a:tabLst>
            </a:pPr>
            <a:r>
              <a:rPr dirty="0" sz="2300" spc="190">
                <a:latin typeface="Tahoma"/>
                <a:cs typeface="Tahoma"/>
              </a:rPr>
              <a:t>Metodologia</a:t>
            </a:r>
            <a:endParaRPr sz="2300">
              <a:latin typeface="Tahoma"/>
              <a:cs typeface="Tahoma"/>
            </a:endParaRPr>
          </a:p>
          <a:p>
            <a:pPr marL="12700" marR="7595234">
              <a:lnSpc>
                <a:spcPct val="106000"/>
              </a:lnSpc>
              <a:buAutoNum type="arabicPeriod" startAt="4"/>
              <a:tabLst>
                <a:tab pos="318135" algn="l"/>
              </a:tabLst>
            </a:pPr>
            <a:r>
              <a:rPr dirty="0" sz="2300" spc="215">
                <a:latin typeface="Tahoma"/>
                <a:cs typeface="Tahoma"/>
              </a:rPr>
              <a:t>C</a:t>
            </a:r>
            <a:r>
              <a:rPr dirty="0" sz="2300" spc="70">
                <a:latin typeface="Tahoma"/>
                <a:cs typeface="Tahoma"/>
              </a:rPr>
              <a:t>r</a:t>
            </a:r>
            <a:r>
              <a:rPr dirty="0" sz="2300" spc="180">
                <a:latin typeface="Tahoma"/>
                <a:cs typeface="Tahoma"/>
              </a:rPr>
              <a:t>o</a:t>
            </a:r>
            <a:r>
              <a:rPr dirty="0" sz="2300" spc="235">
                <a:latin typeface="Tahoma"/>
                <a:cs typeface="Tahoma"/>
              </a:rPr>
              <a:t>n</a:t>
            </a:r>
            <a:r>
              <a:rPr dirty="0" sz="2300" spc="180">
                <a:latin typeface="Tahoma"/>
                <a:cs typeface="Tahoma"/>
              </a:rPr>
              <a:t>o</a:t>
            </a:r>
            <a:r>
              <a:rPr dirty="0" sz="2300" spc="195">
                <a:latin typeface="Tahoma"/>
                <a:cs typeface="Tahoma"/>
              </a:rPr>
              <a:t>g</a:t>
            </a:r>
            <a:r>
              <a:rPr dirty="0" sz="2300" spc="70">
                <a:latin typeface="Tahoma"/>
                <a:cs typeface="Tahoma"/>
              </a:rPr>
              <a:t>r</a:t>
            </a:r>
            <a:r>
              <a:rPr dirty="0" sz="2300" spc="135">
                <a:latin typeface="Tahoma"/>
                <a:cs typeface="Tahoma"/>
              </a:rPr>
              <a:t>a</a:t>
            </a:r>
            <a:r>
              <a:rPr dirty="0" sz="2300" spc="459">
                <a:latin typeface="Tahoma"/>
                <a:cs typeface="Tahoma"/>
              </a:rPr>
              <a:t>m</a:t>
            </a:r>
            <a:r>
              <a:rPr dirty="0" sz="2300" spc="100">
                <a:latin typeface="Tahoma"/>
                <a:cs typeface="Tahoma"/>
              </a:rPr>
              <a:t>a  </a:t>
            </a:r>
            <a:r>
              <a:rPr dirty="0" sz="2300" spc="140">
                <a:latin typeface="Tahoma"/>
                <a:cs typeface="Tahoma"/>
              </a:rPr>
              <a:t>Referências</a:t>
            </a:r>
            <a:endParaRPr sz="2300"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41022" y="671227"/>
            <a:ext cx="691007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00"/>
              <a:t>E</a:t>
            </a:r>
            <a:r>
              <a:rPr dirty="0" spc="-85"/>
              <a:t>S</a:t>
            </a:r>
            <a:r>
              <a:rPr dirty="0" spc="-745"/>
              <a:t>T</a:t>
            </a:r>
            <a:r>
              <a:rPr dirty="0" spc="-430"/>
              <a:t>R</a:t>
            </a:r>
            <a:r>
              <a:rPr dirty="0" spc="-705"/>
              <a:t>U</a:t>
            </a:r>
            <a:r>
              <a:rPr dirty="0" spc="-745"/>
              <a:t>T</a:t>
            </a:r>
            <a:r>
              <a:rPr dirty="0" spc="-705"/>
              <a:t>U</a:t>
            </a:r>
            <a:r>
              <a:rPr dirty="0" spc="-430"/>
              <a:t>R</a:t>
            </a:r>
            <a:r>
              <a:rPr dirty="0" spc="-420"/>
              <a:t>A</a:t>
            </a:r>
            <a:r>
              <a:rPr dirty="0" spc="-270"/>
              <a:t> </a:t>
            </a:r>
            <a:r>
              <a:rPr dirty="0" spc="-490"/>
              <a:t>D</a:t>
            </a:r>
            <a:r>
              <a:rPr dirty="0" spc="-755"/>
              <a:t>O</a:t>
            </a:r>
            <a:r>
              <a:rPr dirty="0" spc="-270"/>
              <a:t> </a:t>
            </a:r>
            <a:r>
              <a:rPr dirty="0" spc="-350"/>
              <a:t>P</a:t>
            </a:r>
            <a:r>
              <a:rPr dirty="0" spc="-430"/>
              <a:t>R</a:t>
            </a:r>
            <a:r>
              <a:rPr dirty="0" spc="-760"/>
              <a:t>O</a:t>
            </a:r>
            <a:r>
              <a:rPr dirty="0" spc="-50"/>
              <a:t>J</a:t>
            </a:r>
            <a:r>
              <a:rPr dirty="0" spc="-500"/>
              <a:t>E</a:t>
            </a:r>
            <a:r>
              <a:rPr dirty="0" spc="-745"/>
              <a:t>T</a:t>
            </a:r>
            <a:r>
              <a:rPr dirty="0" spc="-755"/>
              <a:t>O</a:t>
            </a:r>
            <a:r>
              <a:rPr dirty="0" spc="-270"/>
              <a:t> </a:t>
            </a:r>
            <a:r>
              <a:rPr dirty="0" spc="-490"/>
              <a:t>D</a:t>
            </a:r>
            <a:r>
              <a:rPr dirty="0" spc="-495"/>
              <a:t>E</a:t>
            </a:r>
            <a:r>
              <a:rPr dirty="0" spc="-270"/>
              <a:t> </a:t>
            </a:r>
            <a:r>
              <a:rPr dirty="0" spc="-350"/>
              <a:t>P</a:t>
            </a:r>
            <a:r>
              <a:rPr dirty="0" spc="-500"/>
              <a:t>E</a:t>
            </a:r>
            <a:r>
              <a:rPr dirty="0" spc="-85"/>
              <a:t>S</a:t>
            </a:r>
            <a:r>
              <a:rPr dirty="0" spc="-720"/>
              <a:t>QU</a:t>
            </a:r>
            <a:r>
              <a:rPr dirty="0" spc="-210"/>
              <a:t>I</a:t>
            </a:r>
            <a:r>
              <a:rPr dirty="0" spc="-85"/>
              <a:t>S</a:t>
            </a:r>
            <a:r>
              <a:rPr dirty="0" spc="-420"/>
              <a:t>A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-38100" y="0"/>
            <a:ext cx="2315210" cy="2157730"/>
            <a:chOff x="-38100" y="0"/>
            <a:chExt cx="2315210" cy="215773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2239010" cy="2081530"/>
            </a:xfrm>
            <a:custGeom>
              <a:avLst/>
              <a:gdLst/>
              <a:ahLst/>
              <a:cxnLst/>
              <a:rect l="l" t="t" r="r" b="b"/>
              <a:pathLst>
                <a:path w="2239010" h="2081530">
                  <a:moveTo>
                    <a:pt x="2238722" y="0"/>
                  </a:moveTo>
                  <a:lnTo>
                    <a:pt x="0" y="2081313"/>
                  </a:lnTo>
                </a:path>
              </a:pathLst>
            </a:custGeom>
            <a:ln w="76199">
              <a:solidFill>
                <a:srgbClr val="09548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2043430" cy="1899920"/>
            </a:xfrm>
            <a:custGeom>
              <a:avLst/>
              <a:gdLst/>
              <a:ahLst/>
              <a:cxnLst/>
              <a:rect l="l" t="t" r="r" b="b"/>
              <a:pathLst>
                <a:path w="2043430" h="1899920">
                  <a:moveTo>
                    <a:pt x="2043087" y="0"/>
                  </a:moveTo>
                  <a:lnTo>
                    <a:pt x="0" y="1899426"/>
                  </a:lnTo>
                  <a:lnTo>
                    <a:pt x="0" y="0"/>
                  </a:lnTo>
                  <a:lnTo>
                    <a:pt x="2043087" y="0"/>
                  </a:lnTo>
                  <a:close/>
                </a:path>
              </a:pathLst>
            </a:custGeom>
            <a:solidFill>
              <a:srgbClr val="004B81">
                <a:alpha val="89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68651" y="4638659"/>
            <a:ext cx="2219309" cy="221930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98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235"/>
              </a:spcBef>
            </a:pPr>
            <a:r>
              <a:rPr dirty="0" spc="-35"/>
              <a:t>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6750" y="671227"/>
            <a:ext cx="6638925" cy="1196975"/>
          </a:xfrm>
          <a:prstGeom prst="rect"/>
        </p:spPr>
        <p:txBody>
          <a:bodyPr wrap="square" lIns="0" tIns="70485" rIns="0" bIns="0" rtlCol="0" vert="horz">
            <a:spAutoFit/>
          </a:bodyPr>
          <a:lstStyle/>
          <a:p>
            <a:pPr marL="2085339" marR="5080" indent="-2073275">
              <a:lnSpc>
                <a:spcPts val="4430"/>
              </a:lnSpc>
              <a:spcBef>
                <a:spcPts val="555"/>
              </a:spcBef>
            </a:pPr>
            <a:r>
              <a:rPr dirty="0" spc="-500"/>
              <a:t>E</a:t>
            </a:r>
            <a:r>
              <a:rPr dirty="0" spc="-85"/>
              <a:t>S</a:t>
            </a:r>
            <a:r>
              <a:rPr dirty="0" spc="-745"/>
              <a:t>T</a:t>
            </a:r>
            <a:r>
              <a:rPr dirty="0" spc="-430"/>
              <a:t>R</a:t>
            </a:r>
            <a:r>
              <a:rPr dirty="0" spc="-705"/>
              <a:t>U</a:t>
            </a:r>
            <a:r>
              <a:rPr dirty="0" spc="-745"/>
              <a:t>T</a:t>
            </a:r>
            <a:r>
              <a:rPr dirty="0" spc="-705"/>
              <a:t>U</a:t>
            </a:r>
            <a:r>
              <a:rPr dirty="0" spc="-430"/>
              <a:t>R</a:t>
            </a:r>
            <a:r>
              <a:rPr dirty="0" spc="-420"/>
              <a:t>A</a:t>
            </a:r>
            <a:r>
              <a:rPr dirty="0" spc="-270"/>
              <a:t> </a:t>
            </a:r>
            <a:r>
              <a:rPr dirty="0" spc="-490"/>
              <a:t>D</a:t>
            </a:r>
            <a:r>
              <a:rPr dirty="0" spc="-125"/>
              <a:t>0</a:t>
            </a:r>
            <a:r>
              <a:rPr dirty="0" spc="-270"/>
              <a:t> </a:t>
            </a:r>
            <a:r>
              <a:rPr dirty="0" spc="-745"/>
              <a:t>T</a:t>
            </a:r>
            <a:r>
              <a:rPr dirty="0" spc="-505"/>
              <a:t>C</a:t>
            </a:r>
            <a:r>
              <a:rPr dirty="0" spc="-500"/>
              <a:t>C</a:t>
            </a:r>
            <a:r>
              <a:rPr dirty="0" spc="-270"/>
              <a:t> </a:t>
            </a:r>
            <a:r>
              <a:rPr dirty="0" spc="-570"/>
              <a:t>N</a:t>
            </a:r>
            <a:r>
              <a:rPr dirty="0" spc="-420"/>
              <a:t>A</a:t>
            </a:r>
            <a:r>
              <a:rPr dirty="0" spc="-270"/>
              <a:t> </a:t>
            </a:r>
            <a:r>
              <a:rPr dirty="0" spc="140"/>
              <a:t>M</a:t>
            </a:r>
            <a:r>
              <a:rPr dirty="0" spc="-760"/>
              <a:t>O</a:t>
            </a:r>
            <a:r>
              <a:rPr dirty="0" spc="-490"/>
              <a:t>D</a:t>
            </a:r>
            <a:r>
              <a:rPr dirty="0" spc="-425"/>
              <a:t>A</a:t>
            </a:r>
            <a:r>
              <a:rPr dirty="0" spc="-445"/>
              <a:t>L</a:t>
            </a:r>
            <a:r>
              <a:rPr dirty="0" spc="-210"/>
              <a:t>I</a:t>
            </a:r>
            <a:r>
              <a:rPr dirty="0" spc="-490"/>
              <a:t>D</a:t>
            </a:r>
            <a:r>
              <a:rPr dirty="0" spc="-425"/>
              <a:t>A</a:t>
            </a:r>
            <a:r>
              <a:rPr dirty="0" spc="-490"/>
              <a:t>D</a:t>
            </a:r>
            <a:r>
              <a:rPr dirty="0" spc="-355"/>
              <a:t>E  </a:t>
            </a:r>
            <a:r>
              <a:rPr dirty="0" spc="-425"/>
              <a:t>DISSERTAÇÃO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38100" y="0"/>
            <a:ext cx="2315210" cy="2157730"/>
            <a:chOff x="-38100" y="0"/>
            <a:chExt cx="2315210" cy="215773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2239010" cy="2081530"/>
            </a:xfrm>
            <a:custGeom>
              <a:avLst/>
              <a:gdLst/>
              <a:ahLst/>
              <a:cxnLst/>
              <a:rect l="l" t="t" r="r" b="b"/>
              <a:pathLst>
                <a:path w="2239010" h="2081530">
                  <a:moveTo>
                    <a:pt x="2238722" y="0"/>
                  </a:moveTo>
                  <a:lnTo>
                    <a:pt x="0" y="2081313"/>
                  </a:lnTo>
                </a:path>
              </a:pathLst>
            </a:custGeom>
            <a:ln w="76199">
              <a:solidFill>
                <a:srgbClr val="09548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2043430" cy="1899920"/>
            </a:xfrm>
            <a:custGeom>
              <a:avLst/>
              <a:gdLst/>
              <a:ahLst/>
              <a:cxnLst/>
              <a:rect l="l" t="t" r="r" b="b"/>
              <a:pathLst>
                <a:path w="2043430" h="1899920">
                  <a:moveTo>
                    <a:pt x="2043087" y="0"/>
                  </a:moveTo>
                  <a:lnTo>
                    <a:pt x="0" y="1899426"/>
                  </a:lnTo>
                  <a:lnTo>
                    <a:pt x="0" y="0"/>
                  </a:lnTo>
                  <a:lnTo>
                    <a:pt x="2043087" y="0"/>
                  </a:lnTo>
                  <a:close/>
                </a:path>
              </a:pathLst>
            </a:custGeom>
            <a:solidFill>
              <a:srgbClr val="004B81">
                <a:alpha val="89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68651" y="4638659"/>
            <a:ext cx="2219309" cy="221930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414504" y="1925895"/>
            <a:ext cx="10104755" cy="34867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8781415">
              <a:lnSpc>
                <a:spcPct val="107500"/>
              </a:lnSpc>
              <a:spcBef>
                <a:spcPts val="100"/>
              </a:spcBef>
            </a:pPr>
            <a:r>
              <a:rPr dirty="0" sz="2500" spc="150">
                <a:latin typeface="Tahoma"/>
                <a:cs typeface="Tahoma"/>
              </a:rPr>
              <a:t>Título </a:t>
            </a:r>
            <a:r>
              <a:rPr dirty="0" sz="2500" spc="155">
                <a:latin typeface="Tahoma"/>
                <a:cs typeface="Tahoma"/>
              </a:rPr>
              <a:t> </a:t>
            </a:r>
            <a:r>
              <a:rPr dirty="0" sz="2500" spc="250">
                <a:latin typeface="Tahoma"/>
                <a:cs typeface="Tahoma"/>
              </a:rPr>
              <a:t>R</a:t>
            </a:r>
            <a:r>
              <a:rPr dirty="0" sz="2500" spc="145">
                <a:latin typeface="Tahoma"/>
                <a:cs typeface="Tahoma"/>
              </a:rPr>
              <a:t>e</a:t>
            </a:r>
            <a:r>
              <a:rPr dirty="0" sz="2500" spc="50">
                <a:latin typeface="Tahoma"/>
                <a:cs typeface="Tahoma"/>
              </a:rPr>
              <a:t>s</a:t>
            </a:r>
            <a:r>
              <a:rPr dirty="0" sz="2500" spc="229">
                <a:latin typeface="Tahoma"/>
                <a:cs typeface="Tahoma"/>
              </a:rPr>
              <a:t>u</a:t>
            </a:r>
            <a:r>
              <a:rPr dirty="0" sz="2500" spc="500">
                <a:latin typeface="Tahoma"/>
                <a:cs typeface="Tahoma"/>
              </a:rPr>
              <a:t>m</a:t>
            </a:r>
            <a:r>
              <a:rPr dirty="0" sz="2500" spc="204">
                <a:latin typeface="Tahoma"/>
                <a:cs typeface="Tahoma"/>
              </a:rPr>
              <a:t>o</a:t>
            </a:r>
            <a:endParaRPr sz="2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500" spc="25">
                <a:latin typeface="Tahoma"/>
                <a:cs typeface="Tahoma"/>
              </a:rPr>
              <a:t>(O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20">
                <a:latin typeface="Tahoma"/>
                <a:cs typeface="Tahoma"/>
              </a:rPr>
              <a:t>resumo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deverá</a:t>
            </a:r>
            <a:r>
              <a:rPr dirty="0" sz="1500" spc="-75">
                <a:latin typeface="Tahoma"/>
                <a:cs typeface="Tahoma"/>
              </a:rPr>
              <a:t> </a:t>
            </a:r>
            <a:r>
              <a:rPr dirty="0" sz="1500" spc="55">
                <a:latin typeface="Tahoma"/>
                <a:cs typeface="Tahoma"/>
              </a:rPr>
              <a:t>ser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14">
                <a:latin typeface="Tahoma"/>
                <a:cs typeface="Tahoma"/>
              </a:rPr>
              <a:t>elaborado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30">
                <a:latin typeface="Tahoma"/>
                <a:cs typeface="Tahoma"/>
              </a:rPr>
              <a:t>conforme</a:t>
            </a:r>
            <a:r>
              <a:rPr dirty="0" sz="1500" spc="-75">
                <a:latin typeface="Tahoma"/>
                <a:cs typeface="Tahoma"/>
              </a:rPr>
              <a:t> </a:t>
            </a:r>
            <a:r>
              <a:rPr dirty="0" sz="1500" spc="100">
                <a:latin typeface="Tahoma"/>
                <a:cs typeface="Tahoma"/>
              </a:rPr>
              <a:t>orientações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10">
                <a:latin typeface="Tahoma"/>
                <a:cs typeface="Tahoma"/>
              </a:rPr>
              <a:t>abaixo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60">
                <a:latin typeface="Tahoma"/>
                <a:cs typeface="Tahoma"/>
              </a:rPr>
              <a:t>(vide</a:t>
            </a:r>
            <a:r>
              <a:rPr dirty="0" sz="1500" spc="-75">
                <a:latin typeface="Tahoma"/>
                <a:cs typeface="Tahoma"/>
              </a:rPr>
              <a:t> </a:t>
            </a:r>
            <a:r>
              <a:rPr dirty="0" sz="1500" spc="100">
                <a:latin typeface="Tahoma"/>
                <a:cs typeface="Tahoma"/>
              </a:rPr>
              <a:t>slide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75">
                <a:latin typeface="Tahoma"/>
                <a:cs typeface="Tahoma"/>
              </a:rPr>
              <a:t>"estrutura</a:t>
            </a:r>
            <a:r>
              <a:rPr dirty="0" sz="1500" spc="-75">
                <a:latin typeface="Tahoma"/>
                <a:cs typeface="Tahoma"/>
              </a:rPr>
              <a:t> </a:t>
            </a:r>
            <a:r>
              <a:rPr dirty="0" sz="1500" spc="155">
                <a:latin typeface="Tahoma"/>
                <a:cs typeface="Tahoma"/>
              </a:rPr>
              <a:t>do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20">
                <a:latin typeface="Tahoma"/>
                <a:cs typeface="Tahoma"/>
              </a:rPr>
              <a:t>resumo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55">
                <a:latin typeface="Tahoma"/>
                <a:cs typeface="Tahoma"/>
              </a:rPr>
              <a:t>do</a:t>
            </a:r>
            <a:r>
              <a:rPr dirty="0" sz="1500" spc="-75">
                <a:latin typeface="Tahoma"/>
                <a:cs typeface="Tahoma"/>
              </a:rPr>
              <a:t> </a:t>
            </a:r>
            <a:r>
              <a:rPr dirty="0" sz="1500" spc="5">
                <a:latin typeface="Tahoma"/>
                <a:cs typeface="Tahoma"/>
              </a:rPr>
              <a:t>TCC").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500" spc="210">
                <a:latin typeface="Tahoma"/>
                <a:cs typeface="Tahoma"/>
              </a:rPr>
              <a:t>Elementos</a:t>
            </a:r>
            <a:r>
              <a:rPr dirty="0" sz="2500" spc="-175">
                <a:latin typeface="Tahoma"/>
                <a:cs typeface="Tahoma"/>
              </a:rPr>
              <a:t> </a:t>
            </a:r>
            <a:r>
              <a:rPr dirty="0" sz="2500" spc="145">
                <a:latin typeface="Tahoma"/>
                <a:cs typeface="Tahoma"/>
              </a:rPr>
              <a:t>Pré-textuais</a:t>
            </a:r>
            <a:endParaRPr sz="2500">
              <a:latin typeface="Tahoma"/>
              <a:cs typeface="Tahoma"/>
            </a:endParaRPr>
          </a:p>
          <a:p>
            <a:pPr marL="12700" marR="5080">
              <a:lnSpc>
                <a:spcPct val="108300"/>
              </a:lnSpc>
              <a:spcBef>
                <a:spcPts val="100"/>
              </a:spcBef>
            </a:pPr>
            <a:r>
              <a:rPr dirty="0" sz="1500" spc="55">
                <a:latin typeface="Tahoma"/>
                <a:cs typeface="Tahoma"/>
              </a:rPr>
              <a:t>(Deve</a:t>
            </a:r>
            <a:r>
              <a:rPr dirty="0" sz="1500" spc="50">
                <a:latin typeface="Tahoma"/>
                <a:cs typeface="Tahoma"/>
              </a:rPr>
              <a:t> </a:t>
            </a:r>
            <a:r>
              <a:rPr dirty="0" sz="1500" spc="100">
                <a:latin typeface="Tahoma"/>
                <a:cs typeface="Tahoma"/>
              </a:rPr>
              <a:t>constar</a:t>
            </a:r>
            <a:r>
              <a:rPr dirty="0" sz="1500" spc="55">
                <a:latin typeface="Tahoma"/>
                <a:cs typeface="Tahoma"/>
              </a:rPr>
              <a:t> </a:t>
            </a:r>
            <a:r>
              <a:rPr dirty="0" sz="1500" spc="120">
                <a:latin typeface="Tahoma"/>
                <a:cs typeface="Tahoma"/>
              </a:rPr>
              <a:t>elementos</a:t>
            </a:r>
            <a:r>
              <a:rPr dirty="0" sz="1500" spc="55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pré-textuais</a:t>
            </a:r>
            <a:r>
              <a:rPr dirty="0" sz="1500" spc="55">
                <a:latin typeface="Tahoma"/>
                <a:cs typeface="Tahoma"/>
              </a:rPr>
              <a:t> </a:t>
            </a:r>
            <a:r>
              <a:rPr dirty="0" sz="1500" spc="175">
                <a:latin typeface="Tahoma"/>
                <a:cs typeface="Tahoma"/>
              </a:rPr>
              <a:t>como</a:t>
            </a:r>
            <a:r>
              <a:rPr dirty="0" sz="1500" spc="50">
                <a:latin typeface="Tahoma"/>
                <a:cs typeface="Tahoma"/>
              </a:rPr>
              <a:t> </a:t>
            </a:r>
            <a:r>
              <a:rPr dirty="0" sz="1500" spc="75">
                <a:latin typeface="Tahoma"/>
                <a:cs typeface="Tahoma"/>
              </a:rPr>
              <a:t>abstract,</a:t>
            </a:r>
            <a:r>
              <a:rPr dirty="0" sz="1500" spc="55">
                <a:latin typeface="Tahoma"/>
                <a:cs typeface="Tahoma"/>
              </a:rPr>
              <a:t> </a:t>
            </a:r>
            <a:r>
              <a:rPr dirty="0" sz="1500" spc="85">
                <a:latin typeface="Tahoma"/>
                <a:cs typeface="Tahoma"/>
              </a:rPr>
              <a:t>sumário,</a:t>
            </a:r>
            <a:r>
              <a:rPr dirty="0" sz="1500" spc="55">
                <a:latin typeface="Tahoma"/>
                <a:cs typeface="Tahoma"/>
              </a:rPr>
              <a:t> </a:t>
            </a:r>
            <a:r>
              <a:rPr dirty="0" sz="1500" spc="80">
                <a:latin typeface="Tahoma"/>
                <a:cs typeface="Tahoma"/>
              </a:rPr>
              <a:t>lista</a:t>
            </a:r>
            <a:r>
              <a:rPr dirty="0" sz="1500" spc="55">
                <a:latin typeface="Tahoma"/>
                <a:cs typeface="Tahoma"/>
              </a:rPr>
              <a:t> </a:t>
            </a:r>
            <a:r>
              <a:rPr dirty="0" sz="1500" spc="140">
                <a:latin typeface="Tahoma"/>
                <a:cs typeface="Tahoma"/>
              </a:rPr>
              <a:t>de</a:t>
            </a:r>
            <a:r>
              <a:rPr dirty="0" sz="1500" spc="55">
                <a:latin typeface="Tahoma"/>
                <a:cs typeface="Tahoma"/>
              </a:rPr>
              <a:t> </a:t>
            </a:r>
            <a:r>
              <a:rPr dirty="0" sz="1500" spc="85">
                <a:latin typeface="Tahoma"/>
                <a:cs typeface="Tahoma"/>
              </a:rPr>
              <a:t>quadros,</a:t>
            </a:r>
            <a:r>
              <a:rPr dirty="0" sz="1500" spc="50">
                <a:latin typeface="Tahoma"/>
                <a:cs typeface="Tahoma"/>
              </a:rPr>
              <a:t> </a:t>
            </a:r>
            <a:r>
              <a:rPr dirty="0" sz="1500" spc="80">
                <a:latin typeface="Tahoma"/>
                <a:cs typeface="Tahoma"/>
              </a:rPr>
              <a:t>lista</a:t>
            </a:r>
            <a:r>
              <a:rPr dirty="0" sz="1500" spc="55">
                <a:latin typeface="Tahoma"/>
                <a:cs typeface="Tahoma"/>
              </a:rPr>
              <a:t> </a:t>
            </a:r>
            <a:r>
              <a:rPr dirty="0" sz="1500" spc="140">
                <a:latin typeface="Tahoma"/>
                <a:cs typeface="Tahoma"/>
              </a:rPr>
              <a:t>de</a:t>
            </a:r>
            <a:r>
              <a:rPr dirty="0" sz="1500" spc="55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ilustrações</a:t>
            </a:r>
            <a:r>
              <a:rPr dirty="0" sz="1500" spc="55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e</a:t>
            </a:r>
            <a:r>
              <a:rPr dirty="0" sz="1500" spc="55">
                <a:latin typeface="Tahoma"/>
                <a:cs typeface="Tahoma"/>
              </a:rPr>
              <a:t> </a:t>
            </a:r>
            <a:r>
              <a:rPr dirty="0" sz="1500" spc="80">
                <a:latin typeface="Tahoma"/>
                <a:cs typeface="Tahoma"/>
              </a:rPr>
              <a:t>lista </a:t>
            </a:r>
            <a:r>
              <a:rPr dirty="0" sz="1500" spc="-455">
                <a:latin typeface="Tahoma"/>
                <a:cs typeface="Tahoma"/>
              </a:rPr>
              <a:t> </a:t>
            </a:r>
            <a:r>
              <a:rPr dirty="0" sz="1500" spc="140">
                <a:latin typeface="Tahoma"/>
                <a:cs typeface="Tahoma"/>
              </a:rPr>
              <a:t>de</a:t>
            </a:r>
            <a:r>
              <a:rPr dirty="0" sz="1500" spc="-90">
                <a:latin typeface="Tahoma"/>
                <a:cs typeface="Tahoma"/>
              </a:rPr>
              <a:t> </a:t>
            </a:r>
            <a:r>
              <a:rPr dirty="0" sz="1500" spc="70">
                <a:latin typeface="Tahoma"/>
                <a:cs typeface="Tahoma"/>
              </a:rPr>
              <a:t>tabelas,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130">
                <a:latin typeface="Tahoma"/>
                <a:cs typeface="Tahoma"/>
              </a:rPr>
              <a:t>conforme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60">
                <a:latin typeface="Tahoma"/>
                <a:cs typeface="Tahoma"/>
              </a:rPr>
              <a:t>as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125">
                <a:latin typeface="Tahoma"/>
                <a:cs typeface="Tahoma"/>
              </a:rPr>
              <a:t>normas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140">
                <a:latin typeface="Tahoma"/>
                <a:cs typeface="Tahoma"/>
              </a:rPr>
              <a:t>da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75">
                <a:latin typeface="Tahoma"/>
                <a:cs typeface="Tahoma"/>
              </a:rPr>
              <a:t>universidade).</a:t>
            </a:r>
            <a:endParaRPr sz="1500">
              <a:latin typeface="Tahoma"/>
              <a:cs typeface="Tahoma"/>
            </a:endParaRPr>
          </a:p>
          <a:p>
            <a:pPr marL="286385" indent="-274320">
              <a:lnSpc>
                <a:spcPct val="100000"/>
              </a:lnSpc>
              <a:spcBef>
                <a:spcPts val="125"/>
              </a:spcBef>
              <a:buAutoNum type="arabicPeriod"/>
              <a:tabLst>
                <a:tab pos="287020" algn="l"/>
              </a:tabLst>
            </a:pPr>
            <a:r>
              <a:rPr dirty="0" sz="2500" spc="165">
                <a:latin typeface="Tahoma"/>
                <a:cs typeface="Tahoma"/>
              </a:rPr>
              <a:t>Introdução</a:t>
            </a:r>
            <a:endParaRPr sz="2500">
              <a:latin typeface="Tahoma"/>
              <a:cs typeface="Tahoma"/>
            </a:endParaRPr>
          </a:p>
          <a:p>
            <a:pPr lvl="1" marL="737235" indent="-396875">
              <a:lnSpc>
                <a:spcPct val="100000"/>
              </a:lnSpc>
              <a:spcBef>
                <a:spcPts val="225"/>
              </a:spcBef>
              <a:buAutoNum type="arabicPeriod"/>
              <a:tabLst>
                <a:tab pos="737235" algn="l"/>
              </a:tabLst>
            </a:pPr>
            <a:r>
              <a:rPr dirty="0" sz="2500" spc="229">
                <a:latin typeface="Tahoma"/>
                <a:cs typeface="Tahoma"/>
              </a:rPr>
              <a:t>Problema</a:t>
            </a:r>
            <a:r>
              <a:rPr dirty="0" sz="2500" spc="-165">
                <a:latin typeface="Tahoma"/>
                <a:cs typeface="Tahoma"/>
              </a:rPr>
              <a:t> </a:t>
            </a:r>
            <a:r>
              <a:rPr dirty="0" sz="2500" spc="235">
                <a:latin typeface="Tahoma"/>
                <a:cs typeface="Tahoma"/>
              </a:rPr>
              <a:t>de</a:t>
            </a:r>
            <a:r>
              <a:rPr dirty="0" sz="2500" spc="-165">
                <a:latin typeface="Tahoma"/>
                <a:cs typeface="Tahoma"/>
              </a:rPr>
              <a:t> </a:t>
            </a:r>
            <a:r>
              <a:rPr dirty="0" sz="2500" spc="175">
                <a:latin typeface="Tahoma"/>
                <a:cs typeface="Tahoma"/>
              </a:rPr>
              <a:t>Pesquisa</a:t>
            </a:r>
            <a:endParaRPr sz="2500">
              <a:latin typeface="Tahoma"/>
              <a:cs typeface="Tahoma"/>
            </a:endParaRPr>
          </a:p>
          <a:p>
            <a:pPr lvl="1" marL="800735" indent="-461009">
              <a:lnSpc>
                <a:spcPct val="100000"/>
              </a:lnSpc>
              <a:spcBef>
                <a:spcPts val="225"/>
              </a:spcBef>
              <a:buAutoNum type="arabicPeriod"/>
              <a:tabLst>
                <a:tab pos="801370" algn="l"/>
              </a:tabLst>
            </a:pPr>
            <a:r>
              <a:rPr dirty="0" sz="2500" spc="150">
                <a:latin typeface="Tahoma"/>
                <a:cs typeface="Tahoma"/>
              </a:rPr>
              <a:t>Objetivos</a:t>
            </a:r>
            <a:endParaRPr sz="2500">
              <a:latin typeface="Tahoma"/>
              <a:cs typeface="Tahoma"/>
            </a:endParaRPr>
          </a:p>
          <a:p>
            <a:pPr marL="356235">
              <a:lnSpc>
                <a:spcPct val="100000"/>
              </a:lnSpc>
              <a:spcBef>
                <a:spcPts val="250"/>
              </a:spcBef>
            </a:pPr>
            <a:r>
              <a:rPr dirty="0" sz="1500" spc="-10">
                <a:latin typeface="Tahoma"/>
                <a:cs typeface="Tahoma"/>
              </a:rPr>
              <a:t>(Obs.:</a:t>
            </a:r>
            <a:r>
              <a:rPr dirty="0" sz="1500" spc="-75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Deve</a:t>
            </a:r>
            <a:r>
              <a:rPr dirty="0" sz="1500" spc="-75">
                <a:latin typeface="Tahoma"/>
                <a:cs typeface="Tahoma"/>
              </a:rPr>
              <a:t> </a:t>
            </a:r>
            <a:r>
              <a:rPr dirty="0" sz="1500" spc="110">
                <a:latin typeface="Tahoma"/>
                <a:cs typeface="Tahoma"/>
              </a:rPr>
              <a:t>conter</a:t>
            </a:r>
            <a:r>
              <a:rPr dirty="0" sz="1500" spc="-75">
                <a:latin typeface="Tahoma"/>
                <a:cs typeface="Tahoma"/>
              </a:rPr>
              <a:t> </a:t>
            </a:r>
            <a:r>
              <a:rPr dirty="0" sz="1500" spc="95">
                <a:latin typeface="Tahoma"/>
                <a:cs typeface="Tahoma"/>
              </a:rPr>
              <a:t>objetivo</a:t>
            </a:r>
            <a:r>
              <a:rPr dirty="0" sz="1500" spc="-70">
                <a:latin typeface="Tahoma"/>
                <a:cs typeface="Tahoma"/>
              </a:rPr>
              <a:t> </a:t>
            </a:r>
            <a:r>
              <a:rPr dirty="0" sz="1500" spc="55">
                <a:latin typeface="Tahoma"/>
                <a:cs typeface="Tahoma"/>
              </a:rPr>
              <a:t>geral,</a:t>
            </a:r>
            <a:r>
              <a:rPr dirty="0" sz="1500" spc="-75">
                <a:latin typeface="Tahoma"/>
                <a:cs typeface="Tahoma"/>
              </a:rPr>
              <a:t> </a:t>
            </a:r>
            <a:r>
              <a:rPr dirty="0" sz="1500" spc="85">
                <a:latin typeface="Tahoma"/>
                <a:cs typeface="Tahoma"/>
              </a:rPr>
              <a:t>objetivos</a:t>
            </a:r>
            <a:r>
              <a:rPr dirty="0" sz="1500" spc="-75">
                <a:latin typeface="Tahoma"/>
                <a:cs typeface="Tahoma"/>
              </a:rPr>
              <a:t> </a:t>
            </a:r>
            <a:r>
              <a:rPr dirty="0" sz="1500" spc="95">
                <a:latin typeface="Tahoma"/>
                <a:cs typeface="Tahoma"/>
              </a:rPr>
              <a:t>específicos</a:t>
            </a:r>
            <a:r>
              <a:rPr dirty="0" sz="1500" spc="-75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e</a:t>
            </a:r>
            <a:r>
              <a:rPr dirty="0" sz="1500" spc="-70">
                <a:latin typeface="Tahoma"/>
                <a:cs typeface="Tahoma"/>
              </a:rPr>
              <a:t> </a:t>
            </a:r>
            <a:r>
              <a:rPr dirty="0" sz="1500" spc="130">
                <a:latin typeface="Tahoma"/>
                <a:cs typeface="Tahoma"/>
              </a:rPr>
              <a:t>metodologia</a:t>
            </a:r>
            <a:r>
              <a:rPr dirty="0" sz="1500" spc="-75">
                <a:latin typeface="Tahoma"/>
                <a:cs typeface="Tahoma"/>
              </a:rPr>
              <a:t> </a:t>
            </a:r>
            <a:r>
              <a:rPr dirty="0" sz="1500" spc="100">
                <a:latin typeface="Tahoma"/>
                <a:cs typeface="Tahoma"/>
              </a:rPr>
              <a:t>resumida)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98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235"/>
              </a:spcBef>
            </a:pPr>
            <a:r>
              <a:rPr dirty="0" spc="-35"/>
              <a:t>5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56428" y="680752"/>
            <a:ext cx="922083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30"/>
              <a:t>ESTRUTURA</a:t>
            </a:r>
            <a:r>
              <a:rPr dirty="0" spc="-270"/>
              <a:t> </a:t>
            </a:r>
            <a:r>
              <a:rPr dirty="0" spc="-620"/>
              <a:t>DO</a:t>
            </a:r>
            <a:r>
              <a:rPr dirty="0" spc="-265"/>
              <a:t> </a:t>
            </a:r>
            <a:r>
              <a:rPr dirty="0" spc="-585"/>
              <a:t>TCC</a:t>
            </a:r>
            <a:r>
              <a:rPr dirty="0" spc="-265"/>
              <a:t> </a:t>
            </a:r>
            <a:r>
              <a:rPr dirty="0" spc="-495"/>
              <a:t>NA</a:t>
            </a:r>
            <a:r>
              <a:rPr dirty="0" spc="-265"/>
              <a:t> </a:t>
            </a:r>
            <a:r>
              <a:rPr dirty="0" spc="-409"/>
              <a:t>MODALIDADE</a:t>
            </a:r>
            <a:r>
              <a:rPr dirty="0" spc="-265"/>
              <a:t> </a:t>
            </a:r>
            <a:r>
              <a:rPr dirty="0" spc="-425"/>
              <a:t>DISSERTAÇÃO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38100" y="0"/>
            <a:ext cx="2315210" cy="2157730"/>
            <a:chOff x="-38100" y="0"/>
            <a:chExt cx="2315210" cy="215773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2239010" cy="2081530"/>
            </a:xfrm>
            <a:custGeom>
              <a:avLst/>
              <a:gdLst/>
              <a:ahLst/>
              <a:cxnLst/>
              <a:rect l="l" t="t" r="r" b="b"/>
              <a:pathLst>
                <a:path w="2239010" h="2081530">
                  <a:moveTo>
                    <a:pt x="2238722" y="0"/>
                  </a:moveTo>
                  <a:lnTo>
                    <a:pt x="0" y="2081313"/>
                  </a:lnTo>
                </a:path>
              </a:pathLst>
            </a:custGeom>
            <a:ln w="76199">
              <a:solidFill>
                <a:srgbClr val="09548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2043430" cy="1899920"/>
            </a:xfrm>
            <a:custGeom>
              <a:avLst/>
              <a:gdLst/>
              <a:ahLst/>
              <a:cxnLst/>
              <a:rect l="l" t="t" r="r" b="b"/>
              <a:pathLst>
                <a:path w="2043430" h="1899920">
                  <a:moveTo>
                    <a:pt x="2043087" y="0"/>
                  </a:moveTo>
                  <a:lnTo>
                    <a:pt x="0" y="1899426"/>
                  </a:lnTo>
                  <a:lnTo>
                    <a:pt x="0" y="0"/>
                  </a:lnTo>
                  <a:lnTo>
                    <a:pt x="2043087" y="0"/>
                  </a:lnTo>
                  <a:close/>
                </a:path>
              </a:pathLst>
            </a:custGeom>
            <a:solidFill>
              <a:srgbClr val="004B81">
                <a:alpha val="89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68651" y="4638659"/>
            <a:ext cx="2219309" cy="221930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414504" y="1103200"/>
            <a:ext cx="6597015" cy="3006725"/>
          </a:xfrm>
          <a:prstGeom prst="rect">
            <a:avLst/>
          </a:prstGeom>
        </p:spPr>
        <p:txBody>
          <a:bodyPr wrap="square" lIns="0" tIns="145415" rIns="0" bIns="0" rtlCol="0" vert="horz">
            <a:spAutoFit/>
          </a:bodyPr>
          <a:lstStyle/>
          <a:p>
            <a:pPr marL="3991610">
              <a:lnSpc>
                <a:spcPct val="100000"/>
              </a:lnSpc>
              <a:spcBef>
                <a:spcPts val="1145"/>
              </a:spcBef>
            </a:pPr>
            <a:r>
              <a:rPr dirty="0" sz="3000" spc="-390">
                <a:solidFill>
                  <a:srgbClr val="0073AB"/>
                </a:solidFill>
                <a:latin typeface="Trebuchet MS"/>
                <a:cs typeface="Trebuchet MS"/>
              </a:rPr>
              <a:t>(CONTINUAÇÃO)</a:t>
            </a:r>
            <a:endParaRPr sz="3000">
              <a:latin typeface="Trebuchet MS"/>
              <a:cs typeface="Trebuchet MS"/>
            </a:endParaRPr>
          </a:p>
          <a:p>
            <a:pPr lvl="1" marL="784860" indent="-445134">
              <a:lnSpc>
                <a:spcPct val="100000"/>
              </a:lnSpc>
              <a:spcBef>
                <a:spcPts val="875"/>
              </a:spcBef>
              <a:buAutoNum type="arabicPeriod" startAt="3"/>
              <a:tabLst>
                <a:tab pos="785495" algn="l"/>
              </a:tabLst>
            </a:pPr>
            <a:r>
              <a:rPr dirty="0" sz="2500" spc="145">
                <a:latin typeface="Tahoma"/>
                <a:cs typeface="Tahoma"/>
              </a:rPr>
              <a:t>Justificativa</a:t>
            </a:r>
            <a:r>
              <a:rPr dirty="0" sz="2500" spc="-150">
                <a:latin typeface="Tahoma"/>
                <a:cs typeface="Tahoma"/>
              </a:rPr>
              <a:t> </a:t>
            </a:r>
            <a:r>
              <a:rPr dirty="0" sz="2500" spc="150">
                <a:latin typeface="Tahoma"/>
                <a:cs typeface="Tahoma"/>
              </a:rPr>
              <a:t>e</a:t>
            </a:r>
            <a:r>
              <a:rPr dirty="0" sz="2500" spc="-145">
                <a:latin typeface="Tahoma"/>
                <a:cs typeface="Tahoma"/>
              </a:rPr>
              <a:t> </a:t>
            </a:r>
            <a:r>
              <a:rPr dirty="0" sz="2500" spc="155">
                <a:latin typeface="Tahoma"/>
                <a:cs typeface="Tahoma"/>
              </a:rPr>
              <a:t>relevância</a:t>
            </a:r>
            <a:r>
              <a:rPr dirty="0" sz="2500" spc="-150">
                <a:latin typeface="Tahoma"/>
                <a:cs typeface="Tahoma"/>
              </a:rPr>
              <a:t> </a:t>
            </a:r>
            <a:r>
              <a:rPr dirty="0" sz="2500" spc="235">
                <a:latin typeface="Tahoma"/>
                <a:cs typeface="Tahoma"/>
              </a:rPr>
              <a:t>da</a:t>
            </a:r>
            <a:r>
              <a:rPr dirty="0" sz="2500" spc="-145">
                <a:latin typeface="Tahoma"/>
                <a:cs typeface="Tahoma"/>
              </a:rPr>
              <a:t> </a:t>
            </a:r>
            <a:r>
              <a:rPr dirty="0" sz="2500" spc="175">
                <a:latin typeface="Tahoma"/>
                <a:cs typeface="Tahoma"/>
              </a:rPr>
              <a:t>pesquisa</a:t>
            </a:r>
            <a:endParaRPr sz="2500">
              <a:latin typeface="Tahoma"/>
              <a:cs typeface="Tahoma"/>
            </a:endParaRPr>
          </a:p>
          <a:p>
            <a:pPr lvl="1" marL="803910" indent="-464184">
              <a:lnSpc>
                <a:spcPct val="100000"/>
              </a:lnSpc>
              <a:spcBef>
                <a:spcPts val="225"/>
              </a:spcBef>
              <a:buAutoNum type="arabicPeriod" startAt="3"/>
              <a:tabLst>
                <a:tab pos="804545" algn="l"/>
              </a:tabLst>
            </a:pPr>
            <a:r>
              <a:rPr dirty="0" sz="2500" spc="155">
                <a:latin typeface="Tahoma"/>
                <a:cs typeface="Tahoma"/>
              </a:rPr>
              <a:t>Estrutura</a:t>
            </a:r>
            <a:r>
              <a:rPr dirty="0" sz="2500" spc="-155">
                <a:latin typeface="Tahoma"/>
                <a:cs typeface="Tahoma"/>
              </a:rPr>
              <a:t> </a:t>
            </a:r>
            <a:r>
              <a:rPr dirty="0" sz="2500" spc="260">
                <a:latin typeface="Tahoma"/>
                <a:cs typeface="Tahoma"/>
              </a:rPr>
              <a:t>do</a:t>
            </a:r>
            <a:r>
              <a:rPr dirty="0" sz="2500" spc="-155">
                <a:latin typeface="Tahoma"/>
                <a:cs typeface="Tahoma"/>
              </a:rPr>
              <a:t> </a:t>
            </a:r>
            <a:r>
              <a:rPr dirty="0" sz="2500" spc="185">
                <a:latin typeface="Tahoma"/>
                <a:cs typeface="Tahoma"/>
              </a:rPr>
              <a:t>trabalho</a:t>
            </a:r>
            <a:endParaRPr sz="2500">
              <a:latin typeface="Tahoma"/>
              <a:cs typeface="Tahoma"/>
            </a:endParaRPr>
          </a:p>
          <a:p>
            <a:pPr marL="349885" indent="-337820">
              <a:lnSpc>
                <a:spcPct val="100000"/>
              </a:lnSpc>
              <a:spcBef>
                <a:spcPts val="225"/>
              </a:spcBef>
              <a:buAutoNum type="arabicPeriod" startAt="2"/>
              <a:tabLst>
                <a:tab pos="350520" algn="l"/>
              </a:tabLst>
            </a:pPr>
            <a:r>
              <a:rPr dirty="0" sz="2500" spc="160">
                <a:latin typeface="Tahoma"/>
                <a:cs typeface="Tahoma"/>
              </a:rPr>
              <a:t>Referencial</a:t>
            </a:r>
            <a:r>
              <a:rPr dirty="0" sz="2500" spc="-155">
                <a:latin typeface="Tahoma"/>
                <a:cs typeface="Tahoma"/>
              </a:rPr>
              <a:t> </a:t>
            </a:r>
            <a:r>
              <a:rPr dirty="0" sz="2500" spc="165">
                <a:latin typeface="Tahoma"/>
                <a:cs typeface="Tahoma"/>
              </a:rPr>
              <a:t>teórico/normativo</a:t>
            </a:r>
            <a:endParaRPr sz="2500">
              <a:latin typeface="Tahoma"/>
              <a:cs typeface="Tahoma"/>
            </a:endParaRPr>
          </a:p>
          <a:p>
            <a:pPr marL="334645" indent="-322580">
              <a:lnSpc>
                <a:spcPct val="100000"/>
              </a:lnSpc>
              <a:spcBef>
                <a:spcPts val="225"/>
              </a:spcBef>
              <a:buAutoNum type="arabicPeriod" startAt="2"/>
              <a:tabLst>
                <a:tab pos="335280" algn="l"/>
              </a:tabLst>
            </a:pPr>
            <a:r>
              <a:rPr dirty="0" sz="2500" spc="204">
                <a:latin typeface="Tahoma"/>
                <a:cs typeface="Tahoma"/>
              </a:rPr>
              <a:t>Metodologia</a:t>
            </a:r>
            <a:endParaRPr sz="2500">
              <a:latin typeface="Tahoma"/>
              <a:cs typeface="Tahoma"/>
            </a:endParaRPr>
          </a:p>
          <a:p>
            <a:pPr marL="353695" indent="-341630">
              <a:lnSpc>
                <a:spcPct val="100000"/>
              </a:lnSpc>
              <a:spcBef>
                <a:spcPts val="225"/>
              </a:spcBef>
              <a:buAutoNum type="arabicPeriod" startAt="2"/>
              <a:tabLst>
                <a:tab pos="354330" algn="l"/>
              </a:tabLst>
            </a:pPr>
            <a:r>
              <a:rPr dirty="0" sz="2500" spc="180">
                <a:latin typeface="Tahoma"/>
                <a:cs typeface="Tahoma"/>
              </a:rPr>
              <a:t>Análise</a:t>
            </a:r>
            <a:r>
              <a:rPr dirty="0" sz="2500" spc="-170">
                <a:latin typeface="Tahoma"/>
                <a:cs typeface="Tahoma"/>
              </a:rPr>
              <a:t> </a:t>
            </a:r>
            <a:r>
              <a:rPr dirty="0" sz="2500" spc="180">
                <a:latin typeface="Tahoma"/>
                <a:cs typeface="Tahoma"/>
              </a:rPr>
              <a:t>Situacional</a:t>
            </a:r>
            <a:endParaRPr sz="2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500" spc="-10">
                <a:latin typeface="Tahoma"/>
                <a:cs typeface="Tahoma"/>
              </a:rPr>
              <a:t>(Obs.: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Deve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110">
                <a:latin typeface="Tahoma"/>
                <a:cs typeface="Tahoma"/>
              </a:rPr>
              <a:t>conter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95">
                <a:latin typeface="Tahoma"/>
                <a:cs typeface="Tahoma"/>
              </a:rPr>
              <a:t>resultados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e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75">
                <a:latin typeface="Tahoma"/>
                <a:cs typeface="Tahoma"/>
              </a:rPr>
              <a:t>discussões)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98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235"/>
              </a:spcBef>
            </a:pPr>
            <a:r>
              <a:rPr dirty="0" spc="-35"/>
              <a:t>6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94709" y="4100014"/>
            <a:ext cx="332422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7510" algn="l"/>
                <a:tab pos="1966595" algn="l"/>
              </a:tabLst>
            </a:pPr>
            <a:r>
              <a:rPr dirty="0" sz="2500" spc="-130">
                <a:latin typeface="Tahoma"/>
                <a:cs typeface="Tahoma"/>
              </a:rPr>
              <a:t>/</a:t>
            </a:r>
            <a:r>
              <a:rPr dirty="0" sz="2500" spc="-130">
                <a:latin typeface="Tahoma"/>
                <a:cs typeface="Tahoma"/>
              </a:rPr>
              <a:t>	</a:t>
            </a:r>
            <a:r>
              <a:rPr dirty="0" sz="2500" spc="295">
                <a:latin typeface="Tahoma"/>
                <a:cs typeface="Tahoma"/>
              </a:rPr>
              <a:t>P</a:t>
            </a:r>
            <a:r>
              <a:rPr dirty="0" sz="2500" spc="75">
                <a:latin typeface="Tahoma"/>
                <a:cs typeface="Tahoma"/>
              </a:rPr>
              <a:t>r</a:t>
            </a:r>
            <a:r>
              <a:rPr dirty="0" sz="2500" spc="200">
                <a:latin typeface="Tahoma"/>
                <a:cs typeface="Tahoma"/>
              </a:rPr>
              <a:t>o</a:t>
            </a:r>
            <a:r>
              <a:rPr dirty="0" sz="2500" spc="315">
                <a:latin typeface="Tahoma"/>
                <a:cs typeface="Tahoma"/>
              </a:rPr>
              <a:t>d</a:t>
            </a:r>
            <a:r>
              <a:rPr dirty="0" sz="2500" spc="229">
                <a:latin typeface="Tahoma"/>
                <a:cs typeface="Tahoma"/>
              </a:rPr>
              <a:t>u</a:t>
            </a:r>
            <a:r>
              <a:rPr dirty="0" sz="2500" spc="175">
                <a:latin typeface="Tahoma"/>
                <a:cs typeface="Tahoma"/>
              </a:rPr>
              <a:t>t</a:t>
            </a:r>
            <a:r>
              <a:rPr dirty="0" sz="2500" spc="204">
                <a:latin typeface="Tahoma"/>
                <a:cs typeface="Tahoma"/>
              </a:rPr>
              <a:t>o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-20">
                <a:latin typeface="Tahoma"/>
                <a:cs typeface="Tahoma"/>
              </a:rPr>
              <a:t>T</a:t>
            </a:r>
            <a:r>
              <a:rPr dirty="0" sz="2500" spc="145">
                <a:latin typeface="Tahoma"/>
                <a:cs typeface="Tahoma"/>
              </a:rPr>
              <a:t>é</a:t>
            </a:r>
            <a:r>
              <a:rPr dirty="0" sz="2500" spc="250">
                <a:latin typeface="Tahoma"/>
                <a:cs typeface="Tahoma"/>
              </a:rPr>
              <a:t>c</a:t>
            </a:r>
            <a:r>
              <a:rPr dirty="0" sz="2500" spc="254">
                <a:latin typeface="Tahoma"/>
                <a:cs typeface="Tahoma"/>
              </a:rPr>
              <a:t>n</a:t>
            </a:r>
            <a:r>
              <a:rPr dirty="0" sz="2500" spc="135">
                <a:latin typeface="Tahoma"/>
                <a:cs typeface="Tahoma"/>
              </a:rPr>
              <a:t>i</a:t>
            </a:r>
            <a:r>
              <a:rPr dirty="0" sz="2500" spc="250">
                <a:latin typeface="Tahoma"/>
                <a:cs typeface="Tahoma"/>
              </a:rPr>
              <a:t>c</a:t>
            </a:r>
            <a:r>
              <a:rPr dirty="0" sz="2500" spc="200">
                <a:latin typeface="Tahoma"/>
                <a:cs typeface="Tahoma"/>
              </a:rPr>
              <a:t>o</a:t>
            </a:r>
            <a:r>
              <a:rPr dirty="0" sz="2500" spc="10">
                <a:latin typeface="Tahoma"/>
                <a:cs typeface="Tahoma"/>
              </a:rPr>
              <a:t>-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14504" y="4071401"/>
            <a:ext cx="6525895" cy="2073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7500"/>
              </a:lnSpc>
              <a:spcBef>
                <a:spcPts val="100"/>
              </a:spcBef>
              <a:buAutoNum type="arabicPeriod" startAt="5"/>
              <a:tabLst>
                <a:tab pos="544830" algn="l"/>
                <a:tab pos="545465" algn="l"/>
                <a:tab pos="3463290" algn="l"/>
                <a:tab pos="3848735" algn="l"/>
                <a:tab pos="5031105" algn="l"/>
                <a:tab pos="5714365" algn="l"/>
              </a:tabLst>
            </a:pPr>
            <a:r>
              <a:rPr dirty="0" sz="2500" spc="250">
                <a:latin typeface="Tahoma"/>
                <a:cs typeface="Tahoma"/>
              </a:rPr>
              <a:t>R</a:t>
            </a:r>
            <a:r>
              <a:rPr dirty="0" sz="2500" spc="145">
                <a:latin typeface="Tahoma"/>
                <a:cs typeface="Tahoma"/>
              </a:rPr>
              <a:t>e</a:t>
            </a:r>
            <a:r>
              <a:rPr dirty="0" sz="2500" spc="250">
                <a:latin typeface="Tahoma"/>
                <a:cs typeface="Tahoma"/>
              </a:rPr>
              <a:t>c</a:t>
            </a:r>
            <a:r>
              <a:rPr dirty="0" sz="2500" spc="200">
                <a:latin typeface="Tahoma"/>
                <a:cs typeface="Tahoma"/>
              </a:rPr>
              <a:t>o</a:t>
            </a:r>
            <a:r>
              <a:rPr dirty="0" sz="2500" spc="500">
                <a:latin typeface="Tahoma"/>
                <a:cs typeface="Tahoma"/>
              </a:rPr>
              <a:t>m</a:t>
            </a:r>
            <a:r>
              <a:rPr dirty="0" sz="2500" spc="145">
                <a:latin typeface="Tahoma"/>
                <a:cs typeface="Tahoma"/>
              </a:rPr>
              <a:t>e</a:t>
            </a:r>
            <a:r>
              <a:rPr dirty="0" sz="2500" spc="254">
                <a:latin typeface="Tahoma"/>
                <a:cs typeface="Tahoma"/>
              </a:rPr>
              <a:t>n</a:t>
            </a:r>
            <a:r>
              <a:rPr dirty="0" sz="2500" spc="315">
                <a:latin typeface="Tahoma"/>
                <a:cs typeface="Tahoma"/>
              </a:rPr>
              <a:t>d</a:t>
            </a:r>
            <a:r>
              <a:rPr dirty="0" sz="2500" spc="145">
                <a:latin typeface="Tahoma"/>
                <a:cs typeface="Tahoma"/>
              </a:rPr>
              <a:t>a</a:t>
            </a:r>
            <a:r>
              <a:rPr dirty="0" sz="2500" spc="250">
                <a:latin typeface="Tahoma"/>
                <a:cs typeface="Tahoma"/>
              </a:rPr>
              <a:t>ç</a:t>
            </a:r>
            <a:r>
              <a:rPr dirty="0" sz="2500" spc="200">
                <a:latin typeface="Tahoma"/>
                <a:cs typeface="Tahoma"/>
              </a:rPr>
              <a:t>õ</a:t>
            </a:r>
            <a:r>
              <a:rPr dirty="0" sz="2500" spc="145">
                <a:latin typeface="Tahoma"/>
                <a:cs typeface="Tahoma"/>
              </a:rPr>
              <a:t>e</a:t>
            </a:r>
            <a:r>
              <a:rPr dirty="0" sz="2500" spc="55">
                <a:latin typeface="Tahoma"/>
                <a:cs typeface="Tahoma"/>
              </a:rPr>
              <a:t>s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-130">
                <a:latin typeface="Tahoma"/>
                <a:cs typeface="Tahoma"/>
              </a:rPr>
              <a:t>/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295">
                <a:latin typeface="Tahoma"/>
                <a:cs typeface="Tahoma"/>
              </a:rPr>
              <a:t>P</a:t>
            </a:r>
            <a:r>
              <a:rPr dirty="0" sz="2500" spc="165">
                <a:latin typeface="Tahoma"/>
                <a:cs typeface="Tahoma"/>
              </a:rPr>
              <a:t>l</a:t>
            </a:r>
            <a:r>
              <a:rPr dirty="0" sz="2500" spc="145">
                <a:latin typeface="Tahoma"/>
                <a:cs typeface="Tahoma"/>
              </a:rPr>
              <a:t>a</a:t>
            </a:r>
            <a:r>
              <a:rPr dirty="0" sz="2500" spc="254">
                <a:latin typeface="Tahoma"/>
                <a:cs typeface="Tahoma"/>
              </a:rPr>
              <a:t>n</a:t>
            </a:r>
            <a:r>
              <a:rPr dirty="0" sz="2500" spc="204">
                <a:latin typeface="Tahoma"/>
                <a:cs typeface="Tahoma"/>
              </a:rPr>
              <a:t>o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315">
                <a:latin typeface="Tahoma"/>
                <a:cs typeface="Tahoma"/>
              </a:rPr>
              <a:t>d</a:t>
            </a:r>
            <a:r>
              <a:rPr dirty="0" sz="2500" spc="150">
                <a:latin typeface="Tahoma"/>
                <a:cs typeface="Tahoma"/>
              </a:rPr>
              <a:t>e</a:t>
            </a:r>
            <a:r>
              <a:rPr dirty="0" sz="2500">
                <a:latin typeface="Tahoma"/>
                <a:cs typeface="Tahoma"/>
              </a:rPr>
              <a:t>	</a:t>
            </a:r>
            <a:r>
              <a:rPr dirty="0" sz="2500" spc="340">
                <a:latin typeface="Tahoma"/>
                <a:cs typeface="Tahoma"/>
              </a:rPr>
              <a:t>A</a:t>
            </a:r>
            <a:r>
              <a:rPr dirty="0" sz="2500" spc="250">
                <a:latin typeface="Tahoma"/>
                <a:cs typeface="Tahoma"/>
              </a:rPr>
              <a:t>ç</a:t>
            </a:r>
            <a:r>
              <a:rPr dirty="0" sz="2500" spc="145">
                <a:latin typeface="Tahoma"/>
                <a:cs typeface="Tahoma"/>
              </a:rPr>
              <a:t>ã</a:t>
            </a:r>
            <a:r>
              <a:rPr dirty="0" sz="2500" spc="145">
                <a:latin typeface="Tahoma"/>
                <a:cs typeface="Tahoma"/>
              </a:rPr>
              <a:t>o  </a:t>
            </a:r>
            <a:r>
              <a:rPr dirty="0" sz="2500" spc="180">
                <a:latin typeface="Tahoma"/>
                <a:cs typeface="Tahoma"/>
              </a:rPr>
              <a:t>Tecnológico</a:t>
            </a:r>
            <a:endParaRPr sz="2500">
              <a:latin typeface="Tahoma"/>
              <a:cs typeface="Tahoma"/>
            </a:endParaRPr>
          </a:p>
          <a:p>
            <a:pPr marL="12700" marR="508000">
              <a:lnSpc>
                <a:spcPct val="107500"/>
              </a:lnSpc>
              <a:buAutoNum type="arabicPeriod" startAt="5"/>
              <a:tabLst>
                <a:tab pos="359410" algn="l"/>
              </a:tabLst>
            </a:pPr>
            <a:r>
              <a:rPr dirty="0" sz="2500" spc="170">
                <a:latin typeface="Tahoma"/>
                <a:cs typeface="Tahoma"/>
              </a:rPr>
              <a:t>Considerações</a:t>
            </a:r>
            <a:r>
              <a:rPr dirty="0" sz="2500" spc="-160">
                <a:latin typeface="Tahoma"/>
                <a:cs typeface="Tahoma"/>
              </a:rPr>
              <a:t> </a:t>
            </a:r>
            <a:r>
              <a:rPr dirty="0" sz="2500" spc="145">
                <a:latin typeface="Tahoma"/>
                <a:cs typeface="Tahoma"/>
              </a:rPr>
              <a:t>Finais</a:t>
            </a:r>
            <a:r>
              <a:rPr dirty="0" sz="2500" spc="-155">
                <a:latin typeface="Tahoma"/>
                <a:cs typeface="Tahoma"/>
              </a:rPr>
              <a:t> </a:t>
            </a:r>
            <a:r>
              <a:rPr dirty="0" sz="2500" spc="215">
                <a:latin typeface="Tahoma"/>
                <a:cs typeface="Tahoma"/>
              </a:rPr>
              <a:t>ou</a:t>
            </a:r>
            <a:r>
              <a:rPr dirty="0" sz="2500" spc="-155">
                <a:latin typeface="Tahoma"/>
                <a:cs typeface="Tahoma"/>
              </a:rPr>
              <a:t> </a:t>
            </a:r>
            <a:r>
              <a:rPr dirty="0" sz="2500" spc="180">
                <a:latin typeface="Tahoma"/>
                <a:cs typeface="Tahoma"/>
              </a:rPr>
              <a:t>Conclusões </a:t>
            </a:r>
            <a:r>
              <a:rPr dirty="0" sz="2500" spc="-765">
                <a:latin typeface="Tahoma"/>
                <a:cs typeface="Tahoma"/>
              </a:rPr>
              <a:t> </a:t>
            </a:r>
            <a:r>
              <a:rPr dirty="0" sz="2500" spc="150">
                <a:latin typeface="Tahoma"/>
                <a:cs typeface="Tahoma"/>
              </a:rPr>
              <a:t>Referências</a:t>
            </a:r>
            <a:endParaRPr sz="2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2500" spc="190">
                <a:latin typeface="Tahoma"/>
                <a:cs typeface="Tahoma"/>
              </a:rPr>
              <a:t>Anexos</a:t>
            </a:r>
            <a:endParaRPr sz="2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30"/>
              <a:t>ESTRUTURA</a:t>
            </a:r>
            <a:r>
              <a:rPr dirty="0" spc="-270"/>
              <a:t> </a:t>
            </a:r>
            <a:r>
              <a:rPr dirty="0" spc="-620"/>
              <a:t>DO</a:t>
            </a:r>
            <a:r>
              <a:rPr dirty="0" spc="-265"/>
              <a:t> </a:t>
            </a:r>
            <a:r>
              <a:rPr dirty="0" spc="-585"/>
              <a:t>TCC</a:t>
            </a:r>
            <a:r>
              <a:rPr dirty="0" spc="-265"/>
              <a:t> </a:t>
            </a:r>
            <a:r>
              <a:rPr dirty="0" spc="-495"/>
              <a:t>NA</a:t>
            </a:r>
            <a:r>
              <a:rPr dirty="0" spc="-265"/>
              <a:t> </a:t>
            </a:r>
            <a:r>
              <a:rPr dirty="0" spc="-409"/>
              <a:t>MODALIDADE</a:t>
            </a:r>
            <a:r>
              <a:rPr dirty="0" spc="-265"/>
              <a:t> </a:t>
            </a:r>
            <a:r>
              <a:rPr dirty="0" spc="-425"/>
              <a:t>DISSERTAÇÃO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38100" y="0"/>
            <a:ext cx="2315210" cy="2157730"/>
            <a:chOff x="-38100" y="0"/>
            <a:chExt cx="2315210" cy="215773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2239010" cy="2081530"/>
            </a:xfrm>
            <a:custGeom>
              <a:avLst/>
              <a:gdLst/>
              <a:ahLst/>
              <a:cxnLst/>
              <a:rect l="l" t="t" r="r" b="b"/>
              <a:pathLst>
                <a:path w="2239010" h="2081530">
                  <a:moveTo>
                    <a:pt x="2238722" y="0"/>
                  </a:moveTo>
                  <a:lnTo>
                    <a:pt x="0" y="2081313"/>
                  </a:lnTo>
                </a:path>
              </a:pathLst>
            </a:custGeom>
            <a:ln w="76199">
              <a:solidFill>
                <a:srgbClr val="09548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2043430" cy="1899920"/>
            </a:xfrm>
            <a:custGeom>
              <a:avLst/>
              <a:gdLst/>
              <a:ahLst/>
              <a:cxnLst/>
              <a:rect l="l" t="t" r="r" b="b"/>
              <a:pathLst>
                <a:path w="2043430" h="1899920">
                  <a:moveTo>
                    <a:pt x="2043087" y="0"/>
                  </a:moveTo>
                  <a:lnTo>
                    <a:pt x="0" y="1899426"/>
                  </a:lnTo>
                  <a:lnTo>
                    <a:pt x="0" y="0"/>
                  </a:lnTo>
                  <a:lnTo>
                    <a:pt x="2043087" y="0"/>
                  </a:lnTo>
                  <a:close/>
                </a:path>
              </a:pathLst>
            </a:custGeom>
            <a:solidFill>
              <a:srgbClr val="004B81">
                <a:alpha val="89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68651" y="4638659"/>
            <a:ext cx="2219309" cy="221930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414504" y="1226820"/>
            <a:ext cx="10104755" cy="15055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3000" spc="-390">
                <a:solidFill>
                  <a:srgbClr val="0073AB"/>
                </a:solidFill>
                <a:latin typeface="Trebuchet MS"/>
                <a:cs typeface="Trebuchet MS"/>
              </a:rPr>
              <a:t>(CONTINUAÇÃO)</a:t>
            </a:r>
            <a:endParaRPr sz="3000">
              <a:latin typeface="Trebuchet MS"/>
              <a:cs typeface="Trebuchet MS"/>
            </a:endParaRPr>
          </a:p>
          <a:p>
            <a:pPr marL="12700" marR="5080">
              <a:lnSpc>
                <a:spcPct val="107500"/>
              </a:lnSpc>
              <a:spcBef>
                <a:spcPts val="1600"/>
              </a:spcBef>
            </a:pPr>
            <a:r>
              <a:rPr dirty="0" sz="2500" spc="215">
                <a:latin typeface="Tahoma"/>
                <a:cs typeface="Tahoma"/>
              </a:rPr>
              <a:t>Apêndices</a:t>
            </a:r>
            <a:r>
              <a:rPr dirty="0" sz="2500" spc="335">
                <a:latin typeface="Tahoma"/>
                <a:cs typeface="Tahoma"/>
              </a:rPr>
              <a:t> </a:t>
            </a:r>
            <a:r>
              <a:rPr dirty="0" sz="2500" spc="135">
                <a:latin typeface="Tahoma"/>
                <a:cs typeface="Tahoma"/>
              </a:rPr>
              <a:t>(Relatório</a:t>
            </a:r>
            <a:r>
              <a:rPr dirty="0" sz="2500" spc="335">
                <a:latin typeface="Tahoma"/>
                <a:cs typeface="Tahoma"/>
              </a:rPr>
              <a:t> </a:t>
            </a:r>
            <a:r>
              <a:rPr dirty="0" sz="2500" spc="105">
                <a:latin typeface="Tahoma"/>
                <a:cs typeface="Tahoma"/>
              </a:rPr>
              <a:t>Técnico:</a:t>
            </a:r>
            <a:r>
              <a:rPr dirty="0" sz="2500" spc="340">
                <a:latin typeface="Tahoma"/>
                <a:cs typeface="Tahoma"/>
              </a:rPr>
              <a:t> </a:t>
            </a:r>
            <a:r>
              <a:rPr dirty="0" sz="2500" spc="175">
                <a:latin typeface="Tahoma"/>
                <a:cs typeface="Tahoma"/>
              </a:rPr>
              <a:t>recomendações,</a:t>
            </a:r>
            <a:r>
              <a:rPr dirty="0" sz="2500" spc="335">
                <a:latin typeface="Tahoma"/>
                <a:cs typeface="Tahoma"/>
              </a:rPr>
              <a:t> </a:t>
            </a:r>
            <a:r>
              <a:rPr dirty="0" sz="2500" spc="215">
                <a:latin typeface="Tahoma"/>
                <a:cs typeface="Tahoma"/>
              </a:rPr>
              <a:t>plano</a:t>
            </a:r>
            <a:r>
              <a:rPr dirty="0" sz="2500" spc="335">
                <a:latin typeface="Tahoma"/>
                <a:cs typeface="Tahoma"/>
              </a:rPr>
              <a:t> </a:t>
            </a:r>
            <a:r>
              <a:rPr dirty="0" sz="2500" spc="235">
                <a:latin typeface="Tahoma"/>
                <a:cs typeface="Tahoma"/>
              </a:rPr>
              <a:t>de</a:t>
            </a:r>
            <a:r>
              <a:rPr dirty="0" sz="2500" spc="340">
                <a:latin typeface="Tahoma"/>
                <a:cs typeface="Tahoma"/>
              </a:rPr>
              <a:t> </a:t>
            </a:r>
            <a:r>
              <a:rPr dirty="0" sz="2500" spc="105">
                <a:latin typeface="Tahoma"/>
                <a:cs typeface="Tahoma"/>
              </a:rPr>
              <a:t>ação, </a:t>
            </a:r>
            <a:r>
              <a:rPr dirty="0" sz="2500" spc="-770">
                <a:latin typeface="Tahoma"/>
                <a:cs typeface="Tahoma"/>
              </a:rPr>
              <a:t> </a:t>
            </a:r>
            <a:r>
              <a:rPr dirty="0" sz="2500" spc="215">
                <a:latin typeface="Tahoma"/>
                <a:cs typeface="Tahoma"/>
              </a:rPr>
              <a:t>produto</a:t>
            </a:r>
            <a:r>
              <a:rPr dirty="0" sz="2500" spc="-145">
                <a:latin typeface="Tahoma"/>
                <a:cs typeface="Tahoma"/>
              </a:rPr>
              <a:t> </a:t>
            </a:r>
            <a:r>
              <a:rPr dirty="0" sz="2500" spc="155">
                <a:latin typeface="Tahoma"/>
                <a:cs typeface="Tahoma"/>
              </a:rPr>
              <a:t>tècnico-tecnológico).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98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235"/>
              </a:spcBef>
            </a:pPr>
            <a:r>
              <a:rPr dirty="0" spc="-35"/>
              <a:t>7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Profiap</dc:creator>
  <cp:keywords>DAF8ZgAZ2D0,BAFnyFkwfmI</cp:keywords>
  <dc:title>Guia-do-TCF-Profiap-Nacional.pdf</dc:title>
  <dcterms:created xsi:type="dcterms:W3CDTF">2024-11-28T14:25:59Z</dcterms:created>
  <dcterms:modified xsi:type="dcterms:W3CDTF">2024-11-28T14:25:59Z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2024-06-13T00:00:00Z</vt:filetime>
  </property>
  <property fmtid="{D5CDD505-2E9C-101B-9397-08002B2CF9AE}" pid="3" name="Creator">
    <vt:lpwstr>Canva</vt:lpwstr>
  </property>
  <property fmtid="{D5CDD505-2E9C-101B-9397-08002B2CF9AE}" pid="4" name="LastSaved">
    <vt:filetime>2024-11-28T00:00:00Z</vt:filetime>
  </property>
</Properties>
</file>