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10287000" cx="18288000"/>
  <p:notesSz cx="18288000" cy="10287000"/>
  <p:embeddedFontLst>
    <p:embeddedFont>
      <p:font typeface="Roboto"/>
      <p:regular r:id="rId47"/>
      <p:bold r:id="rId48"/>
      <p:italic r:id="rId49"/>
      <p:boldItalic r:id="rId50"/>
    </p:embeddedFont>
    <p:embeddedFont>
      <p:font typeface="Bayon"/>
      <p:regular r:id="rId51"/>
    </p:embeddedFont>
    <p:embeddedFont>
      <p:font typeface="Didact Gothic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53" roundtripDataSignature="AMtx7mg/4TweJkF9GykjRTY4ZPZ4Ene4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ayon-regular.fntdata"/><Relationship Id="rId50" Type="http://schemas.openxmlformats.org/officeDocument/2006/relationships/font" Target="fonts/Roboto-boldItalic.fntdata"/><Relationship Id="rId53" Type="http://customschemas.google.com/relationships/presentationmetadata" Target="metadata"/><Relationship Id="rId52" Type="http://schemas.openxmlformats.org/officeDocument/2006/relationships/font" Target="fonts/DidactGothic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525" lIns="107525" spcFirstLastPara="1" rIns="107525" wrap="square" tIns="10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p10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5" name="Google Shape;475;p11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2" name="Google Shape;492;p12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6" name="Google Shape;516;p13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1" name="Google Shape;531;p14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7" name="Google Shape;567;p15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6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1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6" name="Google Shape;586;p17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4" name="Google Shape;594;p18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2" name="Google Shape;602;p19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3775" lIns="107525" spcFirstLastPara="1" rIns="107525" wrap="square" tIns="53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0" name="Google Shape;610;p20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8" name="Google Shape;618;p21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2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3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2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0" name="Google Shape;650;p24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8" name="Google Shape;658;p25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6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2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7" name="Google Shape;677;p27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3" name="Google Shape;693;p28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9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2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0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4" name="Google Shape;714;p3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1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3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2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3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3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p3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8" name="Google Shape;778;p34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0" name="Google Shape;1080;p35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6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8" name="Google Shape;1278;p3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3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4" name="Google Shape;1284;p37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3a818f4b51c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2" name="Google Shape;1292;g3a818f4b51c_0_0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0" name="Google Shape;1300;p38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3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8" name="Google Shape;1478;p39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4" name="Google Shape;1484;p40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5715000" y="771525"/>
            <a:ext cx="68595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OBJECT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2"/>
          <p:cNvSpPr txBox="1"/>
          <p:nvPr>
            <p:ph type="title"/>
          </p:nvPr>
        </p:nvSpPr>
        <p:spPr>
          <a:xfrm>
            <a:off x="293300" y="4111021"/>
            <a:ext cx="177018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2"/>
          <p:cNvSpPr txBox="1"/>
          <p:nvPr>
            <p:ph idx="11" type="ftr"/>
          </p:nvPr>
        </p:nvSpPr>
        <p:spPr>
          <a:xfrm>
            <a:off x="6217920" y="9566910"/>
            <a:ext cx="5852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2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2"/>
          <p:cNvSpPr txBox="1"/>
          <p:nvPr>
            <p:ph idx="12" type="sldNum"/>
          </p:nvPr>
        </p:nvSpPr>
        <p:spPr>
          <a:xfrm>
            <a:off x="13167361" y="9566910"/>
            <a:ext cx="420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3"/>
          <p:cNvSpPr/>
          <p:nvPr/>
        </p:nvSpPr>
        <p:spPr>
          <a:xfrm>
            <a:off x="6190396" y="790575"/>
            <a:ext cx="1510665" cy="76200"/>
          </a:xfrm>
          <a:custGeom>
            <a:rect b="b" l="l" r="r" t="t"/>
            <a:pathLst>
              <a:path extrusionOk="0" h="76200" w="1510665">
                <a:moveTo>
                  <a:pt x="1510216" y="76199"/>
                </a:moveTo>
                <a:lnTo>
                  <a:pt x="0" y="76199"/>
                </a:lnTo>
                <a:lnTo>
                  <a:pt x="0" y="0"/>
                </a:lnTo>
                <a:lnTo>
                  <a:pt x="1510216" y="0"/>
                </a:lnTo>
                <a:lnTo>
                  <a:pt x="1510216" y="76199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3"/>
          <p:cNvSpPr/>
          <p:nvPr/>
        </p:nvSpPr>
        <p:spPr>
          <a:xfrm>
            <a:off x="7913941" y="790587"/>
            <a:ext cx="6938009" cy="76200"/>
          </a:xfrm>
          <a:custGeom>
            <a:rect b="b" l="l" r="r" t="t"/>
            <a:pathLst>
              <a:path extrusionOk="0" h="76200" w="6938009">
                <a:moveTo>
                  <a:pt x="6937654" y="0"/>
                </a:moveTo>
                <a:lnTo>
                  <a:pt x="5005857" y="0"/>
                </a:lnTo>
                <a:lnTo>
                  <a:pt x="0" y="0"/>
                </a:lnTo>
                <a:lnTo>
                  <a:pt x="0" y="76200"/>
                </a:lnTo>
                <a:lnTo>
                  <a:pt x="5005857" y="76200"/>
                </a:lnTo>
                <a:lnTo>
                  <a:pt x="6937654" y="76200"/>
                </a:lnTo>
                <a:lnTo>
                  <a:pt x="6937654" y="0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3"/>
          <p:cNvSpPr txBox="1"/>
          <p:nvPr>
            <p:ph type="title"/>
          </p:nvPr>
        </p:nvSpPr>
        <p:spPr>
          <a:xfrm>
            <a:off x="3787551" y="252476"/>
            <a:ext cx="10713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3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3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4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4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/>
          <p:nvPr>
            <p:ph type="title"/>
          </p:nvPr>
        </p:nvSpPr>
        <p:spPr>
          <a:xfrm>
            <a:off x="3787551" y="252476"/>
            <a:ext cx="10713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1" type="body"/>
          </p:nvPr>
        </p:nvSpPr>
        <p:spPr>
          <a:xfrm>
            <a:off x="91440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2" type="body"/>
          </p:nvPr>
        </p:nvSpPr>
        <p:spPr>
          <a:xfrm>
            <a:off x="941832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/>
          <p:nvPr/>
        </p:nvSpPr>
        <p:spPr>
          <a:xfrm>
            <a:off x="0" y="1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3768" y="5024430"/>
            <a:ext cx="2181224" cy="41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383" y="6127005"/>
            <a:ext cx="3248024" cy="2162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6"/>
          <p:cNvSpPr/>
          <p:nvPr/>
        </p:nvSpPr>
        <p:spPr>
          <a:xfrm>
            <a:off x="9308298" y="6721064"/>
            <a:ext cx="262890" cy="361950"/>
          </a:xfrm>
          <a:custGeom>
            <a:rect b="b" l="l" r="r" t="t"/>
            <a:pathLst>
              <a:path extrusionOk="0" h="361950" w="262890">
                <a:moveTo>
                  <a:pt x="262289" y="361646"/>
                </a:moveTo>
                <a:lnTo>
                  <a:pt x="0" y="361646"/>
                </a:lnTo>
                <a:lnTo>
                  <a:pt x="131144" y="0"/>
                </a:lnTo>
                <a:lnTo>
                  <a:pt x="262289" y="3616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46999" y="5974828"/>
            <a:ext cx="4714874" cy="2314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6"/>
          <p:cNvSpPr txBox="1"/>
          <p:nvPr>
            <p:ph type="ctrTitle"/>
          </p:nvPr>
        </p:nvSpPr>
        <p:spPr>
          <a:xfrm>
            <a:off x="898213" y="415686"/>
            <a:ext cx="164916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1" type="subTitle"/>
          </p:nvPr>
        </p:nvSpPr>
        <p:spPr>
          <a:xfrm>
            <a:off x="2743200" y="5760720"/>
            <a:ext cx="128016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6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6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/>
          <p:nvPr/>
        </p:nvSpPr>
        <p:spPr>
          <a:xfrm>
            <a:off x="0" y="0"/>
            <a:ext cx="18288000" cy="9721215"/>
          </a:xfrm>
          <a:custGeom>
            <a:rect b="b" l="l" r="r" t="t"/>
            <a:pathLst>
              <a:path extrusionOk="0" h="9721215" w="18288000">
                <a:moveTo>
                  <a:pt x="0" y="9720639"/>
                </a:moveTo>
                <a:lnTo>
                  <a:pt x="18287998" y="9720639"/>
                </a:lnTo>
                <a:lnTo>
                  <a:pt x="18287998" y="0"/>
                </a:lnTo>
                <a:lnTo>
                  <a:pt x="0" y="0"/>
                </a:lnTo>
                <a:lnTo>
                  <a:pt x="0" y="972063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7"/>
          <p:cNvSpPr/>
          <p:nvPr/>
        </p:nvSpPr>
        <p:spPr>
          <a:xfrm>
            <a:off x="0" y="9720639"/>
            <a:ext cx="18288000" cy="566420"/>
          </a:xfrm>
          <a:custGeom>
            <a:rect b="b" l="l" r="r" t="t"/>
            <a:pathLst>
              <a:path extrusionOk="0" h="566420" w="18288000">
                <a:moveTo>
                  <a:pt x="18287998" y="566360"/>
                </a:moveTo>
                <a:lnTo>
                  <a:pt x="0" y="566360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566360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08915" y="7071874"/>
            <a:ext cx="1152524" cy="219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6341" y="7846655"/>
            <a:ext cx="2114549" cy="14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7"/>
          <p:cNvSpPr/>
          <p:nvPr/>
        </p:nvSpPr>
        <p:spPr>
          <a:xfrm>
            <a:off x="17062145" y="8233792"/>
            <a:ext cx="171450" cy="236220"/>
          </a:xfrm>
          <a:custGeom>
            <a:rect b="b" l="l" r="r" t="t"/>
            <a:pathLst>
              <a:path extrusionOk="0" h="236220" w="171450">
                <a:moveTo>
                  <a:pt x="170928" y="235678"/>
                </a:moveTo>
                <a:lnTo>
                  <a:pt x="0" y="235678"/>
                </a:lnTo>
                <a:lnTo>
                  <a:pt x="85464" y="0"/>
                </a:lnTo>
                <a:lnTo>
                  <a:pt x="170928" y="2356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043" y="2404268"/>
            <a:ext cx="7934323" cy="39052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7"/>
          <p:cNvSpPr txBox="1"/>
          <p:nvPr>
            <p:ph type="title"/>
          </p:nvPr>
        </p:nvSpPr>
        <p:spPr>
          <a:xfrm>
            <a:off x="3787551" y="252476"/>
            <a:ext cx="10713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7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7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/>
          <p:nvPr/>
        </p:nvSpPr>
        <p:spPr>
          <a:xfrm>
            <a:off x="0" y="3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41"/>
          <p:cNvSpPr txBox="1"/>
          <p:nvPr>
            <p:ph type="title"/>
          </p:nvPr>
        </p:nvSpPr>
        <p:spPr>
          <a:xfrm>
            <a:off x="3787551" y="252476"/>
            <a:ext cx="10713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1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1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1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1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3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5" Type="http://schemas.openxmlformats.org/officeDocument/2006/relationships/image" Target="../media/image8.png"/><Relationship Id="rId6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Relationship Id="rId4" Type="http://schemas.openxmlformats.org/officeDocument/2006/relationships/image" Target="../media/image15.png"/><Relationship Id="rId5" Type="http://schemas.openxmlformats.org/officeDocument/2006/relationships/image" Target="../media/image24.png"/><Relationship Id="rId6" Type="http://schemas.openxmlformats.org/officeDocument/2006/relationships/image" Target="../media/image14.png"/><Relationship Id="rId7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jpg"/><Relationship Id="rId4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g"/><Relationship Id="rId4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jpg"/></Relationships>
</file>

<file path=ppt/slides/_rels/slide37.xml.rels><?xml version="1.0" encoding="UTF-8" standalone="yes"?><Relationships xmlns="http://schemas.openxmlformats.org/package/2006/relationships"><Relationship Id="rId11" Type="http://schemas.openxmlformats.org/officeDocument/2006/relationships/hyperlink" Target="https://sebrae.com.br/sites/PortalSebrae/artigos/mulher-mei-somos-fortes-somos-empreendedoras,d035f883f14a6810VgnVCM1000001b00320aRCRD" TargetMode="External"/><Relationship Id="rId10" Type="http://schemas.openxmlformats.org/officeDocument/2006/relationships/hyperlink" Target="https://sebrae.com.br/sites/PortalSebrae/" TargetMode="External"/><Relationship Id="rId13" Type="http://schemas.openxmlformats.org/officeDocument/2006/relationships/hyperlink" Target="https://rme.net.br/nosso-2020-em-numeros/" TargetMode="External"/><Relationship Id="rId12" Type="http://schemas.openxmlformats.org/officeDocument/2006/relationships/hyperlink" Target="https://sebrae.com.br/sites/PortalSebrae/os-desafios-das-mulheres-empreended%20oras,1d7c06f280fd1810VgnVCM100000d701210aRCRD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jpg"/><Relationship Id="rId4" Type="http://schemas.openxmlformats.org/officeDocument/2006/relationships/hyperlink" Target="https://www.ibge.gov.br/estatisticas/multidominio/genero/20163-estatisticas-de-genero-indicadores-sociais-das-mulheres-no-brasil.html" TargetMode="External"/><Relationship Id="rId9" Type="http://schemas.openxmlformats.org/officeDocument/2006/relationships/hyperlink" Target="https://sebrae.com.br/sites/PortalSebrae/artigos/empreendedorismo-e-maternidade-pode-ser-uma-equacao-possivel,3d8e52cfbd2f4810VgnVCM10%200000d701210Arc%20%20RD" TargetMode="External"/><Relationship Id="rId5" Type="http://schemas.openxmlformats.org/officeDocument/2006/relationships/hyperlink" Target="https://sebrae.com.br/sites/PortalSebrae/artigos/perfil-dos-empreendedores-da-terceira-idade-no-brasil,9158c34f96306810VgnVCM1000001b00320aRCRD" TargetMode="External"/><Relationship Id="rId6" Type="http://schemas.openxmlformats.org/officeDocument/2006/relationships/hyperlink" Target="https://www.gemconsortium.org/report/50691" TargetMode="External"/><Relationship Id="rId7" Type="http://schemas.openxmlformats.org/officeDocument/2006/relationships/hyperlink" Target="https://ri.ufs.br/bitstream/riufs/779/1/EmpreendedorismoFemininoConflito.pdf" TargetMode="External"/><Relationship Id="rId8" Type="http://schemas.openxmlformats.org/officeDocument/2006/relationships/hyperlink" Target="https://sebrae.com.br/sites/PortalSebrae/empreendedorismofeminino" TargetMode="External"/></Relationships>
</file>

<file path=ppt/slides/_rels/slide38.xml.rels><?xml version="1.0" encoding="UTF-8" standalone="yes"?><Relationships xmlns="http://schemas.openxmlformats.org/package/2006/relationships"><Relationship Id="rId20" Type="http://schemas.openxmlformats.org/officeDocument/2006/relationships/hyperlink" Target="https://rme.net.br/nosso-2020-em-numeros/" TargetMode="External"/><Relationship Id="rId22" Type="http://schemas.openxmlformats.org/officeDocument/2006/relationships/hyperlink" Target="https://sebrae.com.br/sites/PortalSebrae/empreendedorismofeminino" TargetMode="External"/><Relationship Id="rId21" Type="http://schemas.openxmlformats.org/officeDocument/2006/relationships/hyperlink" Target="https://rme.net.br/nosso-2020-em-numeros/" TargetMode="External"/><Relationship Id="rId24" Type="http://schemas.openxmlformats.org/officeDocument/2006/relationships/hyperlink" Target="https://sebrae.com.br/sites/PortalSebrae/" TargetMode="External"/><Relationship Id="rId23" Type="http://schemas.openxmlformats.org/officeDocument/2006/relationships/hyperlink" Target="https://sebrae.com.br/sites/PortalSebrae/empreendedorismofeminino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jpg"/><Relationship Id="rId4" Type="http://schemas.openxmlformats.org/officeDocument/2006/relationships/hyperlink" Target="https://www.academiaassai.com.br/" TargetMode="External"/><Relationship Id="rId9" Type="http://schemas.openxmlformats.org/officeDocument/2006/relationships/hyperlink" Target="https://www.caixa.gov.br" TargetMode="External"/><Relationship Id="rId26" Type="http://schemas.openxmlformats.org/officeDocument/2006/relationships/hyperlink" Target="https://agenciasebrae.com.br/" TargetMode="External"/><Relationship Id="rId25" Type="http://schemas.openxmlformats.org/officeDocument/2006/relationships/hyperlink" Target="https://sebrae.com.br/sites/PortalSebrae/" TargetMode="External"/><Relationship Id="rId28" Type="http://schemas.openxmlformats.org/officeDocument/2006/relationships/hyperlink" Target="https://sebraepr.com.br/impulsiona/60-no-comando-o-perfil-empreendedorismo-senior-no-brasil/" TargetMode="External"/><Relationship Id="rId27" Type="http://schemas.openxmlformats.org/officeDocument/2006/relationships/hyperlink" Target="https://agenciasebrae.com.br/" TargetMode="External"/><Relationship Id="rId5" Type="http://schemas.openxmlformats.org/officeDocument/2006/relationships/hyperlink" Target="https://www.academiaassai.com.br/" TargetMode="External"/><Relationship Id="rId6" Type="http://schemas.openxmlformats.org/officeDocument/2006/relationships/hyperlink" Target="https://www.gov.br/empresas-e-negocios/pt-br/empreendedor" TargetMode="External"/><Relationship Id="rId29" Type="http://schemas.openxmlformats.org/officeDocument/2006/relationships/hyperlink" Target="https://sebraepr.com.br/impulsiona/60-no-comando-o-perfil-empreendedorismo-senior-no-brasil/" TargetMode="External"/><Relationship Id="rId7" Type="http://schemas.openxmlformats.org/officeDocument/2006/relationships/hyperlink" Target="https://www.gov.br/empresas-e-negocios/pt-br/empreendedor" TargetMode="External"/><Relationship Id="rId8" Type="http://schemas.openxmlformats.org/officeDocument/2006/relationships/hyperlink" Target="https://www.caixa.gov.br" TargetMode="External"/><Relationship Id="rId31" Type="http://schemas.openxmlformats.org/officeDocument/2006/relationships/hyperlink" Target="https://sebraepr.com.br/impulsiona/retrato-do-empreendedorismo-no-brasil-em-2023/" TargetMode="External"/><Relationship Id="rId30" Type="http://schemas.openxmlformats.org/officeDocument/2006/relationships/hyperlink" Target="https://sebraepr.com.br/impulsiona/retrato-do-empreendedorismo-no-brasil-em-2023/" TargetMode="External"/><Relationship Id="rId11" Type="http://schemas.openxmlformats.org/officeDocument/2006/relationships/hyperlink" Target="https://g1.globo.com/" TargetMode="External"/><Relationship Id="rId33" Type="http://schemas.openxmlformats.org/officeDocument/2006/relationships/hyperlink" Target="https://sebrae.com.br/" TargetMode="External"/><Relationship Id="rId10" Type="http://schemas.openxmlformats.org/officeDocument/2006/relationships/hyperlink" Target="https://g1.globo.com/" TargetMode="External"/><Relationship Id="rId32" Type="http://schemas.openxmlformats.org/officeDocument/2006/relationships/hyperlink" Target="https://sebrae.com.br/" TargetMode="External"/><Relationship Id="rId13" Type="http://schemas.openxmlformats.org/officeDocument/2006/relationships/hyperlink" Target="https://www.gemconsortium.org/report/50691" TargetMode="External"/><Relationship Id="rId12" Type="http://schemas.openxmlformats.org/officeDocument/2006/relationships/hyperlink" Target="https://www.gemconsortium.org/report/50691" TargetMode="External"/><Relationship Id="rId15" Type="http://schemas.openxmlformats.org/officeDocument/2006/relationships/hyperlink" Target="https://ri.ufs.br/bitstream/riufs/779/1/EmpreendedorismoFemininoConflito.pdf" TargetMode="External"/><Relationship Id="rId14" Type="http://schemas.openxmlformats.org/officeDocument/2006/relationships/hyperlink" Target="https://ri.ufs.br/bitstream/riufs/779/1/EmpreendedorismoFemininoConflito.pdf" TargetMode="External"/><Relationship Id="rId17" Type="http://schemas.openxmlformats.org/officeDocument/2006/relationships/hyperlink" Target="https://maceio.al.gov.br/imprensa/semuc/prefeitura-de-maceio-prorroga-inscricoes-do-banco-da-mulher-empreendedora" TargetMode="External"/><Relationship Id="rId16" Type="http://schemas.openxmlformats.org/officeDocument/2006/relationships/hyperlink" Target="https://maceio.al.gov.br/imprensa/semuc/prefeitura-de-maceio-prorroga-inscricoes-do-banco-da-mulher-empreendedora" TargetMode="External"/><Relationship Id="rId19" Type="http://schemas.openxmlformats.org/officeDocument/2006/relationships/hyperlink" Target="https://bancodamulher.maceio.al.gov.br/" TargetMode="External"/><Relationship Id="rId18" Type="http://schemas.openxmlformats.org/officeDocument/2006/relationships/hyperlink" Target="https://bancodamulher.maceio.al.gov.br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hyperlink" Target="mailto:ace1ufalnoturno@gmail.com" TargetMode="External"/><Relationship Id="rId4" Type="http://schemas.openxmlformats.org/officeDocument/2006/relationships/hyperlink" Target="mailto:ace12024.1@gmail.com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/>
          <p:nvPr/>
        </p:nvSpPr>
        <p:spPr>
          <a:xfrm>
            <a:off x="0" y="3"/>
            <a:ext cx="18333720" cy="9745518"/>
          </a:xfrm>
          <a:custGeom>
            <a:rect b="b" l="l" r="r" t="t"/>
            <a:pathLst>
              <a:path extrusionOk="0" h="9721215" w="18288000">
                <a:moveTo>
                  <a:pt x="0" y="9720635"/>
                </a:moveTo>
                <a:lnTo>
                  <a:pt x="18287998" y="9720635"/>
                </a:lnTo>
                <a:lnTo>
                  <a:pt x="18287998" y="0"/>
                </a:lnTo>
                <a:lnTo>
                  <a:pt x="0" y="0"/>
                </a:lnTo>
                <a:lnTo>
                  <a:pt x="0" y="9720635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0" y="10282518"/>
            <a:ext cx="18333720" cy="5092"/>
          </a:xfrm>
          <a:custGeom>
            <a:rect b="b" l="l" r="r" t="t"/>
            <a:pathLst>
              <a:path extrusionOk="0" h="5079" w="18288000">
                <a:moveTo>
                  <a:pt x="0" y="4483"/>
                </a:moveTo>
                <a:lnTo>
                  <a:pt x="18287998" y="4483"/>
                </a:lnTo>
                <a:lnTo>
                  <a:pt x="18287998" y="0"/>
                </a:lnTo>
                <a:lnTo>
                  <a:pt x="0" y="0"/>
                </a:lnTo>
                <a:lnTo>
                  <a:pt x="0" y="448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0" y="9720638"/>
            <a:ext cx="18333720" cy="563380"/>
          </a:xfrm>
          <a:custGeom>
            <a:rect b="b" l="l" r="r" t="t"/>
            <a:pathLst>
              <a:path extrusionOk="0" h="561975" w="18288000">
                <a:moveTo>
                  <a:pt x="18287998" y="561880"/>
                </a:moveTo>
                <a:lnTo>
                  <a:pt x="0" y="561880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561880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8915" y="7071873"/>
            <a:ext cx="1152524" cy="2190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"/>
          <p:cNvGrpSpPr/>
          <p:nvPr/>
        </p:nvGrpSpPr>
        <p:grpSpPr>
          <a:xfrm>
            <a:off x="15896341" y="7846654"/>
            <a:ext cx="2114549" cy="1409699"/>
            <a:chOff x="15896341" y="7846654"/>
            <a:chExt cx="2114549" cy="1409699"/>
          </a:xfrm>
        </p:grpSpPr>
        <p:pic>
          <p:nvPicPr>
            <p:cNvPr id="68" name="Google Shape;6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896341" y="7846654"/>
              <a:ext cx="2114549" cy="140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"/>
            <p:cNvSpPr/>
            <p:nvPr/>
          </p:nvSpPr>
          <p:spPr>
            <a:xfrm>
              <a:off x="17062144" y="8233791"/>
              <a:ext cx="171450" cy="238125"/>
            </a:xfrm>
            <a:custGeom>
              <a:rect b="b" l="l" r="r" t="t"/>
              <a:pathLst>
                <a:path extrusionOk="0" h="238125" w="171450">
                  <a:moveTo>
                    <a:pt x="170878" y="237548"/>
                  </a:moveTo>
                  <a:lnTo>
                    <a:pt x="0" y="237548"/>
                  </a:lnTo>
                  <a:lnTo>
                    <a:pt x="85439" y="0"/>
                  </a:lnTo>
                  <a:lnTo>
                    <a:pt x="170878" y="237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70" name="Google Shape;7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6837" y="3166624"/>
            <a:ext cx="7932996" cy="39052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>
            <p:ph type="title"/>
          </p:nvPr>
        </p:nvSpPr>
        <p:spPr>
          <a:xfrm>
            <a:off x="1532677" y="1332518"/>
            <a:ext cx="15701100" cy="31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25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100">
                <a:latin typeface="Times New Roman"/>
                <a:ea typeface="Times New Roman"/>
                <a:cs typeface="Times New Roman"/>
                <a:sym typeface="Times New Roman"/>
              </a:rPr>
              <a:t>PROJETO DE EXTENSÃO</a:t>
            </a:r>
            <a:br>
              <a:rPr lang="pt-BR" sz="101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0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0" y="8585525"/>
            <a:ext cx="14312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pt-BR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Coordenação: Profa. Dra. Elyrouse Cavalcante de Oliveira Bellini - UFAL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"/>
          <p:cNvSpPr txBox="1"/>
          <p:nvPr/>
        </p:nvSpPr>
        <p:spPr>
          <a:xfrm>
            <a:off x="1437223" y="894681"/>
            <a:ext cx="144345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t-BR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6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 rot="10800000">
            <a:off x="11248918" y="8777340"/>
            <a:ext cx="456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73025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10"/>
          <p:cNvGrpSpPr/>
          <p:nvPr/>
        </p:nvGrpSpPr>
        <p:grpSpPr>
          <a:xfrm>
            <a:off x="12634846" y="1485941"/>
            <a:ext cx="4924051" cy="5943693"/>
            <a:chOff x="5070718" y="937862"/>
            <a:chExt cx="3076186" cy="3267741"/>
          </a:xfrm>
        </p:grpSpPr>
        <p:sp>
          <p:nvSpPr>
            <p:cNvPr id="344" name="Google Shape;344;p10"/>
            <p:cNvSpPr/>
            <p:nvPr/>
          </p:nvSpPr>
          <p:spPr>
            <a:xfrm flipH="1">
              <a:off x="5070718" y="937862"/>
              <a:ext cx="3076186" cy="1968181"/>
            </a:xfrm>
            <a:custGeom>
              <a:rect b="b" l="l" r="r" t="t"/>
              <a:pathLst>
                <a:path extrusionOk="0" h="117767" w="184065">
                  <a:moveTo>
                    <a:pt x="140645" y="1"/>
                  </a:moveTo>
                  <a:cubicBezTo>
                    <a:pt x="134831" y="1"/>
                    <a:pt x="128871" y="555"/>
                    <a:pt x="123055" y="1231"/>
                  </a:cubicBezTo>
                  <a:cubicBezTo>
                    <a:pt x="114415" y="2265"/>
                    <a:pt x="105742" y="1765"/>
                    <a:pt x="96969" y="2299"/>
                  </a:cubicBezTo>
                  <a:cubicBezTo>
                    <a:pt x="77522" y="3500"/>
                    <a:pt x="58108" y="5735"/>
                    <a:pt x="39161" y="10371"/>
                  </a:cubicBezTo>
                  <a:cubicBezTo>
                    <a:pt x="33057" y="11872"/>
                    <a:pt x="26886" y="13674"/>
                    <a:pt x="21749" y="17276"/>
                  </a:cubicBezTo>
                  <a:cubicBezTo>
                    <a:pt x="15478" y="21613"/>
                    <a:pt x="11175" y="28317"/>
                    <a:pt x="8306" y="35356"/>
                  </a:cubicBezTo>
                  <a:cubicBezTo>
                    <a:pt x="0" y="55737"/>
                    <a:pt x="2735" y="78720"/>
                    <a:pt x="6638" y="100369"/>
                  </a:cubicBezTo>
                  <a:cubicBezTo>
                    <a:pt x="7339" y="104138"/>
                    <a:pt x="8139" y="108141"/>
                    <a:pt x="10641" y="111077"/>
                  </a:cubicBezTo>
                  <a:cubicBezTo>
                    <a:pt x="13043" y="113912"/>
                    <a:pt x="16745" y="115380"/>
                    <a:pt x="20381" y="116280"/>
                  </a:cubicBezTo>
                  <a:cubicBezTo>
                    <a:pt x="25109" y="117423"/>
                    <a:pt x="29945" y="117766"/>
                    <a:pt x="34810" y="117766"/>
                  </a:cubicBezTo>
                  <a:cubicBezTo>
                    <a:pt x="39315" y="117766"/>
                    <a:pt x="43844" y="117472"/>
                    <a:pt x="48335" y="117248"/>
                  </a:cubicBezTo>
                  <a:cubicBezTo>
                    <a:pt x="67615" y="116280"/>
                    <a:pt x="86929" y="116481"/>
                    <a:pt x="106142" y="114813"/>
                  </a:cubicBezTo>
                  <a:cubicBezTo>
                    <a:pt x="125356" y="113145"/>
                    <a:pt x="144637" y="109576"/>
                    <a:pt x="162116" y="101403"/>
                  </a:cubicBezTo>
                  <a:cubicBezTo>
                    <a:pt x="167286" y="98968"/>
                    <a:pt x="172490" y="95999"/>
                    <a:pt x="175725" y="91263"/>
                  </a:cubicBezTo>
                  <a:cubicBezTo>
                    <a:pt x="178294" y="87426"/>
                    <a:pt x="179395" y="82823"/>
                    <a:pt x="180329" y="78320"/>
                  </a:cubicBezTo>
                  <a:cubicBezTo>
                    <a:pt x="182330" y="68846"/>
                    <a:pt x="182430" y="59607"/>
                    <a:pt x="183231" y="49966"/>
                  </a:cubicBezTo>
                  <a:cubicBezTo>
                    <a:pt x="184065" y="39659"/>
                    <a:pt x="183164" y="28985"/>
                    <a:pt x="178427" y="19645"/>
                  </a:cubicBezTo>
                  <a:cubicBezTo>
                    <a:pt x="170413" y="3883"/>
                    <a:pt x="156038" y="1"/>
                    <a:pt x="140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 flipH="1">
              <a:off x="6361291" y="3191425"/>
              <a:ext cx="450268" cy="199063"/>
            </a:xfrm>
            <a:custGeom>
              <a:rect b="b" l="l" r="r" t="t"/>
              <a:pathLst>
                <a:path extrusionOk="0" h="11911" w="26942">
                  <a:moveTo>
                    <a:pt x="4176" y="0"/>
                  </a:moveTo>
                  <a:cubicBezTo>
                    <a:pt x="0" y="0"/>
                    <a:pt x="714" y="5677"/>
                    <a:pt x="1157" y="9191"/>
                  </a:cubicBezTo>
                  <a:cubicBezTo>
                    <a:pt x="1190" y="9524"/>
                    <a:pt x="1257" y="9924"/>
                    <a:pt x="1490" y="10191"/>
                  </a:cubicBezTo>
                  <a:cubicBezTo>
                    <a:pt x="1824" y="10558"/>
                    <a:pt x="2358" y="10592"/>
                    <a:pt x="2825" y="10625"/>
                  </a:cubicBezTo>
                  <a:cubicBezTo>
                    <a:pt x="10297" y="11059"/>
                    <a:pt x="17735" y="11492"/>
                    <a:pt x="25174" y="11893"/>
                  </a:cubicBezTo>
                  <a:cubicBezTo>
                    <a:pt x="25282" y="11904"/>
                    <a:pt x="25396" y="11910"/>
                    <a:pt x="25512" y="11910"/>
                  </a:cubicBezTo>
                  <a:cubicBezTo>
                    <a:pt x="26074" y="11910"/>
                    <a:pt x="26676" y="11757"/>
                    <a:pt x="26842" y="11259"/>
                  </a:cubicBezTo>
                  <a:cubicBezTo>
                    <a:pt x="26942" y="10992"/>
                    <a:pt x="26875" y="10658"/>
                    <a:pt x="26809" y="10391"/>
                  </a:cubicBezTo>
                  <a:cubicBezTo>
                    <a:pt x="26508" y="9091"/>
                    <a:pt x="26175" y="7756"/>
                    <a:pt x="25374" y="6689"/>
                  </a:cubicBezTo>
                  <a:cubicBezTo>
                    <a:pt x="24040" y="4854"/>
                    <a:pt x="21705" y="4054"/>
                    <a:pt x="19503" y="3453"/>
                  </a:cubicBezTo>
                  <a:cubicBezTo>
                    <a:pt x="14733" y="2119"/>
                    <a:pt x="9796" y="751"/>
                    <a:pt x="4893" y="51"/>
                  </a:cubicBezTo>
                  <a:cubicBezTo>
                    <a:pt x="4639" y="17"/>
                    <a:pt x="4401" y="0"/>
                    <a:pt x="4176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 flipH="1">
              <a:off x="7332421" y="3956891"/>
              <a:ext cx="58544" cy="235513"/>
            </a:xfrm>
            <a:custGeom>
              <a:rect b="b" l="l" r="r" t="t"/>
              <a:pathLst>
                <a:path extrusionOk="0" h="14092" w="3503">
                  <a:moveTo>
                    <a:pt x="3260" y="1"/>
                  </a:moveTo>
                  <a:cubicBezTo>
                    <a:pt x="3156" y="1"/>
                    <a:pt x="3048" y="60"/>
                    <a:pt x="3002" y="182"/>
                  </a:cubicBezTo>
                  <a:cubicBezTo>
                    <a:pt x="2669" y="1016"/>
                    <a:pt x="2535" y="1916"/>
                    <a:pt x="2335" y="2783"/>
                  </a:cubicBezTo>
                  <a:cubicBezTo>
                    <a:pt x="2135" y="3684"/>
                    <a:pt x="1935" y="4585"/>
                    <a:pt x="1768" y="5519"/>
                  </a:cubicBezTo>
                  <a:cubicBezTo>
                    <a:pt x="1401" y="7287"/>
                    <a:pt x="1034" y="9021"/>
                    <a:pt x="667" y="10789"/>
                  </a:cubicBezTo>
                  <a:cubicBezTo>
                    <a:pt x="434" y="11890"/>
                    <a:pt x="200" y="12991"/>
                    <a:pt x="0" y="14092"/>
                  </a:cubicBezTo>
                  <a:lnTo>
                    <a:pt x="1335" y="14092"/>
                  </a:lnTo>
                  <a:cubicBezTo>
                    <a:pt x="1768" y="11490"/>
                    <a:pt x="2202" y="8888"/>
                    <a:pt x="2636" y="6286"/>
                  </a:cubicBezTo>
                  <a:cubicBezTo>
                    <a:pt x="2802" y="5319"/>
                    <a:pt x="2969" y="4318"/>
                    <a:pt x="3136" y="3317"/>
                  </a:cubicBezTo>
                  <a:cubicBezTo>
                    <a:pt x="3303" y="2316"/>
                    <a:pt x="3503" y="1282"/>
                    <a:pt x="3503" y="248"/>
                  </a:cubicBezTo>
                  <a:cubicBezTo>
                    <a:pt x="3503" y="85"/>
                    <a:pt x="3384" y="1"/>
                    <a:pt x="3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 flipH="1">
              <a:off x="7150121" y="3990533"/>
              <a:ext cx="31236" cy="201319"/>
            </a:xfrm>
            <a:custGeom>
              <a:rect b="b" l="l" r="r" t="t"/>
              <a:pathLst>
                <a:path extrusionOk="0" h="12046" w="1869">
                  <a:moveTo>
                    <a:pt x="489" y="0"/>
                  </a:moveTo>
                  <a:cubicBezTo>
                    <a:pt x="348" y="0"/>
                    <a:pt x="205" y="87"/>
                    <a:pt x="167" y="237"/>
                  </a:cubicBezTo>
                  <a:cubicBezTo>
                    <a:pt x="1" y="737"/>
                    <a:pt x="67" y="1271"/>
                    <a:pt x="101" y="1771"/>
                  </a:cubicBezTo>
                  <a:cubicBezTo>
                    <a:pt x="101" y="2338"/>
                    <a:pt x="134" y="2872"/>
                    <a:pt x="134" y="3439"/>
                  </a:cubicBezTo>
                  <a:cubicBezTo>
                    <a:pt x="201" y="4473"/>
                    <a:pt x="234" y="5507"/>
                    <a:pt x="267" y="6541"/>
                  </a:cubicBezTo>
                  <a:cubicBezTo>
                    <a:pt x="368" y="8376"/>
                    <a:pt x="434" y="10211"/>
                    <a:pt x="501" y="12045"/>
                  </a:cubicBezTo>
                  <a:lnTo>
                    <a:pt x="1869" y="12045"/>
                  </a:lnTo>
                  <a:cubicBezTo>
                    <a:pt x="1769" y="10144"/>
                    <a:pt x="1668" y="8242"/>
                    <a:pt x="1502" y="6308"/>
                  </a:cubicBezTo>
                  <a:cubicBezTo>
                    <a:pt x="1435" y="5274"/>
                    <a:pt x="1335" y="4240"/>
                    <a:pt x="1235" y="3206"/>
                  </a:cubicBezTo>
                  <a:cubicBezTo>
                    <a:pt x="1201" y="2672"/>
                    <a:pt x="1135" y="2105"/>
                    <a:pt x="1068" y="1571"/>
                  </a:cubicBezTo>
                  <a:cubicBezTo>
                    <a:pt x="1035" y="1071"/>
                    <a:pt x="1001" y="604"/>
                    <a:pt x="768" y="170"/>
                  </a:cubicBezTo>
                  <a:cubicBezTo>
                    <a:pt x="709" y="53"/>
                    <a:pt x="600" y="0"/>
                    <a:pt x="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 flipH="1">
              <a:off x="6433205" y="2776186"/>
              <a:ext cx="1423253" cy="1352008"/>
            </a:xfrm>
            <a:custGeom>
              <a:rect b="b" l="l" r="r" t="t"/>
              <a:pathLst>
                <a:path extrusionOk="0" h="80898" w="85161">
                  <a:moveTo>
                    <a:pt x="22742" y="0"/>
                  </a:moveTo>
                  <a:cubicBezTo>
                    <a:pt x="17821" y="0"/>
                    <a:pt x="12882" y="2070"/>
                    <a:pt x="9507" y="5683"/>
                  </a:cubicBezTo>
                  <a:cubicBezTo>
                    <a:pt x="4670" y="10853"/>
                    <a:pt x="3336" y="18325"/>
                    <a:pt x="2769" y="25364"/>
                  </a:cubicBezTo>
                  <a:cubicBezTo>
                    <a:pt x="1535" y="40108"/>
                    <a:pt x="0" y="61289"/>
                    <a:pt x="13043" y="71630"/>
                  </a:cubicBezTo>
                  <a:cubicBezTo>
                    <a:pt x="22805" y="79362"/>
                    <a:pt x="38664" y="80897"/>
                    <a:pt x="52387" y="80897"/>
                  </a:cubicBezTo>
                  <a:cubicBezTo>
                    <a:pt x="56248" y="80897"/>
                    <a:pt x="59939" y="80776"/>
                    <a:pt x="63279" y="80637"/>
                  </a:cubicBezTo>
                  <a:cubicBezTo>
                    <a:pt x="69983" y="80370"/>
                    <a:pt x="77656" y="79102"/>
                    <a:pt x="81125" y="73365"/>
                  </a:cubicBezTo>
                  <a:cubicBezTo>
                    <a:pt x="85161" y="66693"/>
                    <a:pt x="80191" y="61189"/>
                    <a:pt x="74253" y="58354"/>
                  </a:cubicBezTo>
                  <a:cubicBezTo>
                    <a:pt x="67648" y="55185"/>
                    <a:pt x="60777" y="52517"/>
                    <a:pt x="53738" y="50382"/>
                  </a:cubicBezTo>
                  <a:cubicBezTo>
                    <a:pt x="50436" y="49381"/>
                    <a:pt x="47067" y="48480"/>
                    <a:pt x="44232" y="46546"/>
                  </a:cubicBezTo>
                  <a:cubicBezTo>
                    <a:pt x="37527" y="41942"/>
                    <a:pt x="35626" y="32969"/>
                    <a:pt x="35058" y="24863"/>
                  </a:cubicBezTo>
                  <a:cubicBezTo>
                    <a:pt x="34625" y="19293"/>
                    <a:pt x="35092" y="8385"/>
                    <a:pt x="30889" y="3148"/>
                  </a:cubicBezTo>
                  <a:lnTo>
                    <a:pt x="30855" y="3148"/>
                  </a:lnTo>
                  <a:cubicBezTo>
                    <a:pt x="29788" y="1814"/>
                    <a:pt x="28420" y="846"/>
                    <a:pt x="26619" y="446"/>
                  </a:cubicBezTo>
                  <a:cubicBezTo>
                    <a:pt x="25348" y="145"/>
                    <a:pt x="24045" y="0"/>
                    <a:pt x="2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 flipH="1">
              <a:off x="7677701" y="3392477"/>
              <a:ext cx="106843" cy="803270"/>
            </a:xfrm>
            <a:custGeom>
              <a:rect b="b" l="l" r="r" t="t"/>
              <a:pathLst>
                <a:path extrusionOk="0" h="48064" w="6393">
                  <a:moveTo>
                    <a:pt x="6077" y="0"/>
                  </a:moveTo>
                  <a:cubicBezTo>
                    <a:pt x="5982" y="0"/>
                    <a:pt x="5888" y="41"/>
                    <a:pt x="5838" y="129"/>
                  </a:cubicBezTo>
                  <a:cubicBezTo>
                    <a:pt x="5237" y="1497"/>
                    <a:pt x="4904" y="2998"/>
                    <a:pt x="4637" y="4432"/>
                  </a:cubicBezTo>
                  <a:cubicBezTo>
                    <a:pt x="4370" y="5934"/>
                    <a:pt x="4170" y="7435"/>
                    <a:pt x="3970" y="8936"/>
                  </a:cubicBezTo>
                  <a:cubicBezTo>
                    <a:pt x="3603" y="12005"/>
                    <a:pt x="3303" y="15073"/>
                    <a:pt x="3002" y="18142"/>
                  </a:cubicBezTo>
                  <a:cubicBezTo>
                    <a:pt x="2369" y="24413"/>
                    <a:pt x="1735" y="30685"/>
                    <a:pt x="1101" y="36922"/>
                  </a:cubicBezTo>
                  <a:cubicBezTo>
                    <a:pt x="734" y="40458"/>
                    <a:pt x="400" y="43961"/>
                    <a:pt x="34" y="47463"/>
                  </a:cubicBezTo>
                  <a:cubicBezTo>
                    <a:pt x="0" y="47864"/>
                    <a:pt x="292" y="48064"/>
                    <a:pt x="605" y="48064"/>
                  </a:cubicBezTo>
                  <a:cubicBezTo>
                    <a:pt x="917" y="48064"/>
                    <a:pt x="1251" y="47864"/>
                    <a:pt x="1301" y="47463"/>
                  </a:cubicBezTo>
                  <a:cubicBezTo>
                    <a:pt x="2535" y="35088"/>
                    <a:pt x="3803" y="22712"/>
                    <a:pt x="4937" y="10337"/>
                  </a:cubicBezTo>
                  <a:cubicBezTo>
                    <a:pt x="5104" y="8669"/>
                    <a:pt x="5271" y="6968"/>
                    <a:pt x="5537" y="5300"/>
                  </a:cubicBezTo>
                  <a:cubicBezTo>
                    <a:pt x="5771" y="3632"/>
                    <a:pt x="6171" y="1964"/>
                    <a:pt x="6371" y="296"/>
                  </a:cubicBezTo>
                  <a:cubicBezTo>
                    <a:pt x="6392" y="110"/>
                    <a:pt x="6233" y="0"/>
                    <a:pt x="6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 flipH="1">
              <a:off x="7436105" y="2572093"/>
              <a:ext cx="200717" cy="370583"/>
            </a:xfrm>
            <a:custGeom>
              <a:rect b="b" l="l" r="r" t="t"/>
              <a:pathLst>
                <a:path extrusionOk="0" h="22174" w="12010">
                  <a:moveTo>
                    <a:pt x="7572" y="0"/>
                  </a:moveTo>
                  <a:cubicBezTo>
                    <a:pt x="7206" y="0"/>
                    <a:pt x="6844" y="141"/>
                    <a:pt x="6505" y="282"/>
                  </a:cubicBezTo>
                  <a:cubicBezTo>
                    <a:pt x="6038" y="449"/>
                    <a:pt x="5571" y="649"/>
                    <a:pt x="5138" y="916"/>
                  </a:cubicBezTo>
                  <a:cubicBezTo>
                    <a:pt x="4804" y="1116"/>
                    <a:pt x="4471" y="1316"/>
                    <a:pt x="4237" y="1617"/>
                  </a:cubicBezTo>
                  <a:cubicBezTo>
                    <a:pt x="3003" y="3051"/>
                    <a:pt x="3437" y="5019"/>
                    <a:pt x="3603" y="6720"/>
                  </a:cubicBezTo>
                  <a:cubicBezTo>
                    <a:pt x="3703" y="8021"/>
                    <a:pt x="3570" y="9422"/>
                    <a:pt x="3870" y="10723"/>
                  </a:cubicBezTo>
                  <a:cubicBezTo>
                    <a:pt x="3904" y="10923"/>
                    <a:pt x="3937" y="11123"/>
                    <a:pt x="3970" y="11324"/>
                  </a:cubicBezTo>
                  <a:cubicBezTo>
                    <a:pt x="4004" y="12224"/>
                    <a:pt x="3737" y="13092"/>
                    <a:pt x="3437" y="14026"/>
                  </a:cubicBezTo>
                  <a:cubicBezTo>
                    <a:pt x="2803" y="15827"/>
                    <a:pt x="1" y="20463"/>
                    <a:pt x="2569" y="21798"/>
                  </a:cubicBezTo>
                  <a:cubicBezTo>
                    <a:pt x="3056" y="22065"/>
                    <a:pt x="3631" y="22173"/>
                    <a:pt x="4205" y="22173"/>
                  </a:cubicBezTo>
                  <a:cubicBezTo>
                    <a:pt x="4417" y="22173"/>
                    <a:pt x="4630" y="22158"/>
                    <a:pt x="4838" y="22131"/>
                  </a:cubicBezTo>
                  <a:cubicBezTo>
                    <a:pt x="5338" y="22065"/>
                    <a:pt x="6339" y="21931"/>
                    <a:pt x="6739" y="21631"/>
                  </a:cubicBezTo>
                  <a:cubicBezTo>
                    <a:pt x="7306" y="21264"/>
                    <a:pt x="7406" y="19963"/>
                    <a:pt x="7540" y="19363"/>
                  </a:cubicBezTo>
                  <a:cubicBezTo>
                    <a:pt x="7973" y="17495"/>
                    <a:pt x="8340" y="15627"/>
                    <a:pt x="8574" y="13759"/>
                  </a:cubicBezTo>
                  <a:cubicBezTo>
                    <a:pt x="8640" y="13425"/>
                    <a:pt x="8674" y="13125"/>
                    <a:pt x="8840" y="12825"/>
                  </a:cubicBezTo>
                  <a:cubicBezTo>
                    <a:pt x="9174" y="12258"/>
                    <a:pt x="9875" y="11957"/>
                    <a:pt x="10275" y="11424"/>
                  </a:cubicBezTo>
                  <a:cubicBezTo>
                    <a:pt x="10742" y="10857"/>
                    <a:pt x="11042" y="10189"/>
                    <a:pt x="11276" y="9489"/>
                  </a:cubicBezTo>
                  <a:cubicBezTo>
                    <a:pt x="11843" y="7921"/>
                    <a:pt x="12009" y="6187"/>
                    <a:pt x="11876" y="4519"/>
                  </a:cubicBezTo>
                  <a:cubicBezTo>
                    <a:pt x="11876" y="4419"/>
                    <a:pt x="11843" y="4285"/>
                    <a:pt x="11776" y="4219"/>
                  </a:cubicBezTo>
                  <a:cubicBezTo>
                    <a:pt x="11712" y="4155"/>
                    <a:pt x="11636" y="4132"/>
                    <a:pt x="11554" y="4132"/>
                  </a:cubicBezTo>
                  <a:cubicBezTo>
                    <a:pt x="11507" y="4132"/>
                    <a:pt x="11458" y="4140"/>
                    <a:pt x="11409" y="4152"/>
                  </a:cubicBezTo>
                  <a:cubicBezTo>
                    <a:pt x="11276" y="4185"/>
                    <a:pt x="11209" y="4285"/>
                    <a:pt x="11109" y="4385"/>
                  </a:cubicBezTo>
                  <a:cubicBezTo>
                    <a:pt x="10975" y="4552"/>
                    <a:pt x="10875" y="4752"/>
                    <a:pt x="10775" y="4952"/>
                  </a:cubicBezTo>
                  <a:cubicBezTo>
                    <a:pt x="10708" y="5119"/>
                    <a:pt x="10675" y="5286"/>
                    <a:pt x="10642" y="5453"/>
                  </a:cubicBezTo>
                  <a:cubicBezTo>
                    <a:pt x="10542" y="5886"/>
                    <a:pt x="10508" y="6320"/>
                    <a:pt x="10342" y="6720"/>
                  </a:cubicBezTo>
                  <a:cubicBezTo>
                    <a:pt x="10308" y="6787"/>
                    <a:pt x="10241" y="6887"/>
                    <a:pt x="10175" y="6920"/>
                  </a:cubicBezTo>
                  <a:cubicBezTo>
                    <a:pt x="10081" y="6979"/>
                    <a:pt x="10003" y="7005"/>
                    <a:pt x="9940" y="7005"/>
                  </a:cubicBezTo>
                  <a:cubicBezTo>
                    <a:pt x="9463" y="7005"/>
                    <a:pt x="9774" y="5529"/>
                    <a:pt x="9774" y="5353"/>
                  </a:cubicBezTo>
                  <a:cubicBezTo>
                    <a:pt x="9774" y="3885"/>
                    <a:pt x="9841" y="249"/>
                    <a:pt x="7773" y="16"/>
                  </a:cubicBezTo>
                  <a:cubicBezTo>
                    <a:pt x="7706" y="5"/>
                    <a:pt x="7639" y="0"/>
                    <a:pt x="7572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 flipH="1">
              <a:off x="7465519" y="2687159"/>
              <a:ext cx="17799" cy="22060"/>
            </a:xfrm>
            <a:custGeom>
              <a:rect b="b" l="l" r="r" t="t"/>
              <a:pathLst>
                <a:path extrusionOk="0" h="1320" w="1065">
                  <a:moveTo>
                    <a:pt x="919" y="0"/>
                  </a:moveTo>
                  <a:cubicBezTo>
                    <a:pt x="896" y="0"/>
                    <a:pt x="873" y="10"/>
                    <a:pt x="856" y="35"/>
                  </a:cubicBezTo>
                  <a:cubicBezTo>
                    <a:pt x="656" y="202"/>
                    <a:pt x="523" y="369"/>
                    <a:pt x="356" y="569"/>
                  </a:cubicBezTo>
                  <a:cubicBezTo>
                    <a:pt x="223" y="769"/>
                    <a:pt x="122" y="969"/>
                    <a:pt x="22" y="1203"/>
                  </a:cubicBezTo>
                  <a:cubicBezTo>
                    <a:pt x="1" y="1268"/>
                    <a:pt x="50" y="1319"/>
                    <a:pt x="105" y="1319"/>
                  </a:cubicBezTo>
                  <a:cubicBezTo>
                    <a:pt x="135" y="1319"/>
                    <a:pt x="166" y="1305"/>
                    <a:pt x="189" y="1270"/>
                  </a:cubicBezTo>
                  <a:cubicBezTo>
                    <a:pt x="423" y="869"/>
                    <a:pt x="656" y="502"/>
                    <a:pt x="990" y="169"/>
                  </a:cubicBezTo>
                  <a:cubicBezTo>
                    <a:pt x="1065" y="94"/>
                    <a:pt x="990" y="0"/>
                    <a:pt x="919" y="0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 flipH="1">
              <a:off x="6027843" y="3384572"/>
              <a:ext cx="163164" cy="802985"/>
            </a:xfrm>
            <a:custGeom>
              <a:rect b="b" l="l" r="r" t="t"/>
              <a:pathLst>
                <a:path extrusionOk="0" h="48047" w="9763">
                  <a:moveTo>
                    <a:pt x="402" y="0"/>
                  </a:moveTo>
                  <a:cubicBezTo>
                    <a:pt x="193" y="0"/>
                    <a:pt x="0" y="134"/>
                    <a:pt x="18" y="402"/>
                  </a:cubicBezTo>
                  <a:cubicBezTo>
                    <a:pt x="152" y="1937"/>
                    <a:pt x="585" y="3471"/>
                    <a:pt x="852" y="4972"/>
                  </a:cubicBezTo>
                  <a:cubicBezTo>
                    <a:pt x="1152" y="6540"/>
                    <a:pt x="1486" y="8074"/>
                    <a:pt x="1786" y="9642"/>
                  </a:cubicBezTo>
                  <a:cubicBezTo>
                    <a:pt x="2387" y="12678"/>
                    <a:pt x="2987" y="15713"/>
                    <a:pt x="3554" y="18782"/>
                  </a:cubicBezTo>
                  <a:cubicBezTo>
                    <a:pt x="4688" y="24920"/>
                    <a:pt x="5822" y="31091"/>
                    <a:pt x="6856" y="37262"/>
                  </a:cubicBezTo>
                  <a:cubicBezTo>
                    <a:pt x="7123" y="38963"/>
                    <a:pt x="7424" y="40631"/>
                    <a:pt x="7690" y="42332"/>
                  </a:cubicBezTo>
                  <a:cubicBezTo>
                    <a:pt x="7991" y="44100"/>
                    <a:pt x="8157" y="45902"/>
                    <a:pt x="8558" y="47636"/>
                  </a:cubicBezTo>
                  <a:cubicBezTo>
                    <a:pt x="8632" y="47917"/>
                    <a:pt x="8882" y="48047"/>
                    <a:pt x="9133" y="48047"/>
                  </a:cubicBezTo>
                  <a:cubicBezTo>
                    <a:pt x="9448" y="48047"/>
                    <a:pt x="9762" y="47841"/>
                    <a:pt x="9725" y="47469"/>
                  </a:cubicBezTo>
                  <a:cubicBezTo>
                    <a:pt x="9625" y="45935"/>
                    <a:pt x="9292" y="44367"/>
                    <a:pt x="9058" y="42833"/>
                  </a:cubicBezTo>
                  <a:cubicBezTo>
                    <a:pt x="8791" y="41265"/>
                    <a:pt x="8524" y="39697"/>
                    <a:pt x="8291" y="38129"/>
                  </a:cubicBezTo>
                  <a:cubicBezTo>
                    <a:pt x="7757" y="35094"/>
                    <a:pt x="7257" y="32025"/>
                    <a:pt x="6690" y="28989"/>
                  </a:cubicBezTo>
                  <a:cubicBezTo>
                    <a:pt x="5589" y="22818"/>
                    <a:pt x="4421" y="16681"/>
                    <a:pt x="3154" y="10543"/>
                  </a:cubicBezTo>
                  <a:cubicBezTo>
                    <a:pt x="2820" y="8875"/>
                    <a:pt x="2453" y="7174"/>
                    <a:pt x="2086" y="5506"/>
                  </a:cubicBezTo>
                  <a:lnTo>
                    <a:pt x="1519" y="2904"/>
                  </a:lnTo>
                  <a:cubicBezTo>
                    <a:pt x="1319" y="2037"/>
                    <a:pt x="1152" y="1136"/>
                    <a:pt x="852" y="302"/>
                  </a:cubicBezTo>
                  <a:cubicBezTo>
                    <a:pt x="775" y="101"/>
                    <a:pt x="582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 flipH="1">
              <a:off x="6830678" y="2791311"/>
              <a:ext cx="608235" cy="826266"/>
            </a:xfrm>
            <a:custGeom>
              <a:rect b="b" l="l" r="r" t="t"/>
              <a:pathLst>
                <a:path extrusionOk="0" h="49440" w="36394">
                  <a:moveTo>
                    <a:pt x="18720" y="1"/>
                  </a:moveTo>
                  <a:cubicBezTo>
                    <a:pt x="18675" y="1"/>
                    <a:pt x="18628" y="3"/>
                    <a:pt x="18581" y="8"/>
                  </a:cubicBezTo>
                  <a:cubicBezTo>
                    <a:pt x="17146" y="141"/>
                    <a:pt x="15745" y="575"/>
                    <a:pt x="14344" y="909"/>
                  </a:cubicBezTo>
                  <a:cubicBezTo>
                    <a:pt x="13877" y="1009"/>
                    <a:pt x="13377" y="1109"/>
                    <a:pt x="12910" y="1109"/>
                  </a:cubicBezTo>
                  <a:cubicBezTo>
                    <a:pt x="12576" y="1109"/>
                    <a:pt x="12209" y="1042"/>
                    <a:pt x="11876" y="1009"/>
                  </a:cubicBezTo>
                  <a:cubicBezTo>
                    <a:pt x="11450" y="976"/>
                    <a:pt x="11023" y="961"/>
                    <a:pt x="10598" y="961"/>
                  </a:cubicBezTo>
                  <a:cubicBezTo>
                    <a:pt x="9291" y="961"/>
                    <a:pt x="7989" y="1099"/>
                    <a:pt x="6705" y="1275"/>
                  </a:cubicBezTo>
                  <a:cubicBezTo>
                    <a:pt x="6505" y="1309"/>
                    <a:pt x="6272" y="1376"/>
                    <a:pt x="6072" y="1476"/>
                  </a:cubicBezTo>
                  <a:cubicBezTo>
                    <a:pt x="5538" y="1776"/>
                    <a:pt x="5304" y="2576"/>
                    <a:pt x="4971" y="3077"/>
                  </a:cubicBezTo>
                  <a:cubicBezTo>
                    <a:pt x="4604" y="3644"/>
                    <a:pt x="4137" y="4144"/>
                    <a:pt x="3837" y="4745"/>
                  </a:cubicBezTo>
                  <a:cubicBezTo>
                    <a:pt x="3136" y="6146"/>
                    <a:pt x="2869" y="7713"/>
                    <a:pt x="2903" y="9248"/>
                  </a:cubicBezTo>
                  <a:cubicBezTo>
                    <a:pt x="2903" y="9581"/>
                    <a:pt x="2903" y="9948"/>
                    <a:pt x="2903" y="10315"/>
                  </a:cubicBezTo>
                  <a:cubicBezTo>
                    <a:pt x="2936" y="22858"/>
                    <a:pt x="1" y="36501"/>
                    <a:pt x="534" y="49110"/>
                  </a:cubicBezTo>
                  <a:cubicBezTo>
                    <a:pt x="1525" y="49091"/>
                    <a:pt x="2534" y="49083"/>
                    <a:pt x="3559" y="49083"/>
                  </a:cubicBezTo>
                  <a:cubicBezTo>
                    <a:pt x="10410" y="49083"/>
                    <a:pt x="17971" y="49440"/>
                    <a:pt x="25394" y="49440"/>
                  </a:cubicBezTo>
                  <a:cubicBezTo>
                    <a:pt x="28980" y="49440"/>
                    <a:pt x="32534" y="49357"/>
                    <a:pt x="35960" y="49110"/>
                  </a:cubicBezTo>
                  <a:cubicBezTo>
                    <a:pt x="36393" y="49076"/>
                    <a:pt x="35860" y="23925"/>
                    <a:pt x="35526" y="21690"/>
                  </a:cubicBezTo>
                  <a:cubicBezTo>
                    <a:pt x="34725" y="16386"/>
                    <a:pt x="31957" y="11249"/>
                    <a:pt x="29789" y="6246"/>
                  </a:cubicBezTo>
                  <a:cubicBezTo>
                    <a:pt x="28454" y="3110"/>
                    <a:pt x="25219" y="2476"/>
                    <a:pt x="21816" y="1909"/>
                  </a:cubicBezTo>
                  <a:cubicBezTo>
                    <a:pt x="20529" y="1684"/>
                    <a:pt x="19956" y="1"/>
                    <a:pt x="18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 flipH="1">
              <a:off x="6610474" y="2827310"/>
              <a:ext cx="391925" cy="556744"/>
            </a:xfrm>
            <a:custGeom>
              <a:rect b="b" l="l" r="r" t="t"/>
              <a:pathLst>
                <a:path extrusionOk="0" h="33313" w="23451">
                  <a:moveTo>
                    <a:pt x="2207" y="0"/>
                  </a:moveTo>
                  <a:cubicBezTo>
                    <a:pt x="1843" y="0"/>
                    <a:pt x="1483" y="62"/>
                    <a:pt x="1134" y="222"/>
                  </a:cubicBezTo>
                  <a:cubicBezTo>
                    <a:pt x="901" y="356"/>
                    <a:pt x="734" y="489"/>
                    <a:pt x="601" y="656"/>
                  </a:cubicBezTo>
                  <a:cubicBezTo>
                    <a:pt x="0" y="1490"/>
                    <a:pt x="300" y="2991"/>
                    <a:pt x="267" y="3958"/>
                  </a:cubicBezTo>
                  <a:cubicBezTo>
                    <a:pt x="267" y="4058"/>
                    <a:pt x="267" y="4192"/>
                    <a:pt x="267" y="4292"/>
                  </a:cubicBezTo>
                  <a:cubicBezTo>
                    <a:pt x="200" y="5760"/>
                    <a:pt x="234" y="7227"/>
                    <a:pt x="267" y="8695"/>
                  </a:cubicBezTo>
                  <a:cubicBezTo>
                    <a:pt x="434" y="12097"/>
                    <a:pt x="434" y="15533"/>
                    <a:pt x="534" y="18936"/>
                  </a:cubicBezTo>
                  <a:lnTo>
                    <a:pt x="868" y="33313"/>
                  </a:lnTo>
                  <a:lnTo>
                    <a:pt x="23450" y="33313"/>
                  </a:lnTo>
                  <a:cubicBezTo>
                    <a:pt x="22716" y="29310"/>
                    <a:pt x="21782" y="25274"/>
                    <a:pt x="20548" y="21337"/>
                  </a:cubicBezTo>
                  <a:cubicBezTo>
                    <a:pt x="19447" y="17835"/>
                    <a:pt x="18080" y="14466"/>
                    <a:pt x="16312" y="11264"/>
                  </a:cubicBezTo>
                  <a:cubicBezTo>
                    <a:pt x="14677" y="8261"/>
                    <a:pt x="12909" y="5426"/>
                    <a:pt x="10341" y="3091"/>
                  </a:cubicBezTo>
                  <a:cubicBezTo>
                    <a:pt x="9540" y="2390"/>
                    <a:pt x="8706" y="1723"/>
                    <a:pt x="7706" y="1323"/>
                  </a:cubicBezTo>
                  <a:cubicBezTo>
                    <a:pt x="6838" y="923"/>
                    <a:pt x="5904" y="756"/>
                    <a:pt x="4970" y="589"/>
                  </a:cubicBezTo>
                  <a:cubicBezTo>
                    <a:pt x="4085" y="398"/>
                    <a:pt x="3131" y="0"/>
                    <a:pt x="2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 flipH="1">
              <a:off x="7186353" y="2783624"/>
              <a:ext cx="550811" cy="828439"/>
            </a:xfrm>
            <a:custGeom>
              <a:rect b="b" l="l" r="r" t="t"/>
              <a:pathLst>
                <a:path extrusionOk="0" h="49570" w="32958">
                  <a:moveTo>
                    <a:pt x="32957" y="1"/>
                  </a:moveTo>
                  <a:lnTo>
                    <a:pt x="32957" y="1"/>
                  </a:lnTo>
                  <a:cubicBezTo>
                    <a:pt x="31656" y="801"/>
                    <a:pt x="29989" y="1068"/>
                    <a:pt x="28454" y="1268"/>
                  </a:cubicBezTo>
                  <a:cubicBezTo>
                    <a:pt x="27353" y="1402"/>
                    <a:pt x="26353" y="1569"/>
                    <a:pt x="25219" y="1669"/>
                  </a:cubicBezTo>
                  <a:lnTo>
                    <a:pt x="25252" y="1669"/>
                  </a:lnTo>
                  <a:cubicBezTo>
                    <a:pt x="24852" y="1702"/>
                    <a:pt x="24451" y="1735"/>
                    <a:pt x="24051" y="1802"/>
                  </a:cubicBezTo>
                  <a:cubicBezTo>
                    <a:pt x="23284" y="1902"/>
                    <a:pt x="22550" y="2036"/>
                    <a:pt x="21816" y="2202"/>
                  </a:cubicBezTo>
                  <a:cubicBezTo>
                    <a:pt x="19148" y="2836"/>
                    <a:pt x="17179" y="4137"/>
                    <a:pt x="15045" y="5805"/>
                  </a:cubicBezTo>
                  <a:cubicBezTo>
                    <a:pt x="9974" y="9741"/>
                    <a:pt x="6138" y="15545"/>
                    <a:pt x="2969" y="21083"/>
                  </a:cubicBezTo>
                  <a:cubicBezTo>
                    <a:pt x="2602" y="21750"/>
                    <a:pt x="2235" y="22417"/>
                    <a:pt x="1902" y="23084"/>
                  </a:cubicBezTo>
                  <a:cubicBezTo>
                    <a:pt x="1168" y="24652"/>
                    <a:pt x="468" y="26286"/>
                    <a:pt x="167" y="27988"/>
                  </a:cubicBezTo>
                  <a:cubicBezTo>
                    <a:pt x="67" y="28655"/>
                    <a:pt x="1" y="29389"/>
                    <a:pt x="201" y="30056"/>
                  </a:cubicBezTo>
                  <a:cubicBezTo>
                    <a:pt x="544" y="31272"/>
                    <a:pt x="1586" y="31730"/>
                    <a:pt x="2729" y="31730"/>
                  </a:cubicBezTo>
                  <a:cubicBezTo>
                    <a:pt x="2809" y="31730"/>
                    <a:pt x="2889" y="31728"/>
                    <a:pt x="2969" y="31724"/>
                  </a:cubicBezTo>
                  <a:cubicBezTo>
                    <a:pt x="4304" y="31657"/>
                    <a:pt x="5738" y="31423"/>
                    <a:pt x="7006" y="30956"/>
                  </a:cubicBezTo>
                  <a:cubicBezTo>
                    <a:pt x="10241" y="29789"/>
                    <a:pt x="13243" y="27988"/>
                    <a:pt x="15778" y="25653"/>
                  </a:cubicBezTo>
                  <a:lnTo>
                    <a:pt x="15778" y="25653"/>
                  </a:lnTo>
                  <a:cubicBezTo>
                    <a:pt x="15712" y="28021"/>
                    <a:pt x="15879" y="30389"/>
                    <a:pt x="15845" y="32791"/>
                  </a:cubicBezTo>
                  <a:cubicBezTo>
                    <a:pt x="15812" y="35293"/>
                    <a:pt x="15678" y="37761"/>
                    <a:pt x="15578" y="40263"/>
                  </a:cubicBezTo>
                  <a:cubicBezTo>
                    <a:pt x="15512" y="41831"/>
                    <a:pt x="15845" y="48002"/>
                    <a:pt x="15778" y="49570"/>
                  </a:cubicBezTo>
                  <a:lnTo>
                    <a:pt x="31757" y="49136"/>
                  </a:lnTo>
                  <a:cubicBezTo>
                    <a:pt x="31923" y="41364"/>
                    <a:pt x="29555" y="29455"/>
                    <a:pt x="29822" y="21683"/>
                  </a:cubicBezTo>
                  <a:cubicBezTo>
                    <a:pt x="29955" y="17747"/>
                    <a:pt x="30089" y="13811"/>
                    <a:pt x="30189" y="9875"/>
                  </a:cubicBezTo>
                  <a:cubicBezTo>
                    <a:pt x="30255" y="8140"/>
                    <a:pt x="30356" y="6539"/>
                    <a:pt x="30956" y="4904"/>
                  </a:cubicBezTo>
                  <a:cubicBezTo>
                    <a:pt x="31556" y="3270"/>
                    <a:pt x="32224" y="1635"/>
                    <a:pt x="32957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 flipH="1">
              <a:off x="6930468" y="2456410"/>
              <a:ext cx="332829" cy="475571"/>
            </a:xfrm>
            <a:custGeom>
              <a:rect b="b" l="l" r="r" t="t"/>
              <a:pathLst>
                <a:path extrusionOk="0" h="28456" w="19915">
                  <a:moveTo>
                    <a:pt x="17846" y="22182"/>
                  </a:moveTo>
                  <a:lnTo>
                    <a:pt x="17846" y="22182"/>
                  </a:lnTo>
                  <a:cubicBezTo>
                    <a:pt x="17845" y="22184"/>
                    <a:pt x="17844" y="22187"/>
                    <a:pt x="17843" y="22189"/>
                  </a:cubicBezTo>
                  <a:lnTo>
                    <a:pt x="17843" y="22189"/>
                  </a:lnTo>
                  <a:cubicBezTo>
                    <a:pt x="17845" y="22187"/>
                    <a:pt x="17846" y="22184"/>
                    <a:pt x="17846" y="22182"/>
                  </a:cubicBezTo>
                  <a:close/>
                  <a:moveTo>
                    <a:pt x="14309" y="1"/>
                  </a:moveTo>
                  <a:cubicBezTo>
                    <a:pt x="14166" y="1"/>
                    <a:pt x="14022" y="11"/>
                    <a:pt x="13877" y="33"/>
                  </a:cubicBezTo>
                  <a:cubicBezTo>
                    <a:pt x="12909" y="199"/>
                    <a:pt x="12042" y="566"/>
                    <a:pt x="11208" y="1067"/>
                  </a:cubicBezTo>
                  <a:cubicBezTo>
                    <a:pt x="9407" y="2101"/>
                    <a:pt x="7939" y="3669"/>
                    <a:pt x="6972" y="5470"/>
                  </a:cubicBezTo>
                  <a:cubicBezTo>
                    <a:pt x="5838" y="7538"/>
                    <a:pt x="5904" y="9473"/>
                    <a:pt x="6004" y="11774"/>
                  </a:cubicBezTo>
                  <a:cubicBezTo>
                    <a:pt x="6071" y="13375"/>
                    <a:pt x="6038" y="14977"/>
                    <a:pt x="5871" y="16578"/>
                  </a:cubicBezTo>
                  <a:cubicBezTo>
                    <a:pt x="5838" y="17011"/>
                    <a:pt x="5771" y="17412"/>
                    <a:pt x="5637" y="17745"/>
                  </a:cubicBezTo>
                  <a:cubicBezTo>
                    <a:pt x="5037" y="19513"/>
                    <a:pt x="3436" y="20214"/>
                    <a:pt x="1434" y="20647"/>
                  </a:cubicBezTo>
                  <a:cubicBezTo>
                    <a:pt x="1068" y="20747"/>
                    <a:pt x="367" y="20781"/>
                    <a:pt x="0" y="20847"/>
                  </a:cubicBezTo>
                  <a:cubicBezTo>
                    <a:pt x="1434" y="24150"/>
                    <a:pt x="3836" y="27252"/>
                    <a:pt x="7505" y="28219"/>
                  </a:cubicBezTo>
                  <a:cubicBezTo>
                    <a:pt x="8106" y="28380"/>
                    <a:pt x="8749" y="28456"/>
                    <a:pt x="9401" y="28456"/>
                  </a:cubicBezTo>
                  <a:cubicBezTo>
                    <a:pt x="10920" y="28456"/>
                    <a:pt x="12486" y="28042"/>
                    <a:pt x="13677" y="27319"/>
                  </a:cubicBezTo>
                  <a:cubicBezTo>
                    <a:pt x="14611" y="26752"/>
                    <a:pt x="14944" y="26218"/>
                    <a:pt x="15778" y="25484"/>
                  </a:cubicBezTo>
                  <a:cubicBezTo>
                    <a:pt x="16710" y="24652"/>
                    <a:pt x="17410" y="23388"/>
                    <a:pt x="17843" y="22189"/>
                  </a:cubicBezTo>
                  <a:lnTo>
                    <a:pt x="17843" y="22189"/>
                  </a:lnTo>
                  <a:cubicBezTo>
                    <a:pt x="17830" y="22216"/>
                    <a:pt x="17786" y="22229"/>
                    <a:pt x="17717" y="22229"/>
                  </a:cubicBezTo>
                  <a:cubicBezTo>
                    <a:pt x="17171" y="22229"/>
                    <a:pt x="15087" y="21450"/>
                    <a:pt x="14911" y="20981"/>
                  </a:cubicBezTo>
                  <a:cubicBezTo>
                    <a:pt x="14811" y="20747"/>
                    <a:pt x="14811" y="20481"/>
                    <a:pt x="14811" y="20247"/>
                  </a:cubicBezTo>
                  <a:cubicBezTo>
                    <a:pt x="14844" y="18713"/>
                    <a:pt x="14911" y="17212"/>
                    <a:pt x="15044" y="15677"/>
                  </a:cubicBezTo>
                  <a:cubicBezTo>
                    <a:pt x="15044" y="15577"/>
                    <a:pt x="15044" y="15444"/>
                    <a:pt x="15144" y="15344"/>
                  </a:cubicBezTo>
                  <a:cubicBezTo>
                    <a:pt x="15211" y="15310"/>
                    <a:pt x="15278" y="15277"/>
                    <a:pt x="15378" y="15243"/>
                  </a:cubicBezTo>
                  <a:cubicBezTo>
                    <a:pt x="16812" y="14810"/>
                    <a:pt x="17980" y="12908"/>
                    <a:pt x="18547" y="11641"/>
                  </a:cubicBezTo>
                  <a:cubicBezTo>
                    <a:pt x="19547" y="9339"/>
                    <a:pt x="19914" y="6571"/>
                    <a:pt x="18947" y="4069"/>
                  </a:cubicBezTo>
                  <a:cubicBezTo>
                    <a:pt x="18229" y="2196"/>
                    <a:pt x="16400" y="1"/>
                    <a:pt x="14309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 flipH="1">
              <a:off x="7644610" y="3068505"/>
              <a:ext cx="30667" cy="30383"/>
            </a:xfrm>
            <a:custGeom>
              <a:rect b="b" l="l" r="r" t="t"/>
              <a:pathLst>
                <a:path extrusionOk="0" h="1818" w="1835">
                  <a:moveTo>
                    <a:pt x="34" y="0"/>
                  </a:moveTo>
                  <a:lnTo>
                    <a:pt x="34" y="0"/>
                  </a:lnTo>
                  <a:cubicBezTo>
                    <a:pt x="3" y="62"/>
                    <a:pt x="0" y="182"/>
                    <a:pt x="54" y="252"/>
                  </a:cubicBezTo>
                  <a:lnTo>
                    <a:pt x="54" y="252"/>
                  </a:lnTo>
                  <a:cubicBezTo>
                    <a:pt x="45" y="167"/>
                    <a:pt x="39" y="83"/>
                    <a:pt x="34" y="0"/>
                  </a:cubicBezTo>
                  <a:close/>
                  <a:moveTo>
                    <a:pt x="54" y="252"/>
                  </a:moveTo>
                  <a:cubicBezTo>
                    <a:pt x="96" y="683"/>
                    <a:pt x="189" y="1134"/>
                    <a:pt x="467" y="1468"/>
                  </a:cubicBezTo>
                  <a:cubicBezTo>
                    <a:pt x="650" y="1688"/>
                    <a:pt x="954" y="1817"/>
                    <a:pt x="1241" y="1817"/>
                  </a:cubicBezTo>
                  <a:cubicBezTo>
                    <a:pt x="1476" y="1817"/>
                    <a:pt x="1700" y="1730"/>
                    <a:pt x="1835" y="1535"/>
                  </a:cubicBezTo>
                  <a:lnTo>
                    <a:pt x="67" y="267"/>
                  </a:lnTo>
                  <a:cubicBezTo>
                    <a:pt x="62" y="263"/>
                    <a:pt x="58" y="258"/>
                    <a:pt x="54" y="2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 flipH="1">
              <a:off x="7437225" y="2792548"/>
              <a:ext cx="336172" cy="511302"/>
            </a:xfrm>
            <a:custGeom>
              <a:rect b="b" l="l" r="r" t="t"/>
              <a:pathLst>
                <a:path extrusionOk="0" h="30594" w="20115">
                  <a:moveTo>
                    <a:pt x="7739" y="1"/>
                  </a:moveTo>
                  <a:cubicBezTo>
                    <a:pt x="6171" y="4337"/>
                    <a:pt x="4137" y="8507"/>
                    <a:pt x="2602" y="12843"/>
                  </a:cubicBezTo>
                  <a:cubicBezTo>
                    <a:pt x="1068" y="17180"/>
                    <a:pt x="0" y="21816"/>
                    <a:pt x="501" y="26420"/>
                  </a:cubicBezTo>
                  <a:cubicBezTo>
                    <a:pt x="847" y="29470"/>
                    <a:pt x="2097" y="30593"/>
                    <a:pt x="3685" y="30593"/>
                  </a:cubicBezTo>
                  <a:cubicBezTo>
                    <a:pt x="5466" y="30593"/>
                    <a:pt x="7673" y="29180"/>
                    <a:pt x="9507" y="27487"/>
                  </a:cubicBezTo>
                  <a:cubicBezTo>
                    <a:pt x="13010" y="24251"/>
                    <a:pt x="15044" y="19615"/>
                    <a:pt x="16746" y="15245"/>
                  </a:cubicBezTo>
                  <a:cubicBezTo>
                    <a:pt x="17580" y="13010"/>
                    <a:pt x="18347" y="10742"/>
                    <a:pt x="18780" y="8407"/>
                  </a:cubicBezTo>
                  <a:cubicBezTo>
                    <a:pt x="18981" y="7373"/>
                    <a:pt x="20115" y="4504"/>
                    <a:pt x="19648" y="3103"/>
                  </a:cubicBezTo>
                  <a:cubicBezTo>
                    <a:pt x="19314" y="2202"/>
                    <a:pt x="11909" y="734"/>
                    <a:pt x="8873" y="201"/>
                  </a:cubicBezTo>
                  <a:cubicBezTo>
                    <a:pt x="8340" y="101"/>
                    <a:pt x="7939" y="34"/>
                    <a:pt x="7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 flipH="1">
              <a:off x="6923783" y="2398400"/>
              <a:ext cx="309967" cy="272882"/>
            </a:xfrm>
            <a:custGeom>
              <a:rect b="b" l="l" r="r" t="t"/>
              <a:pathLst>
                <a:path extrusionOk="0" h="16328" w="18547">
                  <a:moveTo>
                    <a:pt x="9551" y="0"/>
                  </a:moveTo>
                  <a:cubicBezTo>
                    <a:pt x="9503" y="0"/>
                    <a:pt x="9455" y="0"/>
                    <a:pt x="9407" y="1"/>
                  </a:cubicBezTo>
                  <a:cubicBezTo>
                    <a:pt x="8906" y="1"/>
                    <a:pt x="8373" y="68"/>
                    <a:pt x="7872" y="168"/>
                  </a:cubicBezTo>
                  <a:cubicBezTo>
                    <a:pt x="4470" y="835"/>
                    <a:pt x="1501" y="3470"/>
                    <a:pt x="567" y="6806"/>
                  </a:cubicBezTo>
                  <a:cubicBezTo>
                    <a:pt x="0" y="8907"/>
                    <a:pt x="267" y="11176"/>
                    <a:pt x="1234" y="13110"/>
                  </a:cubicBezTo>
                  <a:cubicBezTo>
                    <a:pt x="1747" y="14137"/>
                    <a:pt x="3070" y="16328"/>
                    <a:pt x="4397" y="16328"/>
                  </a:cubicBezTo>
                  <a:cubicBezTo>
                    <a:pt x="4795" y="16328"/>
                    <a:pt x="5193" y="16131"/>
                    <a:pt x="5571" y="15646"/>
                  </a:cubicBezTo>
                  <a:lnTo>
                    <a:pt x="5571" y="15679"/>
                  </a:lnTo>
                  <a:cubicBezTo>
                    <a:pt x="5904" y="15245"/>
                    <a:pt x="6004" y="14678"/>
                    <a:pt x="5737" y="13911"/>
                  </a:cubicBezTo>
                  <a:cubicBezTo>
                    <a:pt x="5404" y="12977"/>
                    <a:pt x="4403" y="10442"/>
                    <a:pt x="6038" y="10108"/>
                  </a:cubicBezTo>
                  <a:cubicBezTo>
                    <a:pt x="6176" y="10075"/>
                    <a:pt x="6321" y="10065"/>
                    <a:pt x="6469" y="10065"/>
                  </a:cubicBezTo>
                  <a:cubicBezTo>
                    <a:pt x="6752" y="10065"/>
                    <a:pt x="7047" y="10104"/>
                    <a:pt x="7329" y="10104"/>
                  </a:cubicBezTo>
                  <a:cubicBezTo>
                    <a:pt x="7648" y="10104"/>
                    <a:pt x="7951" y="10054"/>
                    <a:pt x="8206" y="9841"/>
                  </a:cubicBezTo>
                  <a:cubicBezTo>
                    <a:pt x="8673" y="9408"/>
                    <a:pt x="8406" y="8741"/>
                    <a:pt x="8673" y="8240"/>
                  </a:cubicBezTo>
                  <a:cubicBezTo>
                    <a:pt x="8928" y="7729"/>
                    <a:pt x="9595" y="7484"/>
                    <a:pt x="10178" y="7484"/>
                  </a:cubicBezTo>
                  <a:cubicBezTo>
                    <a:pt x="10280" y="7484"/>
                    <a:pt x="10380" y="7492"/>
                    <a:pt x="10474" y="7506"/>
                  </a:cubicBezTo>
                  <a:cubicBezTo>
                    <a:pt x="10975" y="7607"/>
                    <a:pt x="11442" y="7873"/>
                    <a:pt x="11909" y="8107"/>
                  </a:cubicBezTo>
                  <a:cubicBezTo>
                    <a:pt x="12798" y="8537"/>
                    <a:pt x="13761" y="8795"/>
                    <a:pt x="14756" y="8795"/>
                  </a:cubicBezTo>
                  <a:cubicBezTo>
                    <a:pt x="14918" y="8795"/>
                    <a:pt x="15081" y="8788"/>
                    <a:pt x="15244" y="8774"/>
                  </a:cubicBezTo>
                  <a:cubicBezTo>
                    <a:pt x="16145" y="8707"/>
                    <a:pt x="16979" y="8374"/>
                    <a:pt x="17713" y="7840"/>
                  </a:cubicBezTo>
                  <a:cubicBezTo>
                    <a:pt x="18447" y="7306"/>
                    <a:pt x="18547" y="6939"/>
                    <a:pt x="18413" y="6072"/>
                  </a:cubicBezTo>
                  <a:cubicBezTo>
                    <a:pt x="18246" y="4771"/>
                    <a:pt x="17613" y="3604"/>
                    <a:pt x="16679" y="2703"/>
                  </a:cubicBezTo>
                  <a:cubicBezTo>
                    <a:pt x="14878" y="870"/>
                    <a:pt x="12113" y="0"/>
                    <a:pt x="9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 flipH="1">
              <a:off x="7098278" y="2553292"/>
              <a:ext cx="74722" cy="80504"/>
            </a:xfrm>
            <a:custGeom>
              <a:rect b="b" l="l" r="r" t="t"/>
              <a:pathLst>
                <a:path extrusionOk="0" h="4817" w="4471">
                  <a:moveTo>
                    <a:pt x="2307" y="1"/>
                  </a:moveTo>
                  <a:cubicBezTo>
                    <a:pt x="1190" y="1"/>
                    <a:pt x="156" y="787"/>
                    <a:pt x="68" y="1941"/>
                  </a:cubicBezTo>
                  <a:cubicBezTo>
                    <a:pt x="1" y="3242"/>
                    <a:pt x="868" y="4543"/>
                    <a:pt x="2236" y="4776"/>
                  </a:cubicBezTo>
                  <a:cubicBezTo>
                    <a:pt x="2379" y="4804"/>
                    <a:pt x="2517" y="4817"/>
                    <a:pt x="2649" y="4817"/>
                  </a:cubicBezTo>
                  <a:cubicBezTo>
                    <a:pt x="3654" y="4817"/>
                    <a:pt x="4316" y="4054"/>
                    <a:pt x="4404" y="2875"/>
                  </a:cubicBezTo>
                  <a:cubicBezTo>
                    <a:pt x="4471" y="1608"/>
                    <a:pt x="4071" y="273"/>
                    <a:pt x="2736" y="40"/>
                  </a:cubicBezTo>
                  <a:cubicBezTo>
                    <a:pt x="2593" y="13"/>
                    <a:pt x="2449" y="1"/>
                    <a:pt x="2307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 flipH="1">
              <a:off x="6983982" y="2649272"/>
              <a:ext cx="56889" cy="16228"/>
            </a:xfrm>
            <a:custGeom>
              <a:rect b="b" l="l" r="r" t="t"/>
              <a:pathLst>
                <a:path extrusionOk="0" h="971" w="3404">
                  <a:moveTo>
                    <a:pt x="3403" y="1"/>
                  </a:moveTo>
                  <a:lnTo>
                    <a:pt x="1" y="168"/>
                  </a:lnTo>
                  <a:cubicBezTo>
                    <a:pt x="381" y="674"/>
                    <a:pt x="1032" y="971"/>
                    <a:pt x="1667" y="971"/>
                  </a:cubicBezTo>
                  <a:cubicBezTo>
                    <a:pt x="1701" y="971"/>
                    <a:pt x="1735" y="970"/>
                    <a:pt x="1769" y="968"/>
                  </a:cubicBezTo>
                  <a:cubicBezTo>
                    <a:pt x="2436" y="935"/>
                    <a:pt x="3069" y="568"/>
                    <a:pt x="3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 flipH="1">
              <a:off x="6249785" y="3060149"/>
              <a:ext cx="608786" cy="312206"/>
            </a:xfrm>
            <a:custGeom>
              <a:rect b="b" l="l" r="r" t="t"/>
              <a:pathLst>
                <a:path extrusionOk="0" h="18681" w="36427">
                  <a:moveTo>
                    <a:pt x="5704" y="0"/>
                  </a:moveTo>
                  <a:cubicBezTo>
                    <a:pt x="5438" y="0"/>
                    <a:pt x="5171" y="200"/>
                    <a:pt x="5071" y="467"/>
                  </a:cubicBezTo>
                  <a:lnTo>
                    <a:pt x="0" y="18680"/>
                  </a:lnTo>
                  <a:lnTo>
                    <a:pt x="31289" y="18680"/>
                  </a:lnTo>
                  <a:lnTo>
                    <a:pt x="36293" y="834"/>
                  </a:lnTo>
                  <a:cubicBezTo>
                    <a:pt x="36426" y="400"/>
                    <a:pt x="36093" y="0"/>
                    <a:pt x="35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 flipH="1">
              <a:off x="6357931" y="3343342"/>
              <a:ext cx="648930" cy="29013"/>
            </a:xfrm>
            <a:custGeom>
              <a:rect b="b" l="l" r="r" t="t"/>
              <a:pathLst>
                <a:path extrusionOk="0" h="1736" w="38829">
                  <a:moveTo>
                    <a:pt x="834" y="1"/>
                  </a:moveTo>
                  <a:cubicBezTo>
                    <a:pt x="367" y="1"/>
                    <a:pt x="0" y="401"/>
                    <a:pt x="0" y="868"/>
                  </a:cubicBezTo>
                  <a:cubicBezTo>
                    <a:pt x="0" y="1335"/>
                    <a:pt x="367" y="1735"/>
                    <a:pt x="834" y="1735"/>
                  </a:cubicBezTo>
                  <a:lnTo>
                    <a:pt x="37961" y="1735"/>
                  </a:lnTo>
                  <a:cubicBezTo>
                    <a:pt x="38461" y="1735"/>
                    <a:pt x="38828" y="1335"/>
                    <a:pt x="38828" y="868"/>
                  </a:cubicBezTo>
                  <a:cubicBezTo>
                    <a:pt x="38828" y="401"/>
                    <a:pt x="38461" y="1"/>
                    <a:pt x="37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 flipH="1">
              <a:off x="6491732" y="3188918"/>
              <a:ext cx="60232" cy="49636"/>
            </a:xfrm>
            <a:custGeom>
              <a:rect b="b" l="l" r="r" t="t"/>
              <a:pathLst>
                <a:path extrusionOk="0" fill="none" h="2970" w="3604">
                  <a:moveTo>
                    <a:pt x="3437" y="1502"/>
                  </a:moveTo>
                  <a:cubicBezTo>
                    <a:pt x="3236" y="2302"/>
                    <a:pt x="2369" y="2969"/>
                    <a:pt x="1469" y="2969"/>
                  </a:cubicBezTo>
                  <a:cubicBezTo>
                    <a:pt x="568" y="2969"/>
                    <a:pt x="1" y="2302"/>
                    <a:pt x="168" y="1502"/>
                  </a:cubicBezTo>
                  <a:cubicBezTo>
                    <a:pt x="334" y="668"/>
                    <a:pt x="1202" y="1"/>
                    <a:pt x="2102" y="1"/>
                  </a:cubicBezTo>
                  <a:cubicBezTo>
                    <a:pt x="3003" y="1"/>
                    <a:pt x="3603" y="668"/>
                    <a:pt x="3437" y="1502"/>
                  </a:cubicBezTo>
                  <a:close/>
                </a:path>
              </a:pathLst>
            </a:custGeom>
            <a:noFill/>
            <a:ln cap="flat" cmpd="sng" w="10850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 flipH="1">
              <a:off x="7113320" y="2570021"/>
              <a:ext cx="17682" cy="38272"/>
            </a:xfrm>
            <a:custGeom>
              <a:rect b="b" l="l" r="r" t="t"/>
              <a:pathLst>
                <a:path extrusionOk="0" h="2290" w="1058">
                  <a:moveTo>
                    <a:pt x="101" y="1"/>
                  </a:moveTo>
                  <a:cubicBezTo>
                    <a:pt x="44" y="1"/>
                    <a:pt x="1" y="110"/>
                    <a:pt x="90" y="140"/>
                  </a:cubicBezTo>
                  <a:cubicBezTo>
                    <a:pt x="423" y="306"/>
                    <a:pt x="690" y="640"/>
                    <a:pt x="724" y="1007"/>
                  </a:cubicBezTo>
                  <a:cubicBezTo>
                    <a:pt x="790" y="1407"/>
                    <a:pt x="624" y="1774"/>
                    <a:pt x="390" y="2074"/>
                  </a:cubicBezTo>
                  <a:cubicBezTo>
                    <a:pt x="306" y="2158"/>
                    <a:pt x="387" y="2290"/>
                    <a:pt x="474" y="2290"/>
                  </a:cubicBezTo>
                  <a:cubicBezTo>
                    <a:pt x="491" y="2290"/>
                    <a:pt x="508" y="2285"/>
                    <a:pt x="523" y="2274"/>
                  </a:cubicBezTo>
                  <a:cubicBezTo>
                    <a:pt x="757" y="2108"/>
                    <a:pt x="890" y="1941"/>
                    <a:pt x="990" y="1674"/>
                  </a:cubicBezTo>
                  <a:cubicBezTo>
                    <a:pt x="1057" y="1440"/>
                    <a:pt x="1057" y="1207"/>
                    <a:pt x="1024" y="973"/>
                  </a:cubicBezTo>
                  <a:cubicBezTo>
                    <a:pt x="924" y="506"/>
                    <a:pt x="557" y="140"/>
                    <a:pt x="123" y="6"/>
                  </a:cubicBezTo>
                  <a:cubicBezTo>
                    <a:pt x="116" y="2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 flipH="1">
              <a:off x="7006527" y="2710941"/>
              <a:ext cx="67067" cy="10345"/>
            </a:xfrm>
            <a:custGeom>
              <a:rect b="b" l="l" r="r" t="t"/>
              <a:pathLst>
                <a:path extrusionOk="0" h="619" w="4013">
                  <a:moveTo>
                    <a:pt x="3910" y="0"/>
                  </a:moveTo>
                  <a:cubicBezTo>
                    <a:pt x="3895" y="0"/>
                    <a:pt x="3879" y="4"/>
                    <a:pt x="3860" y="13"/>
                  </a:cubicBezTo>
                  <a:cubicBezTo>
                    <a:pt x="3293" y="214"/>
                    <a:pt x="2659" y="314"/>
                    <a:pt x="2059" y="314"/>
                  </a:cubicBezTo>
                  <a:cubicBezTo>
                    <a:pt x="1425" y="314"/>
                    <a:pt x="824" y="180"/>
                    <a:pt x="224" y="13"/>
                  </a:cubicBezTo>
                  <a:cubicBezTo>
                    <a:pt x="214" y="11"/>
                    <a:pt x="204" y="10"/>
                    <a:pt x="194" y="10"/>
                  </a:cubicBezTo>
                  <a:cubicBezTo>
                    <a:pt x="77" y="10"/>
                    <a:pt x="1" y="185"/>
                    <a:pt x="124" y="247"/>
                  </a:cubicBezTo>
                  <a:cubicBezTo>
                    <a:pt x="695" y="501"/>
                    <a:pt x="1320" y="619"/>
                    <a:pt x="1943" y="619"/>
                  </a:cubicBezTo>
                  <a:cubicBezTo>
                    <a:pt x="2630" y="619"/>
                    <a:pt x="3315" y="476"/>
                    <a:pt x="3927" y="214"/>
                  </a:cubicBezTo>
                  <a:cubicBezTo>
                    <a:pt x="4013" y="156"/>
                    <a:pt x="4000" y="0"/>
                    <a:pt x="3910" y="0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 flipH="1">
              <a:off x="6823441" y="3122269"/>
              <a:ext cx="51608" cy="229663"/>
            </a:xfrm>
            <a:custGeom>
              <a:rect b="b" l="l" r="r" t="t"/>
              <a:pathLst>
                <a:path extrusionOk="0" h="13742" w="3088">
                  <a:moveTo>
                    <a:pt x="113" y="1"/>
                  </a:moveTo>
                  <a:cubicBezTo>
                    <a:pt x="55" y="1"/>
                    <a:pt x="0" y="44"/>
                    <a:pt x="19" y="119"/>
                  </a:cubicBezTo>
                  <a:cubicBezTo>
                    <a:pt x="786" y="2254"/>
                    <a:pt x="1320" y="4456"/>
                    <a:pt x="1754" y="6657"/>
                  </a:cubicBezTo>
                  <a:cubicBezTo>
                    <a:pt x="2187" y="8959"/>
                    <a:pt x="2387" y="11227"/>
                    <a:pt x="2621" y="13529"/>
                  </a:cubicBezTo>
                  <a:cubicBezTo>
                    <a:pt x="2621" y="13666"/>
                    <a:pt x="2736" y="13742"/>
                    <a:pt x="2847" y="13742"/>
                  </a:cubicBezTo>
                  <a:cubicBezTo>
                    <a:pt x="2952" y="13742"/>
                    <a:pt x="3055" y="13674"/>
                    <a:pt x="3055" y="13529"/>
                  </a:cubicBezTo>
                  <a:cubicBezTo>
                    <a:pt x="3088" y="8892"/>
                    <a:pt x="1820" y="4356"/>
                    <a:pt x="219" y="86"/>
                  </a:cubicBezTo>
                  <a:cubicBezTo>
                    <a:pt x="205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 flipH="1">
              <a:off x="7441904" y="2843889"/>
              <a:ext cx="125043" cy="333581"/>
            </a:xfrm>
            <a:custGeom>
              <a:rect b="b" l="l" r="r" t="t"/>
              <a:pathLst>
                <a:path extrusionOk="0" h="19960" w="7482">
                  <a:moveTo>
                    <a:pt x="7335" y="1"/>
                  </a:moveTo>
                  <a:cubicBezTo>
                    <a:pt x="7288" y="1"/>
                    <a:pt x="7241" y="30"/>
                    <a:pt x="7228" y="98"/>
                  </a:cubicBezTo>
                  <a:cubicBezTo>
                    <a:pt x="6828" y="1398"/>
                    <a:pt x="6527" y="2733"/>
                    <a:pt x="6127" y="4034"/>
                  </a:cubicBezTo>
                  <a:cubicBezTo>
                    <a:pt x="5760" y="5335"/>
                    <a:pt x="5327" y="6669"/>
                    <a:pt x="4893" y="7970"/>
                  </a:cubicBezTo>
                  <a:cubicBezTo>
                    <a:pt x="3992" y="10572"/>
                    <a:pt x="2992" y="13140"/>
                    <a:pt x="1891" y="15675"/>
                  </a:cubicBezTo>
                  <a:cubicBezTo>
                    <a:pt x="1290" y="17076"/>
                    <a:pt x="590" y="18411"/>
                    <a:pt x="23" y="19812"/>
                  </a:cubicBezTo>
                  <a:cubicBezTo>
                    <a:pt x="1" y="19901"/>
                    <a:pt x="67" y="19960"/>
                    <a:pt x="134" y="19960"/>
                  </a:cubicBezTo>
                  <a:cubicBezTo>
                    <a:pt x="167" y="19960"/>
                    <a:pt x="201" y="19945"/>
                    <a:pt x="223" y="19912"/>
                  </a:cubicBezTo>
                  <a:cubicBezTo>
                    <a:pt x="923" y="18711"/>
                    <a:pt x="1457" y="17443"/>
                    <a:pt x="2024" y="16176"/>
                  </a:cubicBezTo>
                  <a:cubicBezTo>
                    <a:pt x="2558" y="14975"/>
                    <a:pt x="3092" y="13741"/>
                    <a:pt x="3559" y="12506"/>
                  </a:cubicBezTo>
                  <a:cubicBezTo>
                    <a:pt x="4593" y="9938"/>
                    <a:pt x="5493" y="7336"/>
                    <a:pt x="6261" y="4667"/>
                  </a:cubicBezTo>
                  <a:cubicBezTo>
                    <a:pt x="6694" y="3200"/>
                    <a:pt x="7161" y="1665"/>
                    <a:pt x="7461" y="164"/>
                  </a:cubicBezTo>
                  <a:cubicBezTo>
                    <a:pt x="7481" y="65"/>
                    <a:pt x="7406" y="1"/>
                    <a:pt x="7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 flipH="1">
              <a:off x="6961487" y="2798698"/>
              <a:ext cx="303833" cy="138179"/>
            </a:xfrm>
            <a:custGeom>
              <a:rect b="b" l="l" r="r" t="t"/>
              <a:pathLst>
                <a:path extrusionOk="0" h="8268" w="18180">
                  <a:moveTo>
                    <a:pt x="214" y="0"/>
                  </a:moveTo>
                  <a:cubicBezTo>
                    <a:pt x="114" y="0"/>
                    <a:pt x="1" y="92"/>
                    <a:pt x="21" y="233"/>
                  </a:cubicBezTo>
                  <a:cubicBezTo>
                    <a:pt x="588" y="3402"/>
                    <a:pt x="3190" y="5937"/>
                    <a:pt x="5959" y="7371"/>
                  </a:cubicBezTo>
                  <a:cubicBezTo>
                    <a:pt x="7099" y="7954"/>
                    <a:pt x="8297" y="8268"/>
                    <a:pt x="9538" y="8268"/>
                  </a:cubicBezTo>
                  <a:cubicBezTo>
                    <a:pt x="9931" y="8268"/>
                    <a:pt x="10328" y="8236"/>
                    <a:pt x="10729" y="8172"/>
                  </a:cubicBezTo>
                  <a:cubicBezTo>
                    <a:pt x="12363" y="7905"/>
                    <a:pt x="13931" y="7138"/>
                    <a:pt x="15165" y="6037"/>
                  </a:cubicBezTo>
                  <a:cubicBezTo>
                    <a:pt x="16466" y="4870"/>
                    <a:pt x="17634" y="3235"/>
                    <a:pt x="18134" y="1534"/>
                  </a:cubicBezTo>
                  <a:cubicBezTo>
                    <a:pt x="18179" y="1421"/>
                    <a:pt x="18072" y="1324"/>
                    <a:pt x="17967" y="1324"/>
                  </a:cubicBezTo>
                  <a:cubicBezTo>
                    <a:pt x="17916" y="1324"/>
                    <a:pt x="17866" y="1346"/>
                    <a:pt x="17834" y="1401"/>
                  </a:cubicBezTo>
                  <a:cubicBezTo>
                    <a:pt x="17133" y="2802"/>
                    <a:pt x="16433" y="4102"/>
                    <a:pt x="15332" y="5237"/>
                  </a:cubicBezTo>
                  <a:cubicBezTo>
                    <a:pt x="14231" y="6371"/>
                    <a:pt x="12864" y="7238"/>
                    <a:pt x="11329" y="7605"/>
                  </a:cubicBezTo>
                  <a:cubicBezTo>
                    <a:pt x="10739" y="7765"/>
                    <a:pt x="10139" y="7843"/>
                    <a:pt x="9543" y="7843"/>
                  </a:cubicBezTo>
                  <a:cubicBezTo>
                    <a:pt x="8521" y="7843"/>
                    <a:pt x="7507" y="7614"/>
                    <a:pt x="6559" y="7171"/>
                  </a:cubicBezTo>
                  <a:cubicBezTo>
                    <a:pt x="5125" y="6538"/>
                    <a:pt x="3857" y="5570"/>
                    <a:pt x="2756" y="4469"/>
                  </a:cubicBezTo>
                  <a:cubicBezTo>
                    <a:pt x="1589" y="3235"/>
                    <a:pt x="688" y="1801"/>
                    <a:pt x="355" y="133"/>
                  </a:cubicBezTo>
                  <a:cubicBezTo>
                    <a:pt x="341" y="40"/>
                    <a:pt x="28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 flipH="1">
              <a:off x="5831120" y="3369547"/>
              <a:ext cx="2165823" cy="45174"/>
            </a:xfrm>
            <a:custGeom>
              <a:rect b="b" l="l" r="r" t="t"/>
              <a:pathLst>
                <a:path extrusionOk="0" h="2703" w="129593">
                  <a:moveTo>
                    <a:pt x="0" y="0"/>
                  </a:moveTo>
                  <a:lnTo>
                    <a:pt x="0" y="2702"/>
                  </a:lnTo>
                  <a:lnTo>
                    <a:pt x="129593" y="2702"/>
                  </a:lnTo>
                  <a:lnTo>
                    <a:pt x="129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 flipH="1">
              <a:off x="7376291" y="3051792"/>
              <a:ext cx="105289" cy="168729"/>
            </a:xfrm>
            <a:custGeom>
              <a:rect b="b" l="l" r="r" t="t"/>
              <a:pathLst>
                <a:path extrusionOk="0" h="10096" w="6300">
                  <a:moveTo>
                    <a:pt x="6052" y="1"/>
                  </a:moveTo>
                  <a:cubicBezTo>
                    <a:pt x="5987" y="1"/>
                    <a:pt x="5924" y="30"/>
                    <a:pt x="5889" y="100"/>
                  </a:cubicBezTo>
                  <a:cubicBezTo>
                    <a:pt x="4255" y="3569"/>
                    <a:pt x="2353" y="6871"/>
                    <a:pt x="52" y="9940"/>
                  </a:cubicBezTo>
                  <a:cubicBezTo>
                    <a:pt x="0" y="10018"/>
                    <a:pt x="89" y="10095"/>
                    <a:pt x="162" y="10095"/>
                  </a:cubicBezTo>
                  <a:cubicBezTo>
                    <a:pt x="183" y="10095"/>
                    <a:pt x="204" y="10089"/>
                    <a:pt x="219" y="10074"/>
                  </a:cubicBezTo>
                  <a:cubicBezTo>
                    <a:pt x="2787" y="7205"/>
                    <a:pt x="4889" y="3869"/>
                    <a:pt x="6256" y="233"/>
                  </a:cubicBezTo>
                  <a:cubicBezTo>
                    <a:pt x="6300" y="103"/>
                    <a:pt x="6173" y="1"/>
                    <a:pt x="60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 flipH="1">
              <a:off x="7464349" y="1145297"/>
              <a:ext cx="426971" cy="213887"/>
            </a:xfrm>
            <a:custGeom>
              <a:rect b="b" l="l" r="r" t="t"/>
              <a:pathLst>
                <a:path extrusionOk="0" h="12798" w="25548">
                  <a:moveTo>
                    <a:pt x="8278" y="1"/>
                  </a:moveTo>
                  <a:cubicBezTo>
                    <a:pt x="8229" y="1"/>
                    <a:pt x="8166" y="55"/>
                    <a:pt x="8190" y="127"/>
                  </a:cubicBezTo>
                  <a:cubicBezTo>
                    <a:pt x="8224" y="161"/>
                    <a:pt x="8257" y="228"/>
                    <a:pt x="8257" y="294"/>
                  </a:cubicBezTo>
                  <a:cubicBezTo>
                    <a:pt x="7590" y="861"/>
                    <a:pt x="6956" y="1495"/>
                    <a:pt x="6289" y="2096"/>
                  </a:cubicBezTo>
                  <a:lnTo>
                    <a:pt x="4188" y="4030"/>
                  </a:lnTo>
                  <a:cubicBezTo>
                    <a:pt x="2820" y="5331"/>
                    <a:pt x="1419" y="6599"/>
                    <a:pt x="51" y="7866"/>
                  </a:cubicBezTo>
                  <a:cubicBezTo>
                    <a:pt x="0" y="7918"/>
                    <a:pt x="47" y="7988"/>
                    <a:pt x="102" y="7988"/>
                  </a:cubicBezTo>
                  <a:cubicBezTo>
                    <a:pt x="119" y="7988"/>
                    <a:pt x="136" y="7982"/>
                    <a:pt x="151" y="7966"/>
                  </a:cubicBezTo>
                  <a:cubicBezTo>
                    <a:pt x="1519" y="6699"/>
                    <a:pt x="2920" y="5431"/>
                    <a:pt x="4288" y="4164"/>
                  </a:cubicBezTo>
                  <a:lnTo>
                    <a:pt x="6356" y="2262"/>
                  </a:lnTo>
                  <a:cubicBezTo>
                    <a:pt x="7023" y="1629"/>
                    <a:pt x="7690" y="1061"/>
                    <a:pt x="8324" y="428"/>
                  </a:cubicBezTo>
                  <a:cubicBezTo>
                    <a:pt x="9692" y="3597"/>
                    <a:pt x="11059" y="6799"/>
                    <a:pt x="12293" y="10035"/>
                  </a:cubicBezTo>
                  <a:cubicBezTo>
                    <a:pt x="12627" y="10902"/>
                    <a:pt x="12927" y="11769"/>
                    <a:pt x="13327" y="12603"/>
                  </a:cubicBezTo>
                  <a:cubicBezTo>
                    <a:pt x="13261" y="12670"/>
                    <a:pt x="13327" y="12703"/>
                    <a:pt x="13361" y="12737"/>
                  </a:cubicBezTo>
                  <a:cubicBezTo>
                    <a:pt x="13361" y="12737"/>
                    <a:pt x="13394" y="12737"/>
                    <a:pt x="13394" y="12770"/>
                  </a:cubicBezTo>
                  <a:cubicBezTo>
                    <a:pt x="13404" y="12789"/>
                    <a:pt x="13419" y="12798"/>
                    <a:pt x="13436" y="12798"/>
                  </a:cubicBezTo>
                  <a:cubicBezTo>
                    <a:pt x="13475" y="12798"/>
                    <a:pt x="13518" y="12750"/>
                    <a:pt x="13494" y="12703"/>
                  </a:cubicBezTo>
                  <a:cubicBezTo>
                    <a:pt x="13494" y="12703"/>
                    <a:pt x="13494" y="12670"/>
                    <a:pt x="13461" y="12670"/>
                  </a:cubicBezTo>
                  <a:cubicBezTo>
                    <a:pt x="14462" y="11269"/>
                    <a:pt x="15396" y="9868"/>
                    <a:pt x="16396" y="8500"/>
                  </a:cubicBezTo>
                  <a:cubicBezTo>
                    <a:pt x="17397" y="7132"/>
                    <a:pt x="18398" y="5765"/>
                    <a:pt x="19432" y="4431"/>
                  </a:cubicBezTo>
                  <a:cubicBezTo>
                    <a:pt x="20032" y="3663"/>
                    <a:pt x="20633" y="2929"/>
                    <a:pt x="21200" y="2129"/>
                  </a:cubicBezTo>
                  <a:cubicBezTo>
                    <a:pt x="21333" y="2396"/>
                    <a:pt x="21500" y="2629"/>
                    <a:pt x="21633" y="2863"/>
                  </a:cubicBezTo>
                  <a:cubicBezTo>
                    <a:pt x="21834" y="3130"/>
                    <a:pt x="22000" y="3396"/>
                    <a:pt x="22167" y="3663"/>
                  </a:cubicBezTo>
                  <a:cubicBezTo>
                    <a:pt x="22534" y="4230"/>
                    <a:pt x="22868" y="4797"/>
                    <a:pt x="23235" y="5365"/>
                  </a:cubicBezTo>
                  <a:cubicBezTo>
                    <a:pt x="23935" y="6499"/>
                    <a:pt x="24602" y="7633"/>
                    <a:pt x="25336" y="8734"/>
                  </a:cubicBezTo>
                  <a:cubicBezTo>
                    <a:pt x="25358" y="8778"/>
                    <a:pt x="25392" y="8797"/>
                    <a:pt x="25424" y="8797"/>
                  </a:cubicBezTo>
                  <a:cubicBezTo>
                    <a:pt x="25488" y="8797"/>
                    <a:pt x="25547" y="8723"/>
                    <a:pt x="25503" y="8634"/>
                  </a:cubicBezTo>
                  <a:lnTo>
                    <a:pt x="25503" y="8634"/>
                  </a:lnTo>
                  <a:lnTo>
                    <a:pt x="25503" y="8667"/>
                  </a:lnTo>
                  <a:cubicBezTo>
                    <a:pt x="24869" y="7499"/>
                    <a:pt x="24135" y="6399"/>
                    <a:pt x="23435" y="5264"/>
                  </a:cubicBezTo>
                  <a:cubicBezTo>
                    <a:pt x="23068" y="4731"/>
                    <a:pt x="22734" y="4197"/>
                    <a:pt x="22367" y="3630"/>
                  </a:cubicBezTo>
                  <a:cubicBezTo>
                    <a:pt x="22200" y="3363"/>
                    <a:pt x="22000" y="3063"/>
                    <a:pt x="21800" y="2796"/>
                  </a:cubicBezTo>
                  <a:cubicBezTo>
                    <a:pt x="21633" y="2529"/>
                    <a:pt x="21467" y="2229"/>
                    <a:pt x="21266" y="2029"/>
                  </a:cubicBezTo>
                  <a:lnTo>
                    <a:pt x="21233" y="2029"/>
                  </a:lnTo>
                  <a:cubicBezTo>
                    <a:pt x="21214" y="2010"/>
                    <a:pt x="21183" y="1990"/>
                    <a:pt x="21155" y="1990"/>
                  </a:cubicBezTo>
                  <a:cubicBezTo>
                    <a:pt x="21134" y="1990"/>
                    <a:pt x="21114" y="2001"/>
                    <a:pt x="21100" y="2029"/>
                  </a:cubicBezTo>
                  <a:cubicBezTo>
                    <a:pt x="19966" y="3296"/>
                    <a:pt x="18965" y="4664"/>
                    <a:pt x="17964" y="6032"/>
                  </a:cubicBezTo>
                  <a:cubicBezTo>
                    <a:pt x="16930" y="7399"/>
                    <a:pt x="15929" y="8800"/>
                    <a:pt x="14962" y="10201"/>
                  </a:cubicBezTo>
                  <a:cubicBezTo>
                    <a:pt x="14428" y="10935"/>
                    <a:pt x="13895" y="11702"/>
                    <a:pt x="13428" y="12470"/>
                  </a:cubicBezTo>
                  <a:cubicBezTo>
                    <a:pt x="13194" y="11702"/>
                    <a:pt x="12860" y="10935"/>
                    <a:pt x="12560" y="10201"/>
                  </a:cubicBezTo>
                  <a:cubicBezTo>
                    <a:pt x="12260" y="9367"/>
                    <a:pt x="11926" y="8534"/>
                    <a:pt x="11593" y="7733"/>
                  </a:cubicBezTo>
                  <a:cubicBezTo>
                    <a:pt x="10926" y="6098"/>
                    <a:pt x="10259" y="4464"/>
                    <a:pt x="9558" y="2829"/>
                  </a:cubicBezTo>
                  <a:cubicBezTo>
                    <a:pt x="9191" y="1995"/>
                    <a:pt x="8824" y="1162"/>
                    <a:pt x="8457" y="294"/>
                  </a:cubicBezTo>
                  <a:cubicBezTo>
                    <a:pt x="8491" y="261"/>
                    <a:pt x="8457" y="194"/>
                    <a:pt x="8391" y="194"/>
                  </a:cubicBezTo>
                  <a:cubicBezTo>
                    <a:pt x="8391" y="161"/>
                    <a:pt x="8357" y="94"/>
                    <a:pt x="8324" y="27"/>
                  </a:cubicBezTo>
                  <a:cubicBezTo>
                    <a:pt x="8315" y="9"/>
                    <a:pt x="8297" y="1"/>
                    <a:pt x="8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 flipH="1">
              <a:off x="7327173" y="1079249"/>
              <a:ext cx="131644" cy="226972"/>
            </a:xfrm>
            <a:custGeom>
              <a:rect b="b" l="l" r="r" t="t"/>
              <a:pathLst>
                <a:path extrusionOk="0" h="13581" w="7877">
                  <a:moveTo>
                    <a:pt x="7768" y="1"/>
                  </a:moveTo>
                  <a:cubicBezTo>
                    <a:pt x="7743" y="1"/>
                    <a:pt x="7717" y="13"/>
                    <a:pt x="7696" y="43"/>
                  </a:cubicBezTo>
                  <a:cubicBezTo>
                    <a:pt x="5728" y="3546"/>
                    <a:pt x="3727" y="7048"/>
                    <a:pt x="1725" y="10551"/>
                  </a:cubicBezTo>
                  <a:cubicBezTo>
                    <a:pt x="1158" y="11518"/>
                    <a:pt x="591" y="12486"/>
                    <a:pt x="24" y="13486"/>
                  </a:cubicBezTo>
                  <a:cubicBezTo>
                    <a:pt x="1" y="13533"/>
                    <a:pt x="60" y="13581"/>
                    <a:pt x="109" y="13581"/>
                  </a:cubicBezTo>
                  <a:cubicBezTo>
                    <a:pt x="129" y="13581"/>
                    <a:pt x="148" y="13572"/>
                    <a:pt x="158" y="13553"/>
                  </a:cubicBezTo>
                  <a:cubicBezTo>
                    <a:pt x="2226" y="10117"/>
                    <a:pt x="4227" y="6648"/>
                    <a:pt x="6162" y="3145"/>
                  </a:cubicBezTo>
                  <a:cubicBezTo>
                    <a:pt x="6729" y="2145"/>
                    <a:pt x="7296" y="1144"/>
                    <a:pt x="7830" y="110"/>
                  </a:cubicBezTo>
                  <a:cubicBezTo>
                    <a:pt x="7876" y="64"/>
                    <a:pt x="7826" y="1"/>
                    <a:pt x="7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 flipH="1">
              <a:off x="7324616" y="1069924"/>
              <a:ext cx="568" cy="585"/>
            </a:xfrm>
            <a:custGeom>
              <a:rect b="b" l="l" r="r" t="t"/>
              <a:pathLst>
                <a:path extrusionOk="0" h="35" w="34">
                  <a:moveTo>
                    <a:pt x="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34" y="34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 flipH="1">
              <a:off x="7118267" y="1059997"/>
              <a:ext cx="208839" cy="285466"/>
            </a:xfrm>
            <a:custGeom>
              <a:rect b="b" l="l" r="r" t="t"/>
              <a:pathLst>
                <a:path extrusionOk="0" h="17081" w="12496">
                  <a:moveTo>
                    <a:pt x="116" y="1"/>
                  </a:moveTo>
                  <a:cubicBezTo>
                    <a:pt x="57" y="1"/>
                    <a:pt x="1" y="56"/>
                    <a:pt x="49" y="128"/>
                  </a:cubicBezTo>
                  <a:cubicBezTo>
                    <a:pt x="1617" y="2329"/>
                    <a:pt x="3251" y="4531"/>
                    <a:pt x="4819" y="6699"/>
                  </a:cubicBezTo>
                  <a:cubicBezTo>
                    <a:pt x="6420" y="8901"/>
                    <a:pt x="7988" y="11102"/>
                    <a:pt x="9556" y="13304"/>
                  </a:cubicBezTo>
                  <a:cubicBezTo>
                    <a:pt x="10456" y="14538"/>
                    <a:pt x="11357" y="15772"/>
                    <a:pt x="12257" y="17040"/>
                  </a:cubicBezTo>
                  <a:cubicBezTo>
                    <a:pt x="12276" y="17068"/>
                    <a:pt x="12306" y="17081"/>
                    <a:pt x="12336" y="17081"/>
                  </a:cubicBezTo>
                  <a:cubicBezTo>
                    <a:pt x="12414" y="17081"/>
                    <a:pt x="12496" y="17002"/>
                    <a:pt x="12424" y="16907"/>
                  </a:cubicBezTo>
                  <a:lnTo>
                    <a:pt x="12424" y="16907"/>
                  </a:lnTo>
                  <a:lnTo>
                    <a:pt x="12458" y="16940"/>
                  </a:lnTo>
                  <a:cubicBezTo>
                    <a:pt x="9355" y="12470"/>
                    <a:pt x="6120" y="8100"/>
                    <a:pt x="2917" y="3730"/>
                  </a:cubicBezTo>
                  <a:cubicBezTo>
                    <a:pt x="2017" y="2496"/>
                    <a:pt x="1083" y="1262"/>
                    <a:pt x="182" y="28"/>
                  </a:cubicBezTo>
                  <a:cubicBezTo>
                    <a:pt x="164" y="9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 flipH="1">
              <a:off x="7075967" y="1272145"/>
              <a:ext cx="111523" cy="101946"/>
            </a:xfrm>
            <a:custGeom>
              <a:rect b="b" l="l" r="r" t="t"/>
              <a:pathLst>
                <a:path extrusionOk="0" h="6100" w="6673">
                  <a:moveTo>
                    <a:pt x="3316" y="1"/>
                  </a:moveTo>
                  <a:cubicBezTo>
                    <a:pt x="3091" y="1"/>
                    <a:pt x="2864" y="25"/>
                    <a:pt x="2636" y="76"/>
                  </a:cubicBezTo>
                  <a:cubicBezTo>
                    <a:pt x="1001" y="477"/>
                    <a:pt x="1" y="2111"/>
                    <a:pt x="368" y="3746"/>
                  </a:cubicBezTo>
                  <a:cubicBezTo>
                    <a:pt x="710" y="5142"/>
                    <a:pt x="1952" y="6100"/>
                    <a:pt x="3326" y="6100"/>
                  </a:cubicBezTo>
                  <a:cubicBezTo>
                    <a:pt x="3561" y="6100"/>
                    <a:pt x="3799" y="6072"/>
                    <a:pt x="4037" y="6014"/>
                  </a:cubicBezTo>
                  <a:cubicBezTo>
                    <a:pt x="5671" y="5614"/>
                    <a:pt x="6672" y="3979"/>
                    <a:pt x="6305" y="2345"/>
                  </a:cubicBezTo>
                  <a:cubicBezTo>
                    <a:pt x="5961" y="938"/>
                    <a:pt x="4702" y="1"/>
                    <a:pt x="3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 flipH="1">
              <a:off x="7518615" y="1157447"/>
              <a:ext cx="54098" cy="53547"/>
            </a:xfrm>
            <a:custGeom>
              <a:rect b="b" l="l" r="r" t="t"/>
              <a:pathLst>
                <a:path extrusionOk="0" h="3204" w="3237">
                  <a:moveTo>
                    <a:pt x="1602" y="1"/>
                  </a:moveTo>
                  <a:cubicBezTo>
                    <a:pt x="735" y="1"/>
                    <a:pt x="1" y="701"/>
                    <a:pt x="1" y="1602"/>
                  </a:cubicBezTo>
                  <a:cubicBezTo>
                    <a:pt x="1" y="2503"/>
                    <a:pt x="735" y="3203"/>
                    <a:pt x="1602" y="3203"/>
                  </a:cubicBezTo>
                  <a:cubicBezTo>
                    <a:pt x="2503" y="3203"/>
                    <a:pt x="3237" y="2503"/>
                    <a:pt x="3237" y="1602"/>
                  </a:cubicBezTo>
                  <a:cubicBezTo>
                    <a:pt x="3237" y="701"/>
                    <a:pt x="2503" y="1"/>
                    <a:pt x="1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 flipH="1">
              <a:off x="7855338" y="1241628"/>
              <a:ext cx="78616" cy="78632"/>
            </a:xfrm>
            <a:custGeom>
              <a:rect b="b" l="l" r="r" t="t"/>
              <a:pathLst>
                <a:path extrusionOk="0" h="4705" w="4704">
                  <a:moveTo>
                    <a:pt x="2369" y="1"/>
                  </a:moveTo>
                  <a:cubicBezTo>
                    <a:pt x="1068" y="1"/>
                    <a:pt x="0" y="1068"/>
                    <a:pt x="0" y="2369"/>
                  </a:cubicBezTo>
                  <a:cubicBezTo>
                    <a:pt x="0" y="3670"/>
                    <a:pt x="1068" y="4704"/>
                    <a:pt x="2369" y="4704"/>
                  </a:cubicBezTo>
                  <a:cubicBezTo>
                    <a:pt x="3670" y="4704"/>
                    <a:pt x="4704" y="3670"/>
                    <a:pt x="4704" y="2369"/>
                  </a:cubicBezTo>
                  <a:cubicBezTo>
                    <a:pt x="4704" y="1068"/>
                    <a:pt x="3670" y="1"/>
                    <a:pt x="2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 flipH="1">
              <a:off x="7715956" y="1107844"/>
              <a:ext cx="94242" cy="94225"/>
            </a:xfrm>
            <a:custGeom>
              <a:rect b="b" l="l" r="r" t="t"/>
              <a:pathLst>
                <a:path extrusionOk="0" h="5638" w="5639">
                  <a:moveTo>
                    <a:pt x="2836" y="0"/>
                  </a:moveTo>
                  <a:cubicBezTo>
                    <a:pt x="1268" y="0"/>
                    <a:pt x="1" y="1268"/>
                    <a:pt x="1" y="2802"/>
                  </a:cubicBezTo>
                  <a:cubicBezTo>
                    <a:pt x="1" y="4370"/>
                    <a:pt x="1268" y="5637"/>
                    <a:pt x="2836" y="5637"/>
                  </a:cubicBezTo>
                  <a:cubicBezTo>
                    <a:pt x="4371" y="5637"/>
                    <a:pt x="5638" y="4370"/>
                    <a:pt x="5638" y="2802"/>
                  </a:cubicBezTo>
                  <a:cubicBezTo>
                    <a:pt x="5638" y="1268"/>
                    <a:pt x="4371" y="0"/>
                    <a:pt x="2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 flipH="1">
              <a:off x="7280562" y="1027006"/>
              <a:ext cx="79184" cy="79735"/>
            </a:xfrm>
            <a:custGeom>
              <a:rect b="b" l="l" r="r" t="t"/>
              <a:pathLst>
                <a:path extrusionOk="0" h="4771" w="4738">
                  <a:moveTo>
                    <a:pt x="2369" y="0"/>
                  </a:moveTo>
                  <a:cubicBezTo>
                    <a:pt x="1068" y="0"/>
                    <a:pt x="0" y="1068"/>
                    <a:pt x="0" y="2369"/>
                  </a:cubicBezTo>
                  <a:cubicBezTo>
                    <a:pt x="0" y="3703"/>
                    <a:pt x="1068" y="4770"/>
                    <a:pt x="2369" y="4770"/>
                  </a:cubicBezTo>
                  <a:cubicBezTo>
                    <a:pt x="3703" y="4770"/>
                    <a:pt x="4737" y="3703"/>
                    <a:pt x="4737" y="2369"/>
                  </a:cubicBezTo>
                  <a:cubicBezTo>
                    <a:pt x="4737" y="1068"/>
                    <a:pt x="3703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 flipH="1">
              <a:off x="7423838" y="1266713"/>
              <a:ext cx="70259" cy="70259"/>
            </a:xfrm>
            <a:custGeom>
              <a:rect b="b" l="l" r="r" t="t"/>
              <a:pathLst>
                <a:path extrusionOk="0" h="4204" w="4204">
                  <a:moveTo>
                    <a:pt x="2102" y="1"/>
                  </a:moveTo>
                  <a:cubicBezTo>
                    <a:pt x="934" y="1"/>
                    <a:pt x="0" y="935"/>
                    <a:pt x="0" y="2102"/>
                  </a:cubicBezTo>
                  <a:cubicBezTo>
                    <a:pt x="0" y="3270"/>
                    <a:pt x="934" y="4204"/>
                    <a:pt x="2102" y="4204"/>
                  </a:cubicBezTo>
                  <a:cubicBezTo>
                    <a:pt x="3269" y="4204"/>
                    <a:pt x="4203" y="3270"/>
                    <a:pt x="4203" y="2102"/>
                  </a:cubicBezTo>
                  <a:cubicBezTo>
                    <a:pt x="4203" y="935"/>
                    <a:pt x="3269" y="1"/>
                    <a:pt x="2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 flipH="1">
              <a:off x="7638477" y="1312439"/>
              <a:ext cx="62455" cy="62455"/>
            </a:xfrm>
            <a:custGeom>
              <a:rect b="b" l="l" r="r" t="t"/>
              <a:pathLst>
                <a:path extrusionOk="0" h="3737" w="3737">
                  <a:moveTo>
                    <a:pt x="1869" y="0"/>
                  </a:moveTo>
                  <a:cubicBezTo>
                    <a:pt x="835" y="0"/>
                    <a:pt x="1" y="834"/>
                    <a:pt x="1" y="1868"/>
                  </a:cubicBezTo>
                  <a:cubicBezTo>
                    <a:pt x="1" y="2902"/>
                    <a:pt x="835" y="3736"/>
                    <a:pt x="1869" y="3736"/>
                  </a:cubicBezTo>
                  <a:cubicBezTo>
                    <a:pt x="2903" y="3736"/>
                    <a:pt x="3737" y="2902"/>
                    <a:pt x="3737" y="1868"/>
                  </a:cubicBezTo>
                  <a:cubicBezTo>
                    <a:pt x="3737" y="834"/>
                    <a:pt x="2903" y="0"/>
                    <a:pt x="1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 flipH="1">
              <a:off x="6759332" y="1823641"/>
              <a:ext cx="57424" cy="416459"/>
            </a:xfrm>
            <a:custGeom>
              <a:rect b="b" l="l" r="r" t="t"/>
              <a:pathLst>
                <a:path extrusionOk="0" h="24919" w="3436">
                  <a:moveTo>
                    <a:pt x="0" y="1"/>
                  </a:moveTo>
                  <a:lnTo>
                    <a:pt x="0" y="24919"/>
                  </a:lnTo>
                  <a:lnTo>
                    <a:pt x="3436" y="24919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 flipH="1">
              <a:off x="6876955" y="1738357"/>
              <a:ext cx="57992" cy="501743"/>
            </a:xfrm>
            <a:custGeom>
              <a:rect b="b" l="l" r="r" t="t"/>
              <a:pathLst>
                <a:path extrusionOk="0" h="30022" w="3470">
                  <a:moveTo>
                    <a:pt x="0" y="0"/>
                  </a:moveTo>
                  <a:lnTo>
                    <a:pt x="0" y="30022"/>
                  </a:lnTo>
                  <a:lnTo>
                    <a:pt x="3470" y="30022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 flipH="1">
              <a:off x="6981759" y="2114087"/>
              <a:ext cx="57441" cy="126012"/>
            </a:xfrm>
            <a:custGeom>
              <a:rect b="b" l="l" r="r" t="t"/>
              <a:pathLst>
                <a:path extrusionOk="0" h="7540" w="3437">
                  <a:moveTo>
                    <a:pt x="1" y="1"/>
                  </a:moveTo>
                  <a:lnTo>
                    <a:pt x="1" y="7540"/>
                  </a:lnTo>
                  <a:lnTo>
                    <a:pt x="3436" y="7540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 flipH="1">
              <a:off x="7099381" y="1960784"/>
              <a:ext cx="57441" cy="279316"/>
            </a:xfrm>
            <a:custGeom>
              <a:rect b="b" l="l" r="r" t="t"/>
              <a:pathLst>
                <a:path extrusionOk="0" h="16713" w="3437">
                  <a:moveTo>
                    <a:pt x="0" y="1"/>
                  </a:moveTo>
                  <a:lnTo>
                    <a:pt x="0" y="16713"/>
                  </a:lnTo>
                  <a:lnTo>
                    <a:pt x="3436" y="16713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 flipH="1">
              <a:off x="7196949" y="1878274"/>
              <a:ext cx="57441" cy="361826"/>
            </a:xfrm>
            <a:custGeom>
              <a:rect b="b" l="l" r="r" t="t"/>
              <a:pathLst>
                <a:path extrusionOk="0" h="21650" w="3437">
                  <a:moveTo>
                    <a:pt x="1" y="1"/>
                  </a:moveTo>
                  <a:lnTo>
                    <a:pt x="1" y="21650"/>
                  </a:lnTo>
                  <a:lnTo>
                    <a:pt x="3437" y="21650"/>
                  </a:lnTo>
                  <a:lnTo>
                    <a:pt x="3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 flipH="1">
              <a:off x="6631665" y="2101837"/>
              <a:ext cx="714142" cy="142324"/>
            </a:xfrm>
            <a:custGeom>
              <a:rect b="b" l="l" r="r" t="t"/>
              <a:pathLst>
                <a:path extrusionOk="0" h="8516" w="42731">
                  <a:moveTo>
                    <a:pt x="42297" y="0"/>
                  </a:moveTo>
                  <a:cubicBezTo>
                    <a:pt x="42297" y="667"/>
                    <a:pt x="42297" y="1301"/>
                    <a:pt x="42297" y="1935"/>
                  </a:cubicBezTo>
                  <a:cubicBezTo>
                    <a:pt x="42297" y="4036"/>
                    <a:pt x="42230" y="6138"/>
                    <a:pt x="42297" y="8206"/>
                  </a:cubicBezTo>
                  <a:cubicBezTo>
                    <a:pt x="35626" y="8173"/>
                    <a:pt x="28988" y="8173"/>
                    <a:pt x="22316" y="8173"/>
                  </a:cubicBezTo>
                  <a:cubicBezTo>
                    <a:pt x="20415" y="8173"/>
                    <a:pt x="11775" y="8273"/>
                    <a:pt x="9440" y="8273"/>
                  </a:cubicBezTo>
                  <a:lnTo>
                    <a:pt x="100" y="8273"/>
                  </a:lnTo>
                  <a:cubicBezTo>
                    <a:pt x="0" y="8273"/>
                    <a:pt x="0" y="8439"/>
                    <a:pt x="100" y="8439"/>
                  </a:cubicBezTo>
                  <a:lnTo>
                    <a:pt x="16512" y="8439"/>
                  </a:lnTo>
                  <a:cubicBezTo>
                    <a:pt x="16539" y="8466"/>
                    <a:pt x="25430" y="8515"/>
                    <a:pt x="32411" y="8515"/>
                  </a:cubicBezTo>
                  <a:cubicBezTo>
                    <a:pt x="34059" y="8515"/>
                    <a:pt x="35600" y="8512"/>
                    <a:pt x="36893" y="8506"/>
                  </a:cubicBezTo>
                  <a:cubicBezTo>
                    <a:pt x="38795" y="8506"/>
                    <a:pt x="40696" y="8506"/>
                    <a:pt x="42597" y="8473"/>
                  </a:cubicBezTo>
                  <a:cubicBezTo>
                    <a:pt x="42664" y="8473"/>
                    <a:pt x="42731" y="8406"/>
                    <a:pt x="42731" y="8339"/>
                  </a:cubicBezTo>
                  <a:cubicBezTo>
                    <a:pt x="42731" y="8273"/>
                    <a:pt x="42664" y="8206"/>
                    <a:pt x="42597" y="8206"/>
                  </a:cubicBezTo>
                  <a:lnTo>
                    <a:pt x="42464" y="8206"/>
                  </a:lnTo>
                  <a:cubicBezTo>
                    <a:pt x="42531" y="6104"/>
                    <a:pt x="42497" y="4036"/>
                    <a:pt x="42497" y="1935"/>
                  </a:cubicBezTo>
                  <a:cubicBezTo>
                    <a:pt x="42497" y="1368"/>
                    <a:pt x="42464" y="801"/>
                    <a:pt x="42464" y="200"/>
                  </a:cubicBezTo>
                  <a:cubicBezTo>
                    <a:pt x="42397" y="167"/>
                    <a:pt x="42330" y="100"/>
                    <a:pt x="42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 flipH="1">
              <a:off x="6611193" y="2073376"/>
              <a:ext cx="52260" cy="47113"/>
            </a:xfrm>
            <a:custGeom>
              <a:rect b="b" l="l" r="r" t="t"/>
              <a:pathLst>
                <a:path extrusionOk="0" h="2819" w="3127">
                  <a:moveTo>
                    <a:pt x="1600" y="1"/>
                  </a:moveTo>
                  <a:cubicBezTo>
                    <a:pt x="1444" y="1"/>
                    <a:pt x="1287" y="33"/>
                    <a:pt x="1135" y="102"/>
                  </a:cubicBezTo>
                  <a:cubicBezTo>
                    <a:pt x="401" y="402"/>
                    <a:pt x="0" y="1369"/>
                    <a:pt x="334" y="2070"/>
                  </a:cubicBezTo>
                  <a:cubicBezTo>
                    <a:pt x="589" y="2593"/>
                    <a:pt x="1044" y="2819"/>
                    <a:pt x="1505" y="2819"/>
                  </a:cubicBezTo>
                  <a:cubicBezTo>
                    <a:pt x="2307" y="2819"/>
                    <a:pt x="3127" y="2132"/>
                    <a:pt x="2936" y="1136"/>
                  </a:cubicBezTo>
                  <a:cubicBezTo>
                    <a:pt x="2936" y="1136"/>
                    <a:pt x="2902" y="1103"/>
                    <a:pt x="2902" y="1103"/>
                  </a:cubicBezTo>
                  <a:cubicBezTo>
                    <a:pt x="2770" y="468"/>
                    <a:pt x="2198" y="1"/>
                    <a:pt x="1600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 flipH="1">
              <a:off x="7317346" y="2213577"/>
              <a:ext cx="52995" cy="45007"/>
            </a:xfrm>
            <a:custGeom>
              <a:rect b="b" l="l" r="r" t="t"/>
              <a:pathLst>
                <a:path extrusionOk="0" h="2693" w="3171">
                  <a:moveTo>
                    <a:pt x="1668" y="0"/>
                  </a:moveTo>
                  <a:cubicBezTo>
                    <a:pt x="1524" y="0"/>
                    <a:pt x="1377" y="27"/>
                    <a:pt x="1235" y="86"/>
                  </a:cubicBezTo>
                  <a:cubicBezTo>
                    <a:pt x="401" y="419"/>
                    <a:pt x="1" y="1353"/>
                    <a:pt x="568" y="2154"/>
                  </a:cubicBezTo>
                  <a:cubicBezTo>
                    <a:pt x="832" y="2529"/>
                    <a:pt x="1218" y="2692"/>
                    <a:pt x="1604" y="2692"/>
                  </a:cubicBezTo>
                  <a:cubicBezTo>
                    <a:pt x="2385" y="2692"/>
                    <a:pt x="3170" y="2024"/>
                    <a:pt x="2969" y="1086"/>
                  </a:cubicBezTo>
                  <a:cubicBezTo>
                    <a:pt x="2969" y="1086"/>
                    <a:pt x="2969" y="1053"/>
                    <a:pt x="2969" y="1053"/>
                  </a:cubicBezTo>
                  <a:cubicBezTo>
                    <a:pt x="2835" y="462"/>
                    <a:pt x="2268" y="0"/>
                    <a:pt x="1668" y="0"/>
                  </a:cubicBezTo>
                  <a:close/>
                </a:path>
              </a:pathLst>
            </a:custGeom>
            <a:solidFill>
              <a:srgbClr val="B5C7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 flipH="1">
              <a:off x="6550276" y="1190705"/>
              <a:ext cx="392476" cy="348289"/>
            </a:xfrm>
            <a:custGeom>
              <a:rect b="b" l="l" r="r" t="t"/>
              <a:pathLst>
                <a:path extrusionOk="0" h="20840" w="23484">
                  <a:moveTo>
                    <a:pt x="11727" y="5537"/>
                  </a:moveTo>
                  <a:cubicBezTo>
                    <a:pt x="13176" y="5537"/>
                    <a:pt x="14616" y="6172"/>
                    <a:pt x="15578" y="7384"/>
                  </a:cubicBezTo>
                  <a:cubicBezTo>
                    <a:pt x="17246" y="9486"/>
                    <a:pt x="16879" y="12555"/>
                    <a:pt x="14778" y="14223"/>
                  </a:cubicBezTo>
                  <a:cubicBezTo>
                    <a:pt x="13883" y="14933"/>
                    <a:pt x="12813" y="15280"/>
                    <a:pt x="11750" y="15280"/>
                  </a:cubicBezTo>
                  <a:cubicBezTo>
                    <a:pt x="10317" y="15280"/>
                    <a:pt x="8897" y="14648"/>
                    <a:pt x="7939" y="13422"/>
                  </a:cubicBezTo>
                  <a:cubicBezTo>
                    <a:pt x="6272" y="11320"/>
                    <a:pt x="6605" y="8252"/>
                    <a:pt x="8707" y="6584"/>
                  </a:cubicBezTo>
                  <a:cubicBezTo>
                    <a:pt x="9596" y="5878"/>
                    <a:pt x="10664" y="5537"/>
                    <a:pt x="11727" y="5537"/>
                  </a:cubicBezTo>
                  <a:close/>
                  <a:moveTo>
                    <a:pt x="11728" y="0"/>
                  </a:moveTo>
                  <a:cubicBezTo>
                    <a:pt x="9461" y="0"/>
                    <a:pt x="7180" y="734"/>
                    <a:pt x="5271" y="2247"/>
                  </a:cubicBezTo>
                  <a:cubicBezTo>
                    <a:pt x="768" y="5817"/>
                    <a:pt x="0" y="12388"/>
                    <a:pt x="3570" y="16891"/>
                  </a:cubicBezTo>
                  <a:cubicBezTo>
                    <a:pt x="5626" y="19485"/>
                    <a:pt x="8678" y="20839"/>
                    <a:pt x="11757" y="20839"/>
                  </a:cubicBezTo>
                  <a:cubicBezTo>
                    <a:pt x="14023" y="20839"/>
                    <a:pt x="16304" y="20106"/>
                    <a:pt x="18213" y="18592"/>
                  </a:cubicBezTo>
                  <a:cubicBezTo>
                    <a:pt x="22717" y="15023"/>
                    <a:pt x="23484" y="8452"/>
                    <a:pt x="19915" y="3948"/>
                  </a:cubicBezTo>
                  <a:cubicBezTo>
                    <a:pt x="17859" y="1355"/>
                    <a:pt x="14807" y="0"/>
                    <a:pt x="11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 flipH="1">
              <a:off x="6550276" y="1190705"/>
              <a:ext cx="332261" cy="310736"/>
            </a:xfrm>
            <a:custGeom>
              <a:rect b="b" l="l" r="r" t="t"/>
              <a:pathLst>
                <a:path extrusionOk="0" h="18593" w="19881">
                  <a:moveTo>
                    <a:pt x="8125" y="0"/>
                  </a:moveTo>
                  <a:cubicBezTo>
                    <a:pt x="5858" y="0"/>
                    <a:pt x="3577" y="734"/>
                    <a:pt x="1668" y="2247"/>
                  </a:cubicBezTo>
                  <a:cubicBezTo>
                    <a:pt x="1067" y="2714"/>
                    <a:pt x="500" y="3281"/>
                    <a:pt x="0" y="3882"/>
                  </a:cubicBezTo>
                  <a:lnTo>
                    <a:pt x="4336" y="7384"/>
                  </a:lnTo>
                  <a:cubicBezTo>
                    <a:pt x="4570" y="7084"/>
                    <a:pt x="4837" y="6817"/>
                    <a:pt x="5104" y="6584"/>
                  </a:cubicBezTo>
                  <a:cubicBezTo>
                    <a:pt x="5976" y="5894"/>
                    <a:pt x="7038" y="5561"/>
                    <a:pt x="8099" y="5561"/>
                  </a:cubicBezTo>
                  <a:cubicBezTo>
                    <a:pt x="9555" y="5561"/>
                    <a:pt x="11011" y="6188"/>
                    <a:pt x="11975" y="7384"/>
                  </a:cubicBezTo>
                  <a:cubicBezTo>
                    <a:pt x="13610" y="9452"/>
                    <a:pt x="13243" y="12588"/>
                    <a:pt x="11175" y="14223"/>
                  </a:cubicBezTo>
                  <a:lnTo>
                    <a:pt x="14610" y="18592"/>
                  </a:lnTo>
                  <a:cubicBezTo>
                    <a:pt x="19114" y="15023"/>
                    <a:pt x="19881" y="8452"/>
                    <a:pt x="16312" y="3948"/>
                  </a:cubicBezTo>
                  <a:cubicBezTo>
                    <a:pt x="14256" y="1355"/>
                    <a:pt x="11204" y="0"/>
                    <a:pt x="8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 flipH="1">
              <a:off x="6550276" y="1197591"/>
              <a:ext cx="173392" cy="303850"/>
            </a:xfrm>
            <a:custGeom>
              <a:rect b="b" l="l" r="r" t="t"/>
              <a:pathLst>
                <a:path extrusionOk="0" h="18181" w="10375">
                  <a:moveTo>
                    <a:pt x="1535" y="1"/>
                  </a:moveTo>
                  <a:lnTo>
                    <a:pt x="1" y="5338"/>
                  </a:lnTo>
                  <a:cubicBezTo>
                    <a:pt x="968" y="5605"/>
                    <a:pt x="1835" y="6172"/>
                    <a:pt x="2469" y="6972"/>
                  </a:cubicBezTo>
                  <a:cubicBezTo>
                    <a:pt x="4104" y="9040"/>
                    <a:pt x="3737" y="12176"/>
                    <a:pt x="1669" y="13811"/>
                  </a:cubicBezTo>
                  <a:lnTo>
                    <a:pt x="5104" y="18180"/>
                  </a:lnTo>
                  <a:cubicBezTo>
                    <a:pt x="9608" y="14611"/>
                    <a:pt x="10375" y="8040"/>
                    <a:pt x="6806" y="3536"/>
                  </a:cubicBezTo>
                  <a:cubicBezTo>
                    <a:pt x="5471" y="1835"/>
                    <a:pt x="3637" y="601"/>
                    <a:pt x="1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 flipH="1">
              <a:off x="5155450" y="1664204"/>
              <a:ext cx="1278874" cy="966183"/>
            </a:xfrm>
            <a:custGeom>
              <a:rect b="b" l="l" r="r" t="t"/>
              <a:pathLst>
                <a:path extrusionOk="0" h="57812" w="76522">
                  <a:moveTo>
                    <a:pt x="34" y="1"/>
                  </a:moveTo>
                  <a:cubicBezTo>
                    <a:pt x="667" y="1"/>
                    <a:pt x="134" y="45600"/>
                    <a:pt x="34" y="55574"/>
                  </a:cubicBezTo>
                  <a:cubicBezTo>
                    <a:pt x="0" y="56608"/>
                    <a:pt x="767" y="57475"/>
                    <a:pt x="1801" y="57609"/>
                  </a:cubicBezTo>
                  <a:cubicBezTo>
                    <a:pt x="2848" y="57757"/>
                    <a:pt x="3955" y="57812"/>
                    <a:pt x="5087" y="57812"/>
                  </a:cubicBezTo>
                  <a:cubicBezTo>
                    <a:pt x="8283" y="57812"/>
                    <a:pt x="11686" y="57375"/>
                    <a:pt x="14544" y="57375"/>
                  </a:cubicBezTo>
                  <a:lnTo>
                    <a:pt x="59743" y="57375"/>
                  </a:lnTo>
                  <a:cubicBezTo>
                    <a:pt x="61322" y="57375"/>
                    <a:pt x="65412" y="57611"/>
                    <a:pt x="69115" y="57611"/>
                  </a:cubicBezTo>
                  <a:cubicBezTo>
                    <a:pt x="72374" y="57611"/>
                    <a:pt x="75334" y="57428"/>
                    <a:pt x="76021" y="56741"/>
                  </a:cubicBezTo>
                  <a:lnTo>
                    <a:pt x="76055" y="56741"/>
                  </a:lnTo>
                  <a:lnTo>
                    <a:pt x="76055" y="56708"/>
                  </a:lnTo>
                  <a:cubicBezTo>
                    <a:pt x="76488" y="56074"/>
                    <a:pt x="76522" y="55274"/>
                    <a:pt x="76522" y="54506"/>
                  </a:cubicBezTo>
                  <a:cubicBezTo>
                    <a:pt x="76488" y="50036"/>
                    <a:pt x="76488" y="1"/>
                    <a:pt x="76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 flipH="1">
              <a:off x="5150437" y="1660861"/>
              <a:ext cx="1287798" cy="973386"/>
            </a:xfrm>
            <a:custGeom>
              <a:rect b="b" l="l" r="r" t="t"/>
              <a:pathLst>
                <a:path extrusionOk="0" h="58243" w="77056">
                  <a:moveTo>
                    <a:pt x="38495" y="367"/>
                  </a:moveTo>
                  <a:lnTo>
                    <a:pt x="76543" y="434"/>
                  </a:lnTo>
                  <a:lnTo>
                    <a:pt x="76543" y="434"/>
                  </a:lnTo>
                  <a:cubicBezTo>
                    <a:pt x="76530" y="492"/>
                    <a:pt x="76522" y="551"/>
                    <a:pt x="76522" y="601"/>
                  </a:cubicBezTo>
                  <a:cubicBezTo>
                    <a:pt x="76489" y="668"/>
                    <a:pt x="76489" y="701"/>
                    <a:pt x="76489" y="768"/>
                  </a:cubicBezTo>
                  <a:lnTo>
                    <a:pt x="76489" y="1101"/>
                  </a:lnTo>
                  <a:lnTo>
                    <a:pt x="76489" y="2002"/>
                  </a:lnTo>
                  <a:lnTo>
                    <a:pt x="76489" y="3770"/>
                  </a:lnTo>
                  <a:lnTo>
                    <a:pt x="76489" y="7306"/>
                  </a:lnTo>
                  <a:lnTo>
                    <a:pt x="76489" y="14411"/>
                  </a:lnTo>
                  <a:lnTo>
                    <a:pt x="76455" y="28621"/>
                  </a:lnTo>
                  <a:lnTo>
                    <a:pt x="76422" y="42798"/>
                  </a:lnTo>
                  <a:lnTo>
                    <a:pt x="76422" y="49903"/>
                  </a:lnTo>
                  <a:lnTo>
                    <a:pt x="76422" y="53439"/>
                  </a:lnTo>
                  <a:cubicBezTo>
                    <a:pt x="76389" y="54039"/>
                    <a:pt x="76422" y="54640"/>
                    <a:pt x="76389" y="55207"/>
                  </a:cubicBezTo>
                  <a:cubicBezTo>
                    <a:pt x="76355" y="55774"/>
                    <a:pt x="76222" y="56274"/>
                    <a:pt x="75955" y="56674"/>
                  </a:cubicBezTo>
                  <a:lnTo>
                    <a:pt x="75955" y="56641"/>
                  </a:lnTo>
                  <a:cubicBezTo>
                    <a:pt x="75922" y="56674"/>
                    <a:pt x="75922" y="56708"/>
                    <a:pt x="75855" y="56708"/>
                  </a:cubicBezTo>
                  <a:cubicBezTo>
                    <a:pt x="75788" y="56741"/>
                    <a:pt x="75755" y="56774"/>
                    <a:pt x="75688" y="56808"/>
                  </a:cubicBezTo>
                  <a:cubicBezTo>
                    <a:pt x="75521" y="56875"/>
                    <a:pt x="75388" y="56908"/>
                    <a:pt x="75221" y="56975"/>
                  </a:cubicBezTo>
                  <a:cubicBezTo>
                    <a:pt x="74921" y="57041"/>
                    <a:pt x="74587" y="57108"/>
                    <a:pt x="74254" y="57141"/>
                  </a:cubicBezTo>
                  <a:cubicBezTo>
                    <a:pt x="73587" y="57241"/>
                    <a:pt x="72919" y="57308"/>
                    <a:pt x="72252" y="57342"/>
                  </a:cubicBezTo>
                  <a:cubicBezTo>
                    <a:pt x="70885" y="57408"/>
                    <a:pt x="69484" y="57408"/>
                    <a:pt x="68116" y="57408"/>
                  </a:cubicBezTo>
                  <a:cubicBezTo>
                    <a:pt x="65347" y="57375"/>
                    <a:pt x="62612" y="57208"/>
                    <a:pt x="59810" y="57175"/>
                  </a:cubicBezTo>
                  <a:lnTo>
                    <a:pt x="43165" y="57241"/>
                  </a:lnTo>
                  <a:lnTo>
                    <a:pt x="26553" y="57275"/>
                  </a:lnTo>
                  <a:lnTo>
                    <a:pt x="18247" y="57308"/>
                  </a:lnTo>
                  <a:lnTo>
                    <a:pt x="14077" y="57308"/>
                  </a:lnTo>
                  <a:cubicBezTo>
                    <a:pt x="12710" y="57342"/>
                    <a:pt x="11309" y="57475"/>
                    <a:pt x="9941" y="57575"/>
                  </a:cubicBezTo>
                  <a:cubicBezTo>
                    <a:pt x="8540" y="57642"/>
                    <a:pt x="7172" y="57742"/>
                    <a:pt x="5805" y="57775"/>
                  </a:cubicBezTo>
                  <a:cubicBezTo>
                    <a:pt x="5104" y="57775"/>
                    <a:pt x="4404" y="57775"/>
                    <a:pt x="3737" y="57742"/>
                  </a:cubicBezTo>
                  <a:cubicBezTo>
                    <a:pt x="3403" y="57742"/>
                    <a:pt x="3036" y="57708"/>
                    <a:pt x="2703" y="57675"/>
                  </a:cubicBezTo>
                  <a:cubicBezTo>
                    <a:pt x="2369" y="57642"/>
                    <a:pt x="2002" y="57642"/>
                    <a:pt x="1735" y="57542"/>
                  </a:cubicBezTo>
                  <a:cubicBezTo>
                    <a:pt x="1135" y="57342"/>
                    <a:pt x="668" y="56841"/>
                    <a:pt x="501" y="56241"/>
                  </a:cubicBezTo>
                  <a:cubicBezTo>
                    <a:pt x="468" y="56074"/>
                    <a:pt x="468" y="55907"/>
                    <a:pt x="468" y="55774"/>
                  </a:cubicBezTo>
                  <a:lnTo>
                    <a:pt x="468" y="55240"/>
                  </a:lnTo>
                  <a:lnTo>
                    <a:pt x="501" y="54206"/>
                  </a:lnTo>
                  <a:lnTo>
                    <a:pt x="534" y="50036"/>
                  </a:lnTo>
                  <a:lnTo>
                    <a:pt x="768" y="33424"/>
                  </a:lnTo>
                  <a:cubicBezTo>
                    <a:pt x="835" y="27887"/>
                    <a:pt x="901" y="22350"/>
                    <a:pt x="935" y="16813"/>
                  </a:cubicBezTo>
                  <a:lnTo>
                    <a:pt x="935" y="8507"/>
                  </a:lnTo>
                  <a:lnTo>
                    <a:pt x="901" y="4337"/>
                  </a:lnTo>
                  <a:lnTo>
                    <a:pt x="868" y="2269"/>
                  </a:lnTo>
                  <a:cubicBezTo>
                    <a:pt x="835" y="1902"/>
                    <a:pt x="835" y="1568"/>
                    <a:pt x="801" y="1201"/>
                  </a:cubicBezTo>
                  <a:cubicBezTo>
                    <a:pt x="768" y="1035"/>
                    <a:pt x="735" y="868"/>
                    <a:pt x="668" y="701"/>
                  </a:cubicBezTo>
                  <a:lnTo>
                    <a:pt x="601" y="434"/>
                  </a:lnTo>
                  <a:lnTo>
                    <a:pt x="601" y="434"/>
                  </a:lnTo>
                  <a:lnTo>
                    <a:pt x="601" y="434"/>
                  </a:lnTo>
                  <a:lnTo>
                    <a:pt x="19381" y="401"/>
                  </a:lnTo>
                  <a:lnTo>
                    <a:pt x="38495" y="367"/>
                  </a:lnTo>
                  <a:close/>
                  <a:moveTo>
                    <a:pt x="234" y="0"/>
                  </a:moveTo>
                  <a:lnTo>
                    <a:pt x="234" y="434"/>
                  </a:lnTo>
                  <a:cubicBezTo>
                    <a:pt x="120" y="434"/>
                    <a:pt x="79" y="361"/>
                    <a:pt x="70" y="361"/>
                  </a:cubicBezTo>
                  <a:cubicBezTo>
                    <a:pt x="68" y="361"/>
                    <a:pt x="67" y="363"/>
                    <a:pt x="67" y="367"/>
                  </a:cubicBezTo>
                  <a:lnTo>
                    <a:pt x="67" y="501"/>
                  </a:lnTo>
                  <a:cubicBezTo>
                    <a:pt x="67" y="568"/>
                    <a:pt x="34" y="668"/>
                    <a:pt x="34" y="734"/>
                  </a:cubicBezTo>
                  <a:cubicBezTo>
                    <a:pt x="1" y="901"/>
                    <a:pt x="1" y="1068"/>
                    <a:pt x="1" y="1268"/>
                  </a:cubicBezTo>
                  <a:cubicBezTo>
                    <a:pt x="1" y="1602"/>
                    <a:pt x="34" y="1935"/>
                    <a:pt x="34" y="2269"/>
                  </a:cubicBezTo>
                  <a:lnTo>
                    <a:pt x="101" y="4337"/>
                  </a:lnTo>
                  <a:lnTo>
                    <a:pt x="167" y="8507"/>
                  </a:lnTo>
                  <a:lnTo>
                    <a:pt x="201" y="16813"/>
                  </a:lnTo>
                  <a:lnTo>
                    <a:pt x="201" y="33424"/>
                  </a:lnTo>
                  <a:lnTo>
                    <a:pt x="167" y="41730"/>
                  </a:lnTo>
                  <a:lnTo>
                    <a:pt x="101" y="50036"/>
                  </a:lnTo>
                  <a:lnTo>
                    <a:pt x="34" y="54206"/>
                  </a:lnTo>
                  <a:lnTo>
                    <a:pt x="34" y="55240"/>
                  </a:lnTo>
                  <a:lnTo>
                    <a:pt x="34" y="55740"/>
                  </a:lnTo>
                  <a:cubicBezTo>
                    <a:pt x="34" y="55941"/>
                    <a:pt x="34" y="56141"/>
                    <a:pt x="101" y="56307"/>
                  </a:cubicBezTo>
                  <a:cubicBezTo>
                    <a:pt x="268" y="57075"/>
                    <a:pt x="835" y="57708"/>
                    <a:pt x="1568" y="57942"/>
                  </a:cubicBezTo>
                  <a:cubicBezTo>
                    <a:pt x="1969" y="58075"/>
                    <a:pt x="2302" y="58075"/>
                    <a:pt x="2636" y="58109"/>
                  </a:cubicBezTo>
                  <a:cubicBezTo>
                    <a:pt x="3003" y="58142"/>
                    <a:pt x="3336" y="58175"/>
                    <a:pt x="3703" y="58175"/>
                  </a:cubicBezTo>
                  <a:cubicBezTo>
                    <a:pt x="4404" y="58242"/>
                    <a:pt x="5104" y="58242"/>
                    <a:pt x="5805" y="58242"/>
                  </a:cubicBezTo>
                  <a:cubicBezTo>
                    <a:pt x="7172" y="58209"/>
                    <a:pt x="8573" y="58109"/>
                    <a:pt x="9941" y="58042"/>
                  </a:cubicBezTo>
                  <a:cubicBezTo>
                    <a:pt x="11342" y="57942"/>
                    <a:pt x="12710" y="57842"/>
                    <a:pt x="14077" y="57809"/>
                  </a:cubicBezTo>
                  <a:lnTo>
                    <a:pt x="18247" y="57809"/>
                  </a:lnTo>
                  <a:lnTo>
                    <a:pt x="26553" y="57842"/>
                  </a:lnTo>
                  <a:lnTo>
                    <a:pt x="43165" y="57909"/>
                  </a:lnTo>
                  <a:lnTo>
                    <a:pt x="59777" y="57942"/>
                  </a:lnTo>
                  <a:cubicBezTo>
                    <a:pt x="62545" y="57975"/>
                    <a:pt x="65314" y="58175"/>
                    <a:pt x="68083" y="58209"/>
                  </a:cubicBezTo>
                  <a:cubicBezTo>
                    <a:pt x="68783" y="58209"/>
                    <a:pt x="69484" y="58217"/>
                    <a:pt x="70184" y="58217"/>
                  </a:cubicBezTo>
                  <a:cubicBezTo>
                    <a:pt x="70885" y="58217"/>
                    <a:pt x="71585" y="58209"/>
                    <a:pt x="72286" y="58175"/>
                  </a:cubicBezTo>
                  <a:cubicBezTo>
                    <a:pt x="72953" y="58142"/>
                    <a:pt x="73687" y="58075"/>
                    <a:pt x="74387" y="57975"/>
                  </a:cubicBezTo>
                  <a:cubicBezTo>
                    <a:pt x="74721" y="57942"/>
                    <a:pt x="75088" y="57875"/>
                    <a:pt x="75455" y="57775"/>
                  </a:cubicBezTo>
                  <a:cubicBezTo>
                    <a:pt x="75621" y="57708"/>
                    <a:pt x="75822" y="57675"/>
                    <a:pt x="75988" y="57575"/>
                  </a:cubicBezTo>
                  <a:cubicBezTo>
                    <a:pt x="76088" y="57575"/>
                    <a:pt x="76188" y="57508"/>
                    <a:pt x="76289" y="57442"/>
                  </a:cubicBezTo>
                  <a:cubicBezTo>
                    <a:pt x="76389" y="57408"/>
                    <a:pt x="76489" y="57308"/>
                    <a:pt x="76589" y="57208"/>
                  </a:cubicBezTo>
                  <a:lnTo>
                    <a:pt x="76555" y="57208"/>
                  </a:lnTo>
                  <a:lnTo>
                    <a:pt x="76589" y="57175"/>
                  </a:lnTo>
                  <a:lnTo>
                    <a:pt x="76622" y="57141"/>
                  </a:lnTo>
                  <a:cubicBezTo>
                    <a:pt x="77056" y="56541"/>
                    <a:pt x="77056" y="55807"/>
                    <a:pt x="77056" y="55207"/>
                  </a:cubicBezTo>
                  <a:lnTo>
                    <a:pt x="77056" y="53439"/>
                  </a:lnTo>
                  <a:lnTo>
                    <a:pt x="77056" y="49870"/>
                  </a:lnTo>
                  <a:lnTo>
                    <a:pt x="77022" y="42798"/>
                  </a:lnTo>
                  <a:lnTo>
                    <a:pt x="76989" y="28588"/>
                  </a:lnTo>
                  <a:lnTo>
                    <a:pt x="76956" y="14411"/>
                  </a:lnTo>
                  <a:lnTo>
                    <a:pt x="76922" y="7306"/>
                  </a:lnTo>
                  <a:lnTo>
                    <a:pt x="76922" y="3770"/>
                  </a:lnTo>
                  <a:lnTo>
                    <a:pt x="76922" y="768"/>
                  </a:lnTo>
                  <a:cubicBezTo>
                    <a:pt x="76922" y="734"/>
                    <a:pt x="76889" y="734"/>
                    <a:pt x="76889" y="701"/>
                  </a:cubicBezTo>
                  <a:cubicBezTo>
                    <a:pt x="76889" y="668"/>
                    <a:pt x="76856" y="668"/>
                    <a:pt x="76822" y="601"/>
                  </a:cubicBezTo>
                  <a:cubicBezTo>
                    <a:pt x="76756" y="568"/>
                    <a:pt x="76722" y="501"/>
                    <a:pt x="76689" y="434"/>
                  </a:cubicBezTo>
                  <a:lnTo>
                    <a:pt x="76689" y="434"/>
                  </a:lnTo>
                  <a:lnTo>
                    <a:pt x="76689" y="434"/>
                  </a:lnTo>
                  <a:lnTo>
                    <a:pt x="76722" y="434"/>
                  </a:lnTo>
                  <a:lnTo>
                    <a:pt x="76722" y="0"/>
                  </a:lnTo>
                  <a:cubicBezTo>
                    <a:pt x="76711" y="22"/>
                    <a:pt x="76701" y="47"/>
                    <a:pt x="76689" y="74"/>
                  </a:cubicBezTo>
                  <a:lnTo>
                    <a:pt x="76689" y="74"/>
                  </a:lnTo>
                  <a:lnTo>
                    <a:pt x="76689" y="0"/>
                  </a:lnTo>
                  <a:lnTo>
                    <a:pt x="38461" y="34"/>
                  </a:lnTo>
                  <a:lnTo>
                    <a:pt x="19348" y="34"/>
                  </a:lnTo>
                  <a:lnTo>
                    <a:pt x="274" y="1"/>
                  </a:lnTo>
                  <a:lnTo>
                    <a:pt x="274" y="1"/>
                  </a:lnTo>
                  <a:cubicBezTo>
                    <a:pt x="272" y="1"/>
                    <a:pt x="270" y="0"/>
                    <a:pt x="268" y="0"/>
                  </a:cubicBezTo>
                  <a:lnTo>
                    <a:pt x="268" y="1"/>
                  </a:lnTo>
                  <a:lnTo>
                    <a:pt x="268" y="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 flipH="1">
              <a:off x="5270850" y="2173901"/>
              <a:ext cx="661748" cy="447511"/>
            </a:xfrm>
            <a:custGeom>
              <a:rect b="b" l="l" r="r" t="t"/>
              <a:pathLst>
                <a:path extrusionOk="0" h="26777" w="39596">
                  <a:moveTo>
                    <a:pt x="11342" y="1"/>
                  </a:moveTo>
                  <a:cubicBezTo>
                    <a:pt x="11240" y="1"/>
                    <a:pt x="11140" y="9"/>
                    <a:pt x="11042" y="24"/>
                  </a:cubicBezTo>
                  <a:cubicBezTo>
                    <a:pt x="10575" y="125"/>
                    <a:pt x="10141" y="358"/>
                    <a:pt x="9708" y="592"/>
                  </a:cubicBezTo>
                  <a:cubicBezTo>
                    <a:pt x="8006" y="1425"/>
                    <a:pt x="6105" y="1759"/>
                    <a:pt x="4370" y="2526"/>
                  </a:cubicBezTo>
                  <a:cubicBezTo>
                    <a:pt x="1568" y="3727"/>
                    <a:pt x="501" y="6029"/>
                    <a:pt x="101" y="8931"/>
                  </a:cubicBezTo>
                  <a:cubicBezTo>
                    <a:pt x="34" y="9665"/>
                    <a:pt x="1" y="10365"/>
                    <a:pt x="1" y="11099"/>
                  </a:cubicBezTo>
                  <a:cubicBezTo>
                    <a:pt x="34" y="11733"/>
                    <a:pt x="267" y="12267"/>
                    <a:pt x="267" y="12900"/>
                  </a:cubicBezTo>
                  <a:cubicBezTo>
                    <a:pt x="401" y="16403"/>
                    <a:pt x="901" y="19839"/>
                    <a:pt x="1435" y="23274"/>
                  </a:cubicBezTo>
                  <a:cubicBezTo>
                    <a:pt x="1668" y="24709"/>
                    <a:pt x="2002" y="25142"/>
                    <a:pt x="2236" y="26577"/>
                  </a:cubicBezTo>
                  <a:lnTo>
                    <a:pt x="39362" y="26777"/>
                  </a:lnTo>
                  <a:cubicBezTo>
                    <a:pt x="39429" y="24909"/>
                    <a:pt x="38995" y="23741"/>
                    <a:pt x="38995" y="21840"/>
                  </a:cubicBezTo>
                  <a:cubicBezTo>
                    <a:pt x="39028" y="18538"/>
                    <a:pt x="39596" y="15269"/>
                    <a:pt x="39395" y="11933"/>
                  </a:cubicBezTo>
                  <a:cubicBezTo>
                    <a:pt x="39295" y="10499"/>
                    <a:pt x="39129" y="8731"/>
                    <a:pt x="38361" y="7463"/>
                  </a:cubicBezTo>
                  <a:cubicBezTo>
                    <a:pt x="37527" y="6095"/>
                    <a:pt x="35960" y="5262"/>
                    <a:pt x="34559" y="4561"/>
                  </a:cubicBezTo>
                  <a:cubicBezTo>
                    <a:pt x="31957" y="3293"/>
                    <a:pt x="29055" y="2426"/>
                    <a:pt x="26353" y="1392"/>
                  </a:cubicBezTo>
                  <a:cubicBezTo>
                    <a:pt x="24652" y="2993"/>
                    <a:pt x="22483" y="3227"/>
                    <a:pt x="20148" y="3327"/>
                  </a:cubicBezTo>
                  <a:cubicBezTo>
                    <a:pt x="20102" y="3328"/>
                    <a:pt x="20055" y="3328"/>
                    <a:pt x="20009" y="3328"/>
                  </a:cubicBezTo>
                  <a:cubicBezTo>
                    <a:pt x="18396" y="3328"/>
                    <a:pt x="16938" y="2771"/>
                    <a:pt x="15512" y="1993"/>
                  </a:cubicBezTo>
                  <a:cubicBezTo>
                    <a:pt x="14424" y="1402"/>
                    <a:pt x="12728" y="1"/>
                    <a:pt x="11342" y="1"/>
                  </a:cubicBez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 flipH="1">
              <a:off x="5705693" y="2206992"/>
              <a:ext cx="720827" cy="417211"/>
            </a:xfrm>
            <a:custGeom>
              <a:rect b="b" l="l" r="r" t="t"/>
              <a:pathLst>
                <a:path extrusionOk="0" h="24964" w="43131">
                  <a:moveTo>
                    <a:pt x="36513" y="1"/>
                  </a:moveTo>
                  <a:cubicBezTo>
                    <a:pt x="36077" y="1"/>
                    <a:pt x="35625" y="58"/>
                    <a:pt x="35159" y="179"/>
                  </a:cubicBezTo>
                  <a:cubicBezTo>
                    <a:pt x="31256" y="1180"/>
                    <a:pt x="28654" y="4883"/>
                    <a:pt x="26953" y="8285"/>
                  </a:cubicBezTo>
                  <a:cubicBezTo>
                    <a:pt x="26419" y="9319"/>
                    <a:pt x="25985" y="10387"/>
                    <a:pt x="25585" y="11454"/>
                  </a:cubicBezTo>
                  <a:cubicBezTo>
                    <a:pt x="25318" y="12188"/>
                    <a:pt x="25085" y="12922"/>
                    <a:pt x="24851" y="13656"/>
                  </a:cubicBezTo>
                  <a:cubicBezTo>
                    <a:pt x="24551" y="14589"/>
                    <a:pt x="22086" y="19087"/>
                    <a:pt x="22449" y="19692"/>
                  </a:cubicBezTo>
                  <a:lnTo>
                    <a:pt x="22449" y="19692"/>
                  </a:lnTo>
                  <a:cubicBezTo>
                    <a:pt x="19380" y="14622"/>
                    <a:pt x="15277" y="10286"/>
                    <a:pt x="11242" y="5950"/>
                  </a:cubicBezTo>
                  <a:cubicBezTo>
                    <a:pt x="10341" y="4983"/>
                    <a:pt x="9440" y="3982"/>
                    <a:pt x="8940" y="2748"/>
                  </a:cubicBezTo>
                  <a:cubicBezTo>
                    <a:pt x="8540" y="2748"/>
                    <a:pt x="7472" y="3849"/>
                    <a:pt x="7105" y="4115"/>
                  </a:cubicBezTo>
                  <a:cubicBezTo>
                    <a:pt x="6338" y="4683"/>
                    <a:pt x="5571" y="5250"/>
                    <a:pt x="4837" y="5850"/>
                  </a:cubicBezTo>
                  <a:cubicBezTo>
                    <a:pt x="3403" y="6984"/>
                    <a:pt x="2002" y="8152"/>
                    <a:pt x="634" y="9386"/>
                  </a:cubicBezTo>
                  <a:cubicBezTo>
                    <a:pt x="434" y="9553"/>
                    <a:pt x="267" y="9719"/>
                    <a:pt x="200" y="9953"/>
                  </a:cubicBezTo>
                  <a:cubicBezTo>
                    <a:pt x="0" y="10553"/>
                    <a:pt x="601" y="10920"/>
                    <a:pt x="867" y="11387"/>
                  </a:cubicBezTo>
                  <a:cubicBezTo>
                    <a:pt x="1134" y="11854"/>
                    <a:pt x="1268" y="12355"/>
                    <a:pt x="1468" y="12855"/>
                  </a:cubicBezTo>
                  <a:cubicBezTo>
                    <a:pt x="2669" y="15590"/>
                    <a:pt x="4103" y="18326"/>
                    <a:pt x="5537" y="20961"/>
                  </a:cubicBezTo>
                  <a:cubicBezTo>
                    <a:pt x="6238" y="22295"/>
                    <a:pt x="7139" y="23763"/>
                    <a:pt x="7973" y="24964"/>
                  </a:cubicBezTo>
                  <a:lnTo>
                    <a:pt x="38461" y="24630"/>
                  </a:lnTo>
                  <a:cubicBezTo>
                    <a:pt x="38694" y="24363"/>
                    <a:pt x="38561" y="24530"/>
                    <a:pt x="38761" y="24230"/>
                  </a:cubicBezTo>
                  <a:cubicBezTo>
                    <a:pt x="41663" y="20127"/>
                    <a:pt x="43131" y="15057"/>
                    <a:pt x="43131" y="10020"/>
                  </a:cubicBezTo>
                  <a:cubicBezTo>
                    <a:pt x="43131" y="8118"/>
                    <a:pt x="42931" y="6150"/>
                    <a:pt x="42164" y="4416"/>
                  </a:cubicBezTo>
                  <a:cubicBezTo>
                    <a:pt x="41081" y="1965"/>
                    <a:pt x="39072" y="1"/>
                    <a:pt x="36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 flipH="1">
              <a:off x="5198936" y="2173751"/>
              <a:ext cx="346768" cy="448680"/>
            </a:xfrm>
            <a:custGeom>
              <a:rect b="b" l="l" r="r" t="t"/>
              <a:pathLst>
                <a:path extrusionOk="0" h="26847" w="20749">
                  <a:moveTo>
                    <a:pt x="2235" y="0"/>
                  </a:moveTo>
                  <a:cubicBezTo>
                    <a:pt x="2335" y="1535"/>
                    <a:pt x="301" y="3269"/>
                    <a:pt x="167" y="4804"/>
                  </a:cubicBezTo>
                  <a:cubicBezTo>
                    <a:pt x="0" y="6471"/>
                    <a:pt x="3970" y="8840"/>
                    <a:pt x="3336" y="10441"/>
                  </a:cubicBezTo>
                  <a:cubicBezTo>
                    <a:pt x="2869" y="11642"/>
                    <a:pt x="2769" y="12976"/>
                    <a:pt x="2802" y="14277"/>
                  </a:cubicBezTo>
                  <a:cubicBezTo>
                    <a:pt x="2903" y="18847"/>
                    <a:pt x="3203" y="22316"/>
                    <a:pt x="3803" y="26753"/>
                  </a:cubicBezTo>
                  <a:cubicBezTo>
                    <a:pt x="6149" y="26811"/>
                    <a:pt x="8528" y="26846"/>
                    <a:pt x="10948" y="26846"/>
                  </a:cubicBezTo>
                  <a:cubicBezTo>
                    <a:pt x="12692" y="26846"/>
                    <a:pt x="14457" y="26828"/>
                    <a:pt x="16245" y="26786"/>
                  </a:cubicBezTo>
                  <a:cubicBezTo>
                    <a:pt x="17780" y="26753"/>
                    <a:pt x="19281" y="26719"/>
                    <a:pt x="20749" y="26686"/>
                  </a:cubicBezTo>
                  <a:cubicBezTo>
                    <a:pt x="20682" y="24618"/>
                    <a:pt x="20515" y="22216"/>
                    <a:pt x="20348" y="20148"/>
                  </a:cubicBezTo>
                  <a:cubicBezTo>
                    <a:pt x="19915" y="14677"/>
                    <a:pt x="20115" y="7172"/>
                    <a:pt x="14044" y="4770"/>
                  </a:cubicBezTo>
                  <a:cubicBezTo>
                    <a:pt x="12810" y="4270"/>
                    <a:pt x="11575" y="3836"/>
                    <a:pt x="10308" y="3436"/>
                  </a:cubicBezTo>
                  <a:cubicBezTo>
                    <a:pt x="8006" y="2735"/>
                    <a:pt x="4971" y="601"/>
                    <a:pt x="2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 flipH="1">
              <a:off x="5525616" y="1792890"/>
              <a:ext cx="258693" cy="469371"/>
            </a:xfrm>
            <a:custGeom>
              <a:rect b="b" l="l" r="r" t="t"/>
              <a:pathLst>
                <a:path extrusionOk="0" h="28085" w="15479">
                  <a:moveTo>
                    <a:pt x="6446" y="0"/>
                  </a:moveTo>
                  <a:cubicBezTo>
                    <a:pt x="5855" y="0"/>
                    <a:pt x="5237" y="83"/>
                    <a:pt x="4571" y="273"/>
                  </a:cubicBezTo>
                  <a:cubicBezTo>
                    <a:pt x="3270" y="673"/>
                    <a:pt x="1068" y="306"/>
                    <a:pt x="668" y="1741"/>
                  </a:cubicBezTo>
                  <a:cubicBezTo>
                    <a:pt x="1" y="4243"/>
                    <a:pt x="368" y="8779"/>
                    <a:pt x="668" y="11314"/>
                  </a:cubicBezTo>
                  <a:cubicBezTo>
                    <a:pt x="835" y="12715"/>
                    <a:pt x="1135" y="14283"/>
                    <a:pt x="2002" y="15317"/>
                  </a:cubicBezTo>
                  <a:cubicBezTo>
                    <a:pt x="2536" y="15984"/>
                    <a:pt x="3270" y="16485"/>
                    <a:pt x="4137" y="16551"/>
                  </a:cubicBezTo>
                  <a:cubicBezTo>
                    <a:pt x="4003" y="18653"/>
                    <a:pt x="4704" y="21421"/>
                    <a:pt x="2636" y="22822"/>
                  </a:cubicBezTo>
                  <a:cubicBezTo>
                    <a:pt x="2469" y="22923"/>
                    <a:pt x="2302" y="23023"/>
                    <a:pt x="2135" y="23123"/>
                  </a:cubicBezTo>
                  <a:cubicBezTo>
                    <a:pt x="3436" y="24457"/>
                    <a:pt x="6105" y="27826"/>
                    <a:pt x="7840" y="28060"/>
                  </a:cubicBezTo>
                  <a:cubicBezTo>
                    <a:pt x="7974" y="28077"/>
                    <a:pt x="8107" y="28085"/>
                    <a:pt x="8238" y="28085"/>
                  </a:cubicBezTo>
                  <a:cubicBezTo>
                    <a:pt x="10957" y="28085"/>
                    <a:pt x="13172" y="24595"/>
                    <a:pt x="15145" y="22622"/>
                  </a:cubicBezTo>
                  <a:cubicBezTo>
                    <a:pt x="15211" y="22589"/>
                    <a:pt x="15245" y="22556"/>
                    <a:pt x="15278" y="22556"/>
                  </a:cubicBezTo>
                  <a:cubicBezTo>
                    <a:pt x="14945" y="21922"/>
                    <a:pt x="14778" y="21188"/>
                    <a:pt x="14711" y="20454"/>
                  </a:cubicBezTo>
                  <a:cubicBezTo>
                    <a:pt x="14644" y="19687"/>
                    <a:pt x="14678" y="18886"/>
                    <a:pt x="14744" y="18119"/>
                  </a:cubicBezTo>
                  <a:cubicBezTo>
                    <a:pt x="14811" y="16618"/>
                    <a:pt x="14911" y="15150"/>
                    <a:pt x="15045" y="13649"/>
                  </a:cubicBezTo>
                  <a:cubicBezTo>
                    <a:pt x="15211" y="11414"/>
                    <a:pt x="15478" y="9146"/>
                    <a:pt x="15078" y="6911"/>
                  </a:cubicBezTo>
                  <a:cubicBezTo>
                    <a:pt x="14644" y="4676"/>
                    <a:pt x="13410" y="2441"/>
                    <a:pt x="11242" y="1440"/>
                  </a:cubicBezTo>
                  <a:cubicBezTo>
                    <a:pt x="9587" y="675"/>
                    <a:pt x="8132" y="0"/>
                    <a:pt x="6446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 flipH="1">
              <a:off x="5493845" y="1731455"/>
              <a:ext cx="308864" cy="295460"/>
            </a:xfrm>
            <a:custGeom>
              <a:rect b="b" l="l" r="r" t="t"/>
              <a:pathLst>
                <a:path extrusionOk="0" h="17679" w="18481">
                  <a:moveTo>
                    <a:pt x="3112" y="0"/>
                  </a:moveTo>
                  <a:cubicBezTo>
                    <a:pt x="2840" y="0"/>
                    <a:pt x="2562" y="60"/>
                    <a:pt x="2302" y="146"/>
                  </a:cubicBezTo>
                  <a:cubicBezTo>
                    <a:pt x="1235" y="580"/>
                    <a:pt x="535" y="1647"/>
                    <a:pt x="268" y="2781"/>
                  </a:cubicBezTo>
                  <a:cubicBezTo>
                    <a:pt x="1" y="3882"/>
                    <a:pt x="101" y="5050"/>
                    <a:pt x="201" y="6184"/>
                  </a:cubicBezTo>
                  <a:cubicBezTo>
                    <a:pt x="201" y="6517"/>
                    <a:pt x="234" y="6851"/>
                    <a:pt x="434" y="7118"/>
                  </a:cubicBezTo>
                  <a:cubicBezTo>
                    <a:pt x="635" y="7385"/>
                    <a:pt x="935" y="7518"/>
                    <a:pt x="1235" y="7652"/>
                  </a:cubicBezTo>
                  <a:cubicBezTo>
                    <a:pt x="1797" y="7865"/>
                    <a:pt x="2477" y="7933"/>
                    <a:pt x="3217" y="7933"/>
                  </a:cubicBezTo>
                  <a:cubicBezTo>
                    <a:pt x="4500" y="7933"/>
                    <a:pt x="5966" y="7730"/>
                    <a:pt x="7322" y="7730"/>
                  </a:cubicBezTo>
                  <a:cubicBezTo>
                    <a:pt x="8851" y="7730"/>
                    <a:pt x="10241" y="7988"/>
                    <a:pt x="11075" y="9086"/>
                  </a:cubicBezTo>
                  <a:cubicBezTo>
                    <a:pt x="11503" y="9678"/>
                    <a:pt x="10342" y="11923"/>
                    <a:pt x="11299" y="11923"/>
                  </a:cubicBezTo>
                  <a:cubicBezTo>
                    <a:pt x="11313" y="11923"/>
                    <a:pt x="11328" y="11922"/>
                    <a:pt x="11342" y="11921"/>
                  </a:cubicBezTo>
                  <a:cubicBezTo>
                    <a:pt x="11442" y="11921"/>
                    <a:pt x="11542" y="11855"/>
                    <a:pt x="11642" y="11821"/>
                  </a:cubicBezTo>
                  <a:cubicBezTo>
                    <a:pt x="11683" y="11810"/>
                    <a:pt x="11725" y="11805"/>
                    <a:pt x="11769" y="11805"/>
                  </a:cubicBezTo>
                  <a:cubicBezTo>
                    <a:pt x="12524" y="11805"/>
                    <a:pt x="13761" y="13355"/>
                    <a:pt x="14044" y="13923"/>
                  </a:cubicBezTo>
                  <a:cubicBezTo>
                    <a:pt x="14511" y="14823"/>
                    <a:pt x="14478" y="17392"/>
                    <a:pt x="15745" y="17659"/>
                  </a:cubicBezTo>
                  <a:cubicBezTo>
                    <a:pt x="15814" y="17672"/>
                    <a:pt x="15880" y="17679"/>
                    <a:pt x="15944" y="17679"/>
                  </a:cubicBezTo>
                  <a:cubicBezTo>
                    <a:pt x="17297" y="17679"/>
                    <a:pt x="17821" y="14778"/>
                    <a:pt x="17980" y="13823"/>
                  </a:cubicBezTo>
                  <a:cubicBezTo>
                    <a:pt x="18314" y="11788"/>
                    <a:pt x="18481" y="9720"/>
                    <a:pt x="18447" y="7685"/>
                  </a:cubicBezTo>
                  <a:cubicBezTo>
                    <a:pt x="18447" y="6751"/>
                    <a:pt x="18381" y="5817"/>
                    <a:pt x="18114" y="4916"/>
                  </a:cubicBezTo>
                  <a:cubicBezTo>
                    <a:pt x="17647" y="3515"/>
                    <a:pt x="16579" y="2581"/>
                    <a:pt x="15178" y="2181"/>
                  </a:cubicBezTo>
                  <a:cubicBezTo>
                    <a:pt x="13277" y="1634"/>
                    <a:pt x="11276" y="1360"/>
                    <a:pt x="9305" y="1360"/>
                  </a:cubicBezTo>
                  <a:cubicBezTo>
                    <a:pt x="8993" y="1360"/>
                    <a:pt x="8683" y="1367"/>
                    <a:pt x="8373" y="1380"/>
                  </a:cubicBezTo>
                  <a:cubicBezTo>
                    <a:pt x="7973" y="1391"/>
                    <a:pt x="7559" y="1411"/>
                    <a:pt x="7148" y="1411"/>
                  </a:cubicBezTo>
                  <a:cubicBezTo>
                    <a:pt x="6227" y="1411"/>
                    <a:pt x="5320" y="1311"/>
                    <a:pt x="4604" y="780"/>
                  </a:cubicBezTo>
                  <a:cubicBezTo>
                    <a:pt x="4337" y="580"/>
                    <a:pt x="4104" y="313"/>
                    <a:pt x="3837" y="180"/>
                  </a:cubicBezTo>
                  <a:cubicBezTo>
                    <a:pt x="3612" y="51"/>
                    <a:pt x="3365" y="0"/>
                    <a:pt x="3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 flipH="1">
              <a:off x="5530629" y="1907922"/>
              <a:ext cx="86537" cy="78432"/>
            </a:xfrm>
            <a:custGeom>
              <a:rect b="b" l="l" r="r" t="t"/>
              <a:pathLst>
                <a:path extrusionOk="0" h="4693" w="5178">
                  <a:moveTo>
                    <a:pt x="2272" y="0"/>
                  </a:moveTo>
                  <a:cubicBezTo>
                    <a:pt x="960" y="0"/>
                    <a:pt x="0" y="1369"/>
                    <a:pt x="407" y="2763"/>
                  </a:cubicBezTo>
                  <a:cubicBezTo>
                    <a:pt x="685" y="3682"/>
                    <a:pt x="1498" y="4693"/>
                    <a:pt x="2437" y="4693"/>
                  </a:cubicBezTo>
                  <a:cubicBezTo>
                    <a:pt x="2624" y="4693"/>
                    <a:pt x="2815" y="4653"/>
                    <a:pt x="3009" y="4565"/>
                  </a:cubicBezTo>
                  <a:cubicBezTo>
                    <a:pt x="5044" y="3631"/>
                    <a:pt x="5177" y="795"/>
                    <a:pt x="2875" y="95"/>
                  </a:cubicBezTo>
                  <a:cubicBezTo>
                    <a:pt x="2669" y="30"/>
                    <a:pt x="2466" y="0"/>
                    <a:pt x="2272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 flipH="1">
              <a:off x="5686172" y="1982527"/>
              <a:ext cx="65246" cy="29030"/>
            </a:xfrm>
            <a:custGeom>
              <a:rect b="b" l="l" r="r" t="t"/>
              <a:pathLst>
                <a:path extrusionOk="0" h="1737" w="3904">
                  <a:moveTo>
                    <a:pt x="3903" y="1"/>
                  </a:moveTo>
                  <a:lnTo>
                    <a:pt x="1" y="134"/>
                  </a:lnTo>
                  <a:cubicBezTo>
                    <a:pt x="164" y="1015"/>
                    <a:pt x="1029" y="1736"/>
                    <a:pt x="1941" y="1736"/>
                  </a:cubicBezTo>
                  <a:cubicBezTo>
                    <a:pt x="1961" y="1736"/>
                    <a:pt x="1982" y="1736"/>
                    <a:pt x="2002" y="1735"/>
                  </a:cubicBezTo>
                  <a:cubicBezTo>
                    <a:pt x="2936" y="1702"/>
                    <a:pt x="3770" y="935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 flipH="1">
              <a:off x="5356151" y="2494430"/>
              <a:ext cx="12551" cy="129221"/>
            </a:xfrm>
            <a:custGeom>
              <a:rect b="b" l="l" r="r" t="t"/>
              <a:pathLst>
                <a:path extrusionOk="0" h="7732" w="751">
                  <a:moveTo>
                    <a:pt x="109" y="1"/>
                  </a:moveTo>
                  <a:cubicBezTo>
                    <a:pt x="50" y="1"/>
                    <a:pt x="0" y="43"/>
                    <a:pt x="17" y="126"/>
                  </a:cubicBezTo>
                  <a:cubicBezTo>
                    <a:pt x="117" y="2628"/>
                    <a:pt x="284" y="5196"/>
                    <a:pt x="417" y="7731"/>
                  </a:cubicBezTo>
                  <a:lnTo>
                    <a:pt x="751" y="7731"/>
                  </a:lnTo>
                  <a:cubicBezTo>
                    <a:pt x="584" y="5196"/>
                    <a:pt x="384" y="2661"/>
                    <a:pt x="251" y="126"/>
                  </a:cubicBezTo>
                  <a:cubicBezTo>
                    <a:pt x="234" y="43"/>
                    <a:pt x="167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 flipH="1">
              <a:off x="5831337" y="2454220"/>
              <a:ext cx="56104" cy="166089"/>
            </a:xfrm>
            <a:custGeom>
              <a:rect b="b" l="l" r="r" t="t"/>
              <a:pathLst>
                <a:path extrusionOk="0" h="9938" w="3357">
                  <a:moveTo>
                    <a:pt x="3189" y="0"/>
                  </a:moveTo>
                  <a:cubicBezTo>
                    <a:pt x="3134" y="0"/>
                    <a:pt x="3083" y="30"/>
                    <a:pt x="3069" y="97"/>
                  </a:cubicBezTo>
                  <a:cubicBezTo>
                    <a:pt x="2636" y="1665"/>
                    <a:pt x="2269" y="3266"/>
                    <a:pt x="1768" y="4834"/>
                  </a:cubicBezTo>
                  <a:cubicBezTo>
                    <a:pt x="1301" y="6401"/>
                    <a:pt x="768" y="8003"/>
                    <a:pt x="167" y="9537"/>
                  </a:cubicBezTo>
                  <a:lnTo>
                    <a:pt x="1" y="9937"/>
                  </a:lnTo>
                  <a:lnTo>
                    <a:pt x="34" y="9937"/>
                  </a:lnTo>
                  <a:lnTo>
                    <a:pt x="334" y="9904"/>
                  </a:lnTo>
                  <a:cubicBezTo>
                    <a:pt x="1502" y="6902"/>
                    <a:pt x="2869" y="3299"/>
                    <a:pt x="3336" y="164"/>
                  </a:cubicBezTo>
                  <a:cubicBezTo>
                    <a:pt x="3356" y="64"/>
                    <a:pt x="3269" y="0"/>
                    <a:pt x="3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 flipH="1">
              <a:off x="6310000" y="2021500"/>
              <a:ext cx="212717" cy="316167"/>
            </a:xfrm>
            <a:custGeom>
              <a:rect b="b" l="l" r="r" t="t"/>
              <a:pathLst>
                <a:path extrusionOk="0" h="18918" w="12728">
                  <a:moveTo>
                    <a:pt x="918" y="0"/>
                  </a:moveTo>
                  <a:cubicBezTo>
                    <a:pt x="215" y="0"/>
                    <a:pt x="0" y="857"/>
                    <a:pt x="552" y="1671"/>
                  </a:cubicBezTo>
                  <a:lnTo>
                    <a:pt x="3488" y="6075"/>
                  </a:lnTo>
                  <a:cubicBezTo>
                    <a:pt x="1987" y="7342"/>
                    <a:pt x="352" y="8977"/>
                    <a:pt x="519" y="10945"/>
                  </a:cubicBezTo>
                  <a:cubicBezTo>
                    <a:pt x="686" y="13013"/>
                    <a:pt x="3455" y="15648"/>
                    <a:pt x="5556" y="15648"/>
                  </a:cubicBezTo>
                  <a:cubicBezTo>
                    <a:pt x="6457" y="16782"/>
                    <a:pt x="7424" y="17850"/>
                    <a:pt x="8425" y="18917"/>
                  </a:cubicBezTo>
                  <a:cubicBezTo>
                    <a:pt x="9359" y="18083"/>
                    <a:pt x="10359" y="17316"/>
                    <a:pt x="11460" y="16749"/>
                  </a:cubicBezTo>
                  <a:cubicBezTo>
                    <a:pt x="11861" y="16249"/>
                    <a:pt x="12261" y="15782"/>
                    <a:pt x="12728" y="15381"/>
                  </a:cubicBezTo>
                  <a:cubicBezTo>
                    <a:pt x="11760" y="13080"/>
                    <a:pt x="9726" y="10645"/>
                    <a:pt x="8325" y="8710"/>
                  </a:cubicBezTo>
                  <a:cubicBezTo>
                    <a:pt x="6824" y="6575"/>
                    <a:pt x="4555" y="4607"/>
                    <a:pt x="3288" y="2372"/>
                  </a:cubicBezTo>
                  <a:cubicBezTo>
                    <a:pt x="2687" y="1772"/>
                    <a:pt x="2354" y="637"/>
                    <a:pt x="1587" y="204"/>
                  </a:cubicBezTo>
                  <a:cubicBezTo>
                    <a:pt x="1332" y="62"/>
                    <a:pt x="1107" y="0"/>
                    <a:pt x="918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 flipH="1">
              <a:off x="5501082" y="2145875"/>
              <a:ext cx="257573" cy="268169"/>
            </a:xfrm>
            <a:custGeom>
              <a:rect b="b" l="l" r="r" t="t"/>
              <a:pathLst>
                <a:path extrusionOk="0" h="16046" w="15412">
                  <a:moveTo>
                    <a:pt x="13376" y="0"/>
                  </a:moveTo>
                  <a:cubicBezTo>
                    <a:pt x="10908" y="3403"/>
                    <a:pt x="7572" y="5904"/>
                    <a:pt x="5938" y="6939"/>
                  </a:cubicBezTo>
                  <a:cubicBezTo>
                    <a:pt x="3836" y="3536"/>
                    <a:pt x="2235" y="567"/>
                    <a:pt x="2235" y="434"/>
                  </a:cubicBezTo>
                  <a:cubicBezTo>
                    <a:pt x="2235" y="434"/>
                    <a:pt x="1901" y="934"/>
                    <a:pt x="0" y="1601"/>
                  </a:cubicBezTo>
                  <a:cubicBezTo>
                    <a:pt x="2669" y="5971"/>
                    <a:pt x="2001" y="11675"/>
                    <a:pt x="5871" y="15044"/>
                  </a:cubicBezTo>
                  <a:cubicBezTo>
                    <a:pt x="6305" y="15445"/>
                    <a:pt x="6772" y="15845"/>
                    <a:pt x="7372" y="15978"/>
                  </a:cubicBezTo>
                  <a:cubicBezTo>
                    <a:pt x="7548" y="16024"/>
                    <a:pt x="7725" y="16045"/>
                    <a:pt x="7901" y="16045"/>
                  </a:cubicBezTo>
                  <a:cubicBezTo>
                    <a:pt x="8627" y="16045"/>
                    <a:pt x="9337" y="15681"/>
                    <a:pt x="9874" y="15144"/>
                  </a:cubicBezTo>
                  <a:cubicBezTo>
                    <a:pt x="10541" y="14511"/>
                    <a:pt x="10975" y="13677"/>
                    <a:pt x="11442" y="12876"/>
                  </a:cubicBezTo>
                  <a:cubicBezTo>
                    <a:pt x="12843" y="10374"/>
                    <a:pt x="15411" y="1868"/>
                    <a:pt x="15411" y="1868"/>
                  </a:cubicBezTo>
                  <a:cubicBezTo>
                    <a:pt x="15411" y="1868"/>
                    <a:pt x="15178" y="1701"/>
                    <a:pt x="13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 flipH="1">
              <a:off x="5666803" y="2061059"/>
              <a:ext cx="47814" cy="11465"/>
            </a:xfrm>
            <a:custGeom>
              <a:rect b="b" l="l" r="r" t="t"/>
              <a:pathLst>
                <a:path extrusionOk="0" h="686" w="2861">
                  <a:moveTo>
                    <a:pt x="2728" y="1"/>
                  </a:moveTo>
                  <a:cubicBezTo>
                    <a:pt x="2720" y="1"/>
                    <a:pt x="2711" y="2"/>
                    <a:pt x="2702" y="5"/>
                  </a:cubicBezTo>
                  <a:cubicBezTo>
                    <a:pt x="2502" y="72"/>
                    <a:pt x="2302" y="138"/>
                    <a:pt x="2102" y="205"/>
                  </a:cubicBezTo>
                  <a:cubicBezTo>
                    <a:pt x="1868" y="272"/>
                    <a:pt x="1668" y="305"/>
                    <a:pt x="1435" y="339"/>
                  </a:cubicBezTo>
                  <a:cubicBezTo>
                    <a:pt x="1194" y="399"/>
                    <a:pt x="930" y="411"/>
                    <a:pt x="664" y="411"/>
                  </a:cubicBezTo>
                  <a:cubicBezTo>
                    <a:pt x="486" y="411"/>
                    <a:pt x="307" y="405"/>
                    <a:pt x="134" y="405"/>
                  </a:cubicBezTo>
                  <a:cubicBezTo>
                    <a:pt x="34" y="405"/>
                    <a:pt x="0" y="572"/>
                    <a:pt x="134" y="605"/>
                  </a:cubicBezTo>
                  <a:cubicBezTo>
                    <a:pt x="372" y="660"/>
                    <a:pt x="621" y="685"/>
                    <a:pt x="869" y="685"/>
                  </a:cubicBezTo>
                  <a:cubicBezTo>
                    <a:pt x="1071" y="685"/>
                    <a:pt x="1273" y="669"/>
                    <a:pt x="1468" y="639"/>
                  </a:cubicBezTo>
                  <a:cubicBezTo>
                    <a:pt x="1701" y="605"/>
                    <a:pt x="1935" y="539"/>
                    <a:pt x="2135" y="505"/>
                  </a:cubicBezTo>
                  <a:cubicBezTo>
                    <a:pt x="2369" y="439"/>
                    <a:pt x="2569" y="339"/>
                    <a:pt x="2769" y="205"/>
                  </a:cubicBezTo>
                  <a:cubicBezTo>
                    <a:pt x="2860" y="144"/>
                    <a:pt x="2813" y="1"/>
                    <a:pt x="2728" y="1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 flipH="1">
              <a:off x="5568166" y="1925671"/>
              <a:ext cx="34394" cy="29915"/>
            </a:xfrm>
            <a:custGeom>
              <a:rect b="b" l="l" r="r" t="t"/>
              <a:pathLst>
                <a:path extrusionOk="0" h="1790" w="2058">
                  <a:moveTo>
                    <a:pt x="1601" y="0"/>
                  </a:moveTo>
                  <a:cubicBezTo>
                    <a:pt x="1468" y="0"/>
                    <a:pt x="1368" y="34"/>
                    <a:pt x="1234" y="67"/>
                  </a:cubicBezTo>
                  <a:cubicBezTo>
                    <a:pt x="1001" y="167"/>
                    <a:pt x="801" y="300"/>
                    <a:pt x="634" y="434"/>
                  </a:cubicBezTo>
                  <a:cubicBezTo>
                    <a:pt x="434" y="601"/>
                    <a:pt x="300" y="801"/>
                    <a:pt x="167" y="1001"/>
                  </a:cubicBezTo>
                  <a:cubicBezTo>
                    <a:pt x="133" y="1134"/>
                    <a:pt x="67" y="1234"/>
                    <a:pt x="67" y="1334"/>
                  </a:cubicBezTo>
                  <a:cubicBezTo>
                    <a:pt x="33" y="1468"/>
                    <a:pt x="0" y="1601"/>
                    <a:pt x="0" y="1701"/>
                  </a:cubicBezTo>
                  <a:cubicBezTo>
                    <a:pt x="16" y="1763"/>
                    <a:pt x="60" y="1789"/>
                    <a:pt x="106" y="1789"/>
                  </a:cubicBezTo>
                  <a:cubicBezTo>
                    <a:pt x="160" y="1789"/>
                    <a:pt x="216" y="1755"/>
                    <a:pt x="234" y="1701"/>
                  </a:cubicBezTo>
                  <a:cubicBezTo>
                    <a:pt x="267" y="1601"/>
                    <a:pt x="267" y="1501"/>
                    <a:pt x="300" y="1401"/>
                  </a:cubicBezTo>
                  <a:cubicBezTo>
                    <a:pt x="300" y="1301"/>
                    <a:pt x="334" y="1201"/>
                    <a:pt x="400" y="1134"/>
                  </a:cubicBezTo>
                  <a:cubicBezTo>
                    <a:pt x="500" y="934"/>
                    <a:pt x="600" y="767"/>
                    <a:pt x="767" y="634"/>
                  </a:cubicBezTo>
                  <a:cubicBezTo>
                    <a:pt x="901" y="501"/>
                    <a:pt x="1101" y="367"/>
                    <a:pt x="1268" y="300"/>
                  </a:cubicBezTo>
                  <a:cubicBezTo>
                    <a:pt x="1368" y="267"/>
                    <a:pt x="1468" y="234"/>
                    <a:pt x="1568" y="200"/>
                  </a:cubicBezTo>
                  <a:lnTo>
                    <a:pt x="1701" y="200"/>
                  </a:lnTo>
                  <a:cubicBezTo>
                    <a:pt x="1768" y="234"/>
                    <a:pt x="1835" y="267"/>
                    <a:pt x="1901" y="267"/>
                  </a:cubicBezTo>
                  <a:cubicBezTo>
                    <a:pt x="1912" y="271"/>
                    <a:pt x="1923" y="272"/>
                    <a:pt x="1933" y="272"/>
                  </a:cubicBezTo>
                  <a:cubicBezTo>
                    <a:pt x="2014" y="272"/>
                    <a:pt x="2057" y="163"/>
                    <a:pt x="1968" y="134"/>
                  </a:cubicBezTo>
                  <a:lnTo>
                    <a:pt x="2001" y="134"/>
                  </a:lnTo>
                  <a:cubicBezTo>
                    <a:pt x="1901" y="100"/>
                    <a:pt x="1835" y="67"/>
                    <a:pt x="1768" y="34"/>
                  </a:cubicBezTo>
                  <a:cubicBezTo>
                    <a:pt x="1701" y="0"/>
                    <a:pt x="1668" y="0"/>
                    <a:pt x="1601" y="0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 flipH="1">
              <a:off x="5496619" y="2169122"/>
              <a:ext cx="262035" cy="448263"/>
            </a:xfrm>
            <a:custGeom>
              <a:rect b="b" l="l" r="r" t="t"/>
              <a:pathLst>
                <a:path extrusionOk="0" h="26822" w="15679">
                  <a:moveTo>
                    <a:pt x="5971" y="6782"/>
                  </a:moveTo>
                  <a:cubicBezTo>
                    <a:pt x="5961" y="6794"/>
                    <a:pt x="5951" y="6806"/>
                    <a:pt x="5941" y="6819"/>
                  </a:cubicBezTo>
                  <a:lnTo>
                    <a:pt x="5941" y="6819"/>
                  </a:lnTo>
                  <a:cubicBezTo>
                    <a:pt x="5940" y="6817"/>
                    <a:pt x="5939" y="6816"/>
                    <a:pt x="5938" y="6815"/>
                  </a:cubicBezTo>
                  <a:cubicBezTo>
                    <a:pt x="5954" y="6798"/>
                    <a:pt x="5963" y="6790"/>
                    <a:pt x="5971" y="6782"/>
                  </a:cubicBezTo>
                  <a:close/>
                  <a:moveTo>
                    <a:pt x="167" y="60"/>
                  </a:moveTo>
                  <a:cubicBezTo>
                    <a:pt x="83" y="60"/>
                    <a:pt x="0" y="110"/>
                    <a:pt x="0" y="210"/>
                  </a:cubicBezTo>
                  <a:cubicBezTo>
                    <a:pt x="33" y="1812"/>
                    <a:pt x="734" y="3346"/>
                    <a:pt x="1268" y="4847"/>
                  </a:cubicBezTo>
                  <a:cubicBezTo>
                    <a:pt x="1801" y="6381"/>
                    <a:pt x="2368" y="7916"/>
                    <a:pt x="2969" y="9417"/>
                  </a:cubicBezTo>
                  <a:cubicBezTo>
                    <a:pt x="2902" y="9450"/>
                    <a:pt x="2869" y="9517"/>
                    <a:pt x="2835" y="9584"/>
                  </a:cubicBezTo>
                  <a:cubicBezTo>
                    <a:pt x="2778" y="9670"/>
                    <a:pt x="2870" y="9757"/>
                    <a:pt x="2982" y="9757"/>
                  </a:cubicBezTo>
                  <a:cubicBezTo>
                    <a:pt x="3000" y="9757"/>
                    <a:pt x="3018" y="9755"/>
                    <a:pt x="3036" y="9751"/>
                  </a:cubicBezTo>
                  <a:cubicBezTo>
                    <a:pt x="3069" y="9717"/>
                    <a:pt x="3102" y="9684"/>
                    <a:pt x="3169" y="9650"/>
                  </a:cubicBezTo>
                  <a:cubicBezTo>
                    <a:pt x="3169" y="9650"/>
                    <a:pt x="3202" y="9617"/>
                    <a:pt x="3202" y="9617"/>
                  </a:cubicBezTo>
                  <a:cubicBezTo>
                    <a:pt x="3269" y="9550"/>
                    <a:pt x="3336" y="9484"/>
                    <a:pt x="3402" y="9417"/>
                  </a:cubicBezTo>
                  <a:cubicBezTo>
                    <a:pt x="3536" y="9284"/>
                    <a:pt x="3669" y="9183"/>
                    <a:pt x="3769" y="9050"/>
                  </a:cubicBezTo>
                  <a:cubicBezTo>
                    <a:pt x="4036" y="8817"/>
                    <a:pt x="4303" y="8550"/>
                    <a:pt x="4537" y="8316"/>
                  </a:cubicBezTo>
                  <a:cubicBezTo>
                    <a:pt x="5025" y="7827"/>
                    <a:pt x="5514" y="7339"/>
                    <a:pt x="5941" y="6819"/>
                  </a:cubicBezTo>
                  <a:lnTo>
                    <a:pt x="5941" y="6819"/>
                  </a:lnTo>
                  <a:cubicBezTo>
                    <a:pt x="5948" y="6826"/>
                    <a:pt x="5955" y="6835"/>
                    <a:pt x="5963" y="6846"/>
                  </a:cubicBezTo>
                  <a:lnTo>
                    <a:pt x="5963" y="6846"/>
                  </a:lnTo>
                  <a:cubicBezTo>
                    <a:pt x="5965" y="6824"/>
                    <a:pt x="5968" y="6803"/>
                    <a:pt x="5971" y="6782"/>
                  </a:cubicBezTo>
                  <a:lnTo>
                    <a:pt x="5971" y="6782"/>
                  </a:lnTo>
                  <a:cubicBezTo>
                    <a:pt x="5979" y="6773"/>
                    <a:pt x="5988" y="6765"/>
                    <a:pt x="6004" y="6748"/>
                  </a:cubicBezTo>
                  <a:cubicBezTo>
                    <a:pt x="6078" y="6650"/>
                    <a:pt x="6006" y="6533"/>
                    <a:pt x="5923" y="6533"/>
                  </a:cubicBezTo>
                  <a:cubicBezTo>
                    <a:pt x="5894" y="6533"/>
                    <a:pt x="5864" y="6547"/>
                    <a:pt x="5838" y="6582"/>
                  </a:cubicBezTo>
                  <a:cubicBezTo>
                    <a:pt x="5304" y="7049"/>
                    <a:pt x="4837" y="7616"/>
                    <a:pt x="4336" y="8083"/>
                  </a:cubicBezTo>
                  <a:cubicBezTo>
                    <a:pt x="4103" y="8350"/>
                    <a:pt x="3836" y="8583"/>
                    <a:pt x="3603" y="8817"/>
                  </a:cubicBezTo>
                  <a:cubicBezTo>
                    <a:pt x="3469" y="8950"/>
                    <a:pt x="3336" y="9050"/>
                    <a:pt x="3236" y="9183"/>
                  </a:cubicBezTo>
                  <a:cubicBezTo>
                    <a:pt x="3202" y="9217"/>
                    <a:pt x="3136" y="9250"/>
                    <a:pt x="3102" y="9284"/>
                  </a:cubicBezTo>
                  <a:cubicBezTo>
                    <a:pt x="2635" y="7816"/>
                    <a:pt x="2135" y="6348"/>
                    <a:pt x="1601" y="4880"/>
                  </a:cubicBezTo>
                  <a:cubicBezTo>
                    <a:pt x="1067" y="3379"/>
                    <a:pt x="334" y="1845"/>
                    <a:pt x="334" y="210"/>
                  </a:cubicBezTo>
                  <a:cubicBezTo>
                    <a:pt x="334" y="110"/>
                    <a:pt x="250" y="60"/>
                    <a:pt x="167" y="60"/>
                  </a:cubicBezTo>
                  <a:close/>
                  <a:moveTo>
                    <a:pt x="15512" y="0"/>
                  </a:moveTo>
                  <a:cubicBezTo>
                    <a:pt x="15472" y="0"/>
                    <a:pt x="15433" y="23"/>
                    <a:pt x="15411" y="77"/>
                  </a:cubicBezTo>
                  <a:lnTo>
                    <a:pt x="15378" y="77"/>
                  </a:lnTo>
                  <a:cubicBezTo>
                    <a:pt x="14377" y="2045"/>
                    <a:pt x="13243" y="3946"/>
                    <a:pt x="11975" y="5781"/>
                  </a:cubicBezTo>
                  <a:cubicBezTo>
                    <a:pt x="11341" y="6682"/>
                    <a:pt x="10674" y="7616"/>
                    <a:pt x="9974" y="8483"/>
                  </a:cubicBezTo>
                  <a:cubicBezTo>
                    <a:pt x="9640" y="8917"/>
                    <a:pt x="9273" y="9350"/>
                    <a:pt x="8906" y="9784"/>
                  </a:cubicBezTo>
                  <a:cubicBezTo>
                    <a:pt x="8640" y="10117"/>
                    <a:pt x="8306" y="10484"/>
                    <a:pt x="8039" y="10818"/>
                  </a:cubicBezTo>
                  <a:cubicBezTo>
                    <a:pt x="7906" y="10518"/>
                    <a:pt x="7706" y="10218"/>
                    <a:pt x="7572" y="9951"/>
                  </a:cubicBezTo>
                  <a:lnTo>
                    <a:pt x="7005" y="8917"/>
                  </a:lnTo>
                  <a:cubicBezTo>
                    <a:pt x="6705" y="8316"/>
                    <a:pt x="6405" y="7749"/>
                    <a:pt x="6138" y="7182"/>
                  </a:cubicBezTo>
                  <a:lnTo>
                    <a:pt x="6138" y="7049"/>
                  </a:lnTo>
                  <a:cubicBezTo>
                    <a:pt x="6104" y="6982"/>
                    <a:pt x="6071" y="6982"/>
                    <a:pt x="6038" y="6982"/>
                  </a:cubicBezTo>
                  <a:cubicBezTo>
                    <a:pt x="6013" y="6932"/>
                    <a:pt x="5988" y="6882"/>
                    <a:pt x="5963" y="6846"/>
                  </a:cubicBezTo>
                  <a:lnTo>
                    <a:pt x="5963" y="6846"/>
                  </a:lnTo>
                  <a:cubicBezTo>
                    <a:pt x="5871" y="7560"/>
                    <a:pt x="5871" y="8304"/>
                    <a:pt x="5871" y="9017"/>
                  </a:cubicBezTo>
                  <a:cubicBezTo>
                    <a:pt x="5838" y="9650"/>
                    <a:pt x="5838" y="10284"/>
                    <a:pt x="5804" y="10885"/>
                  </a:cubicBezTo>
                  <a:cubicBezTo>
                    <a:pt x="5771" y="12152"/>
                    <a:pt x="5737" y="13453"/>
                    <a:pt x="5704" y="14721"/>
                  </a:cubicBezTo>
                  <a:cubicBezTo>
                    <a:pt x="5604" y="17289"/>
                    <a:pt x="5471" y="19824"/>
                    <a:pt x="5337" y="22360"/>
                  </a:cubicBezTo>
                  <a:cubicBezTo>
                    <a:pt x="5304" y="23093"/>
                    <a:pt x="5237" y="23827"/>
                    <a:pt x="5204" y="24528"/>
                  </a:cubicBezTo>
                  <a:cubicBezTo>
                    <a:pt x="5170" y="25262"/>
                    <a:pt x="5070" y="25996"/>
                    <a:pt x="5070" y="26696"/>
                  </a:cubicBezTo>
                  <a:cubicBezTo>
                    <a:pt x="5070" y="26779"/>
                    <a:pt x="5129" y="26821"/>
                    <a:pt x="5187" y="26821"/>
                  </a:cubicBezTo>
                  <a:cubicBezTo>
                    <a:pt x="5245" y="26821"/>
                    <a:pt x="5304" y="26779"/>
                    <a:pt x="5304" y="26696"/>
                  </a:cubicBezTo>
                  <a:cubicBezTo>
                    <a:pt x="5471" y="25462"/>
                    <a:pt x="5504" y="24161"/>
                    <a:pt x="5571" y="22893"/>
                  </a:cubicBezTo>
                  <a:cubicBezTo>
                    <a:pt x="5637" y="21592"/>
                    <a:pt x="5704" y="20325"/>
                    <a:pt x="5771" y="19057"/>
                  </a:cubicBezTo>
                  <a:cubicBezTo>
                    <a:pt x="5904" y="16522"/>
                    <a:pt x="6004" y="13954"/>
                    <a:pt x="6071" y="11418"/>
                  </a:cubicBezTo>
                  <a:cubicBezTo>
                    <a:pt x="6071" y="10685"/>
                    <a:pt x="6104" y="9951"/>
                    <a:pt x="6104" y="9250"/>
                  </a:cubicBezTo>
                  <a:cubicBezTo>
                    <a:pt x="6138" y="8716"/>
                    <a:pt x="6171" y="8183"/>
                    <a:pt x="6138" y="7649"/>
                  </a:cubicBezTo>
                  <a:lnTo>
                    <a:pt x="6138" y="7649"/>
                  </a:lnTo>
                  <a:cubicBezTo>
                    <a:pt x="6338" y="8116"/>
                    <a:pt x="6571" y="8550"/>
                    <a:pt x="6772" y="8983"/>
                  </a:cubicBezTo>
                  <a:cubicBezTo>
                    <a:pt x="6938" y="9350"/>
                    <a:pt x="7138" y="9717"/>
                    <a:pt x="7305" y="10084"/>
                  </a:cubicBezTo>
                  <a:cubicBezTo>
                    <a:pt x="7505" y="10418"/>
                    <a:pt x="7639" y="10818"/>
                    <a:pt x="7906" y="11118"/>
                  </a:cubicBezTo>
                  <a:cubicBezTo>
                    <a:pt x="7925" y="11148"/>
                    <a:pt x="7951" y="11160"/>
                    <a:pt x="7976" y="11160"/>
                  </a:cubicBezTo>
                  <a:cubicBezTo>
                    <a:pt x="8039" y="11160"/>
                    <a:pt x="8106" y="11089"/>
                    <a:pt x="8106" y="11018"/>
                  </a:cubicBezTo>
                  <a:cubicBezTo>
                    <a:pt x="8506" y="10651"/>
                    <a:pt x="8840" y="10251"/>
                    <a:pt x="9173" y="9851"/>
                  </a:cubicBezTo>
                  <a:cubicBezTo>
                    <a:pt x="9507" y="9417"/>
                    <a:pt x="9874" y="8983"/>
                    <a:pt x="10207" y="8550"/>
                  </a:cubicBezTo>
                  <a:cubicBezTo>
                    <a:pt x="10908" y="7716"/>
                    <a:pt x="11542" y="6815"/>
                    <a:pt x="12175" y="5948"/>
                  </a:cubicBezTo>
                  <a:cubicBezTo>
                    <a:pt x="13443" y="4113"/>
                    <a:pt x="14610" y="2178"/>
                    <a:pt x="15611" y="210"/>
                  </a:cubicBezTo>
                  <a:cubicBezTo>
                    <a:pt x="15679" y="98"/>
                    <a:pt x="15594" y="0"/>
                    <a:pt x="15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 flipH="1">
              <a:off x="6285917" y="2254640"/>
              <a:ext cx="137694" cy="119060"/>
            </a:xfrm>
            <a:custGeom>
              <a:rect b="b" l="l" r="r" t="t"/>
              <a:pathLst>
                <a:path extrusionOk="0" h="7124" w="8239">
                  <a:moveTo>
                    <a:pt x="8005" y="1"/>
                  </a:moveTo>
                  <a:cubicBezTo>
                    <a:pt x="7959" y="1"/>
                    <a:pt x="7910" y="19"/>
                    <a:pt x="7865" y="64"/>
                  </a:cubicBezTo>
                  <a:cubicBezTo>
                    <a:pt x="7565" y="364"/>
                    <a:pt x="7298" y="731"/>
                    <a:pt x="6998" y="1031"/>
                  </a:cubicBezTo>
                  <a:cubicBezTo>
                    <a:pt x="6698" y="1365"/>
                    <a:pt x="6364" y="1665"/>
                    <a:pt x="6031" y="1932"/>
                  </a:cubicBezTo>
                  <a:cubicBezTo>
                    <a:pt x="5363" y="2532"/>
                    <a:pt x="4663" y="3066"/>
                    <a:pt x="3962" y="3599"/>
                  </a:cubicBezTo>
                  <a:cubicBezTo>
                    <a:pt x="2595" y="4634"/>
                    <a:pt x="1194" y="5701"/>
                    <a:pt x="26" y="7002"/>
                  </a:cubicBezTo>
                  <a:cubicBezTo>
                    <a:pt x="1" y="7053"/>
                    <a:pt x="54" y="7124"/>
                    <a:pt x="110" y="7124"/>
                  </a:cubicBezTo>
                  <a:cubicBezTo>
                    <a:pt x="127" y="7124"/>
                    <a:pt x="144" y="7117"/>
                    <a:pt x="160" y="7102"/>
                  </a:cubicBezTo>
                  <a:cubicBezTo>
                    <a:pt x="1361" y="5801"/>
                    <a:pt x="2828" y="4767"/>
                    <a:pt x="4296" y="3733"/>
                  </a:cubicBezTo>
                  <a:cubicBezTo>
                    <a:pt x="4997" y="3233"/>
                    <a:pt x="5697" y="2699"/>
                    <a:pt x="6364" y="2132"/>
                  </a:cubicBezTo>
                  <a:cubicBezTo>
                    <a:pt x="6998" y="1598"/>
                    <a:pt x="7698" y="964"/>
                    <a:pt x="8165" y="264"/>
                  </a:cubicBezTo>
                  <a:cubicBezTo>
                    <a:pt x="8239" y="141"/>
                    <a:pt x="8133" y="1"/>
                    <a:pt x="8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 flipH="1">
              <a:off x="5685621" y="2390612"/>
              <a:ext cx="23982" cy="23982"/>
            </a:xfrm>
            <a:custGeom>
              <a:rect b="b" l="l" r="r" t="t"/>
              <a:pathLst>
                <a:path extrusionOk="0" h="1435" w="1435">
                  <a:moveTo>
                    <a:pt x="734" y="0"/>
                  </a:moveTo>
                  <a:cubicBezTo>
                    <a:pt x="634" y="0"/>
                    <a:pt x="534" y="33"/>
                    <a:pt x="434" y="67"/>
                  </a:cubicBezTo>
                  <a:cubicBezTo>
                    <a:pt x="367" y="100"/>
                    <a:pt x="267" y="133"/>
                    <a:pt x="201" y="200"/>
                  </a:cubicBezTo>
                  <a:cubicBezTo>
                    <a:pt x="134" y="267"/>
                    <a:pt x="101" y="367"/>
                    <a:pt x="67" y="434"/>
                  </a:cubicBezTo>
                  <a:cubicBezTo>
                    <a:pt x="34" y="534"/>
                    <a:pt x="0" y="634"/>
                    <a:pt x="0" y="734"/>
                  </a:cubicBezTo>
                  <a:lnTo>
                    <a:pt x="34" y="901"/>
                  </a:lnTo>
                  <a:cubicBezTo>
                    <a:pt x="67" y="1034"/>
                    <a:pt x="134" y="1134"/>
                    <a:pt x="201" y="1234"/>
                  </a:cubicBezTo>
                  <a:lnTo>
                    <a:pt x="367" y="1334"/>
                  </a:lnTo>
                  <a:cubicBezTo>
                    <a:pt x="467" y="1401"/>
                    <a:pt x="601" y="1434"/>
                    <a:pt x="734" y="1434"/>
                  </a:cubicBezTo>
                  <a:cubicBezTo>
                    <a:pt x="834" y="1434"/>
                    <a:pt x="901" y="1434"/>
                    <a:pt x="1001" y="1368"/>
                  </a:cubicBezTo>
                  <a:cubicBezTo>
                    <a:pt x="1101" y="1334"/>
                    <a:pt x="1168" y="1301"/>
                    <a:pt x="1235" y="1234"/>
                  </a:cubicBezTo>
                  <a:cubicBezTo>
                    <a:pt x="1301" y="1168"/>
                    <a:pt x="1335" y="1101"/>
                    <a:pt x="1368" y="1001"/>
                  </a:cubicBezTo>
                  <a:cubicBezTo>
                    <a:pt x="1435" y="901"/>
                    <a:pt x="1435" y="834"/>
                    <a:pt x="1435" y="734"/>
                  </a:cubicBezTo>
                  <a:lnTo>
                    <a:pt x="1401" y="534"/>
                  </a:lnTo>
                  <a:cubicBezTo>
                    <a:pt x="1368" y="400"/>
                    <a:pt x="1335" y="300"/>
                    <a:pt x="1235" y="200"/>
                  </a:cubicBezTo>
                  <a:lnTo>
                    <a:pt x="1101" y="100"/>
                  </a:lnTo>
                  <a:cubicBezTo>
                    <a:pt x="968" y="33"/>
                    <a:pt x="868" y="0"/>
                    <a:pt x="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 flipH="1">
              <a:off x="5683950" y="2466755"/>
              <a:ext cx="29564" cy="29230"/>
            </a:xfrm>
            <a:custGeom>
              <a:rect b="b" l="l" r="r" t="t"/>
              <a:pathLst>
                <a:path extrusionOk="0" h="1749" w="1769">
                  <a:moveTo>
                    <a:pt x="800" y="1"/>
                  </a:moveTo>
                  <a:cubicBezTo>
                    <a:pt x="712" y="1"/>
                    <a:pt x="632" y="32"/>
                    <a:pt x="535" y="81"/>
                  </a:cubicBezTo>
                  <a:cubicBezTo>
                    <a:pt x="435" y="114"/>
                    <a:pt x="335" y="181"/>
                    <a:pt x="268" y="248"/>
                  </a:cubicBezTo>
                  <a:cubicBezTo>
                    <a:pt x="168" y="348"/>
                    <a:pt x="101" y="414"/>
                    <a:pt x="101" y="548"/>
                  </a:cubicBezTo>
                  <a:cubicBezTo>
                    <a:pt x="34" y="648"/>
                    <a:pt x="1" y="748"/>
                    <a:pt x="1" y="881"/>
                  </a:cubicBezTo>
                  <a:cubicBezTo>
                    <a:pt x="34" y="948"/>
                    <a:pt x="34" y="1015"/>
                    <a:pt x="34" y="1115"/>
                  </a:cubicBezTo>
                  <a:cubicBezTo>
                    <a:pt x="101" y="1248"/>
                    <a:pt x="168" y="1382"/>
                    <a:pt x="268" y="1482"/>
                  </a:cubicBezTo>
                  <a:lnTo>
                    <a:pt x="435" y="1649"/>
                  </a:lnTo>
                  <a:cubicBezTo>
                    <a:pt x="568" y="1715"/>
                    <a:pt x="735" y="1749"/>
                    <a:pt x="902" y="1749"/>
                  </a:cubicBezTo>
                  <a:cubicBezTo>
                    <a:pt x="1002" y="1749"/>
                    <a:pt x="1135" y="1749"/>
                    <a:pt x="1235" y="1682"/>
                  </a:cubicBezTo>
                  <a:cubicBezTo>
                    <a:pt x="1335" y="1649"/>
                    <a:pt x="1435" y="1582"/>
                    <a:pt x="1502" y="1515"/>
                  </a:cubicBezTo>
                  <a:cubicBezTo>
                    <a:pt x="1602" y="1415"/>
                    <a:pt x="1669" y="1315"/>
                    <a:pt x="1702" y="1215"/>
                  </a:cubicBezTo>
                  <a:cubicBezTo>
                    <a:pt x="1736" y="1115"/>
                    <a:pt x="1769" y="1015"/>
                    <a:pt x="1769" y="881"/>
                  </a:cubicBezTo>
                  <a:cubicBezTo>
                    <a:pt x="1769" y="815"/>
                    <a:pt x="1736" y="715"/>
                    <a:pt x="1736" y="648"/>
                  </a:cubicBezTo>
                  <a:cubicBezTo>
                    <a:pt x="1702" y="481"/>
                    <a:pt x="1602" y="381"/>
                    <a:pt x="1502" y="248"/>
                  </a:cubicBezTo>
                  <a:cubicBezTo>
                    <a:pt x="1435" y="214"/>
                    <a:pt x="1402" y="181"/>
                    <a:pt x="1335" y="114"/>
                  </a:cubicBezTo>
                  <a:cubicBezTo>
                    <a:pt x="1202" y="47"/>
                    <a:pt x="1035" y="14"/>
                    <a:pt x="902" y="14"/>
                  </a:cubicBezTo>
                  <a:cubicBezTo>
                    <a:pt x="866" y="5"/>
                    <a:pt x="833" y="1"/>
                    <a:pt x="8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 flipH="1">
              <a:off x="5689515" y="2540891"/>
              <a:ext cx="29013" cy="29046"/>
            </a:xfrm>
            <a:custGeom>
              <a:rect b="b" l="l" r="r" t="t"/>
              <a:pathLst>
                <a:path extrusionOk="0" h="1738" w="1736">
                  <a:moveTo>
                    <a:pt x="845" y="1"/>
                  </a:moveTo>
                  <a:cubicBezTo>
                    <a:pt x="810" y="1"/>
                    <a:pt x="774" y="5"/>
                    <a:pt x="735" y="15"/>
                  </a:cubicBezTo>
                  <a:cubicBezTo>
                    <a:pt x="668" y="15"/>
                    <a:pt x="601" y="48"/>
                    <a:pt x="534" y="81"/>
                  </a:cubicBezTo>
                  <a:cubicBezTo>
                    <a:pt x="434" y="115"/>
                    <a:pt x="334" y="181"/>
                    <a:pt x="268" y="248"/>
                  </a:cubicBezTo>
                  <a:lnTo>
                    <a:pt x="134" y="448"/>
                  </a:lnTo>
                  <a:lnTo>
                    <a:pt x="34" y="648"/>
                  </a:lnTo>
                  <a:cubicBezTo>
                    <a:pt x="1" y="782"/>
                    <a:pt x="1" y="949"/>
                    <a:pt x="34" y="1082"/>
                  </a:cubicBezTo>
                  <a:lnTo>
                    <a:pt x="34" y="1115"/>
                  </a:lnTo>
                  <a:cubicBezTo>
                    <a:pt x="67" y="1249"/>
                    <a:pt x="134" y="1382"/>
                    <a:pt x="234" y="1482"/>
                  </a:cubicBezTo>
                  <a:cubicBezTo>
                    <a:pt x="334" y="1582"/>
                    <a:pt x="468" y="1649"/>
                    <a:pt x="601" y="1682"/>
                  </a:cubicBezTo>
                  <a:lnTo>
                    <a:pt x="635" y="1682"/>
                  </a:lnTo>
                  <a:cubicBezTo>
                    <a:pt x="693" y="1721"/>
                    <a:pt x="763" y="1738"/>
                    <a:pt x="831" y="1738"/>
                  </a:cubicBezTo>
                  <a:cubicBezTo>
                    <a:pt x="880" y="1738"/>
                    <a:pt x="927" y="1730"/>
                    <a:pt x="968" y="1716"/>
                  </a:cubicBezTo>
                  <a:cubicBezTo>
                    <a:pt x="1068" y="1716"/>
                    <a:pt x="1135" y="1682"/>
                    <a:pt x="1202" y="1649"/>
                  </a:cubicBezTo>
                  <a:cubicBezTo>
                    <a:pt x="1302" y="1616"/>
                    <a:pt x="1402" y="1549"/>
                    <a:pt x="1468" y="1482"/>
                  </a:cubicBezTo>
                  <a:cubicBezTo>
                    <a:pt x="1535" y="1416"/>
                    <a:pt x="1569" y="1349"/>
                    <a:pt x="1602" y="1315"/>
                  </a:cubicBezTo>
                  <a:cubicBezTo>
                    <a:pt x="1635" y="1249"/>
                    <a:pt x="1669" y="1149"/>
                    <a:pt x="1702" y="1082"/>
                  </a:cubicBezTo>
                  <a:cubicBezTo>
                    <a:pt x="1735" y="982"/>
                    <a:pt x="1735" y="882"/>
                    <a:pt x="1702" y="748"/>
                  </a:cubicBezTo>
                  <a:cubicBezTo>
                    <a:pt x="1702" y="682"/>
                    <a:pt x="1702" y="615"/>
                    <a:pt x="1669" y="548"/>
                  </a:cubicBezTo>
                  <a:cubicBezTo>
                    <a:pt x="1635" y="415"/>
                    <a:pt x="1569" y="348"/>
                    <a:pt x="1468" y="248"/>
                  </a:cubicBezTo>
                  <a:lnTo>
                    <a:pt x="1302" y="115"/>
                  </a:lnTo>
                  <a:cubicBezTo>
                    <a:pt x="1235" y="81"/>
                    <a:pt x="1168" y="81"/>
                    <a:pt x="1102" y="48"/>
                  </a:cubicBezTo>
                  <a:cubicBezTo>
                    <a:pt x="1007" y="24"/>
                    <a:pt x="930" y="1"/>
                    <a:pt x="8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 flipH="1">
              <a:off x="5692306" y="2597430"/>
              <a:ext cx="29013" cy="22311"/>
            </a:xfrm>
            <a:custGeom>
              <a:rect b="b" l="l" r="r" t="t"/>
              <a:pathLst>
                <a:path extrusionOk="0" h="1335" w="1736">
                  <a:moveTo>
                    <a:pt x="868" y="1"/>
                  </a:moveTo>
                  <a:cubicBezTo>
                    <a:pt x="1" y="1"/>
                    <a:pt x="1" y="1335"/>
                    <a:pt x="868" y="1335"/>
                  </a:cubicBezTo>
                  <a:cubicBezTo>
                    <a:pt x="1736" y="1335"/>
                    <a:pt x="1736" y="1"/>
                    <a:pt x="8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 flipH="1">
              <a:off x="5143183" y="1595833"/>
              <a:ext cx="1297274" cy="75641"/>
            </a:xfrm>
            <a:custGeom>
              <a:rect b="b" l="l" r="r" t="t"/>
              <a:pathLst>
                <a:path extrusionOk="0" h="4526" w="77623">
                  <a:moveTo>
                    <a:pt x="74336" y="1"/>
                  </a:moveTo>
                  <a:cubicBezTo>
                    <a:pt x="73374" y="1"/>
                    <a:pt x="72288" y="155"/>
                    <a:pt x="71551" y="155"/>
                  </a:cubicBezTo>
                  <a:cubicBezTo>
                    <a:pt x="69984" y="122"/>
                    <a:pt x="68416" y="122"/>
                    <a:pt x="66815" y="122"/>
                  </a:cubicBezTo>
                  <a:cubicBezTo>
                    <a:pt x="60777" y="89"/>
                    <a:pt x="54739" y="89"/>
                    <a:pt x="48668" y="89"/>
                  </a:cubicBezTo>
                  <a:cubicBezTo>
                    <a:pt x="45433" y="80"/>
                    <a:pt x="42195" y="76"/>
                    <a:pt x="38955" y="76"/>
                  </a:cubicBezTo>
                  <a:cubicBezTo>
                    <a:pt x="30104" y="76"/>
                    <a:pt x="21240" y="107"/>
                    <a:pt x="12376" y="155"/>
                  </a:cubicBezTo>
                  <a:cubicBezTo>
                    <a:pt x="9874" y="155"/>
                    <a:pt x="7372" y="155"/>
                    <a:pt x="4870" y="189"/>
                  </a:cubicBezTo>
                  <a:cubicBezTo>
                    <a:pt x="4270" y="189"/>
                    <a:pt x="3487" y="102"/>
                    <a:pt x="2724" y="102"/>
                  </a:cubicBezTo>
                  <a:cubicBezTo>
                    <a:pt x="1327" y="102"/>
                    <a:pt x="0" y="395"/>
                    <a:pt x="0" y="2057"/>
                  </a:cubicBezTo>
                  <a:lnTo>
                    <a:pt x="0" y="4525"/>
                  </a:lnTo>
                  <a:lnTo>
                    <a:pt x="77155" y="4525"/>
                  </a:lnTo>
                  <a:cubicBezTo>
                    <a:pt x="77155" y="2957"/>
                    <a:pt x="77622" y="856"/>
                    <a:pt x="75754" y="155"/>
                  </a:cubicBezTo>
                  <a:cubicBezTo>
                    <a:pt x="75588" y="122"/>
                    <a:pt x="75387" y="55"/>
                    <a:pt x="75187" y="22"/>
                  </a:cubicBezTo>
                  <a:lnTo>
                    <a:pt x="75187" y="55"/>
                  </a:lnTo>
                  <a:cubicBezTo>
                    <a:pt x="74925" y="16"/>
                    <a:pt x="74637" y="1"/>
                    <a:pt x="7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 flipH="1">
              <a:off x="7772828" y="2412205"/>
              <a:ext cx="143844" cy="255283"/>
            </a:xfrm>
            <a:custGeom>
              <a:rect b="b" l="l" r="r" t="t"/>
              <a:pathLst>
                <a:path extrusionOk="0" h="15275" w="8607">
                  <a:moveTo>
                    <a:pt x="6114" y="0"/>
                  </a:moveTo>
                  <a:cubicBezTo>
                    <a:pt x="6026" y="0"/>
                    <a:pt x="5932" y="55"/>
                    <a:pt x="5905" y="109"/>
                  </a:cubicBezTo>
                  <a:cubicBezTo>
                    <a:pt x="5838" y="209"/>
                    <a:pt x="5871" y="343"/>
                    <a:pt x="5938" y="409"/>
                  </a:cubicBezTo>
                  <a:cubicBezTo>
                    <a:pt x="6072" y="576"/>
                    <a:pt x="6238" y="676"/>
                    <a:pt x="6405" y="843"/>
                  </a:cubicBezTo>
                  <a:cubicBezTo>
                    <a:pt x="6572" y="943"/>
                    <a:pt x="6739" y="1110"/>
                    <a:pt x="6872" y="1243"/>
                  </a:cubicBezTo>
                  <a:cubicBezTo>
                    <a:pt x="6972" y="1343"/>
                    <a:pt x="7072" y="1443"/>
                    <a:pt x="7172" y="1543"/>
                  </a:cubicBezTo>
                  <a:cubicBezTo>
                    <a:pt x="7004" y="1524"/>
                    <a:pt x="6838" y="1515"/>
                    <a:pt x="6674" y="1515"/>
                  </a:cubicBezTo>
                  <a:cubicBezTo>
                    <a:pt x="3678" y="1515"/>
                    <a:pt x="1356" y="4591"/>
                    <a:pt x="534" y="7248"/>
                  </a:cubicBezTo>
                  <a:cubicBezTo>
                    <a:pt x="1" y="8915"/>
                    <a:pt x="101" y="10683"/>
                    <a:pt x="1035" y="12184"/>
                  </a:cubicBezTo>
                  <a:cubicBezTo>
                    <a:pt x="1835" y="13452"/>
                    <a:pt x="3203" y="14786"/>
                    <a:pt x="4671" y="15253"/>
                  </a:cubicBezTo>
                  <a:cubicBezTo>
                    <a:pt x="4710" y="15268"/>
                    <a:pt x="4749" y="15274"/>
                    <a:pt x="4787" y="15274"/>
                  </a:cubicBezTo>
                  <a:cubicBezTo>
                    <a:pt x="5096" y="15274"/>
                    <a:pt x="5305" y="14828"/>
                    <a:pt x="5037" y="14619"/>
                  </a:cubicBezTo>
                  <a:cubicBezTo>
                    <a:pt x="4003" y="13719"/>
                    <a:pt x="2803" y="13085"/>
                    <a:pt x="2002" y="11918"/>
                  </a:cubicBezTo>
                  <a:cubicBezTo>
                    <a:pt x="1101" y="10617"/>
                    <a:pt x="935" y="9116"/>
                    <a:pt x="1402" y="7614"/>
                  </a:cubicBezTo>
                  <a:cubicBezTo>
                    <a:pt x="2164" y="5094"/>
                    <a:pt x="4280" y="2177"/>
                    <a:pt x="7157" y="2177"/>
                  </a:cubicBezTo>
                  <a:cubicBezTo>
                    <a:pt x="7173" y="2177"/>
                    <a:pt x="7189" y="2177"/>
                    <a:pt x="7206" y="2177"/>
                  </a:cubicBezTo>
                  <a:cubicBezTo>
                    <a:pt x="7106" y="2244"/>
                    <a:pt x="6972" y="2311"/>
                    <a:pt x="6872" y="2411"/>
                  </a:cubicBezTo>
                  <a:cubicBezTo>
                    <a:pt x="6672" y="2511"/>
                    <a:pt x="6472" y="2644"/>
                    <a:pt x="6305" y="2778"/>
                  </a:cubicBezTo>
                  <a:cubicBezTo>
                    <a:pt x="6205" y="2878"/>
                    <a:pt x="6072" y="2944"/>
                    <a:pt x="5971" y="3045"/>
                  </a:cubicBezTo>
                  <a:cubicBezTo>
                    <a:pt x="5871" y="3145"/>
                    <a:pt x="5805" y="3278"/>
                    <a:pt x="5705" y="3378"/>
                  </a:cubicBezTo>
                  <a:cubicBezTo>
                    <a:pt x="5605" y="3512"/>
                    <a:pt x="5638" y="3745"/>
                    <a:pt x="5771" y="3845"/>
                  </a:cubicBezTo>
                  <a:cubicBezTo>
                    <a:pt x="5849" y="3923"/>
                    <a:pt x="5951" y="3956"/>
                    <a:pt x="6048" y="3956"/>
                  </a:cubicBezTo>
                  <a:cubicBezTo>
                    <a:pt x="6116" y="3956"/>
                    <a:pt x="6183" y="3939"/>
                    <a:pt x="6238" y="3912"/>
                  </a:cubicBezTo>
                  <a:cubicBezTo>
                    <a:pt x="6338" y="3845"/>
                    <a:pt x="6438" y="3812"/>
                    <a:pt x="6539" y="3745"/>
                  </a:cubicBezTo>
                  <a:cubicBezTo>
                    <a:pt x="6639" y="3678"/>
                    <a:pt x="6739" y="3578"/>
                    <a:pt x="6839" y="3512"/>
                  </a:cubicBezTo>
                  <a:lnTo>
                    <a:pt x="6972" y="3378"/>
                  </a:lnTo>
                  <a:lnTo>
                    <a:pt x="7039" y="3345"/>
                  </a:lnTo>
                  <a:lnTo>
                    <a:pt x="7039" y="3311"/>
                  </a:lnTo>
                  <a:cubicBezTo>
                    <a:pt x="7139" y="3245"/>
                    <a:pt x="7239" y="3178"/>
                    <a:pt x="7306" y="3145"/>
                  </a:cubicBezTo>
                  <a:cubicBezTo>
                    <a:pt x="7506" y="3011"/>
                    <a:pt x="7673" y="2878"/>
                    <a:pt x="7839" y="2778"/>
                  </a:cubicBezTo>
                  <a:cubicBezTo>
                    <a:pt x="8040" y="2644"/>
                    <a:pt x="8206" y="2511"/>
                    <a:pt x="8407" y="2377"/>
                  </a:cubicBezTo>
                  <a:cubicBezTo>
                    <a:pt x="8540" y="2277"/>
                    <a:pt x="8607" y="2111"/>
                    <a:pt x="8540" y="1944"/>
                  </a:cubicBezTo>
                  <a:cubicBezTo>
                    <a:pt x="8511" y="1828"/>
                    <a:pt x="8407" y="1737"/>
                    <a:pt x="8270" y="1737"/>
                  </a:cubicBezTo>
                  <a:cubicBezTo>
                    <a:pt x="8250" y="1737"/>
                    <a:pt x="8228" y="1739"/>
                    <a:pt x="8206" y="1744"/>
                  </a:cubicBezTo>
                  <a:cubicBezTo>
                    <a:pt x="8206" y="1710"/>
                    <a:pt x="8173" y="1710"/>
                    <a:pt x="8173" y="1710"/>
                  </a:cubicBezTo>
                  <a:cubicBezTo>
                    <a:pt x="7906" y="1377"/>
                    <a:pt x="7606" y="1076"/>
                    <a:pt x="7306" y="810"/>
                  </a:cubicBezTo>
                  <a:cubicBezTo>
                    <a:pt x="7139" y="643"/>
                    <a:pt x="6939" y="509"/>
                    <a:pt x="6772" y="376"/>
                  </a:cubicBezTo>
                  <a:cubicBezTo>
                    <a:pt x="6672" y="309"/>
                    <a:pt x="6572" y="242"/>
                    <a:pt x="6505" y="176"/>
                  </a:cubicBezTo>
                  <a:cubicBezTo>
                    <a:pt x="6438" y="142"/>
                    <a:pt x="6405" y="109"/>
                    <a:pt x="6372" y="76"/>
                  </a:cubicBezTo>
                  <a:cubicBezTo>
                    <a:pt x="6305" y="42"/>
                    <a:pt x="6238" y="42"/>
                    <a:pt x="6172" y="9"/>
                  </a:cubicBezTo>
                  <a:cubicBezTo>
                    <a:pt x="6153" y="3"/>
                    <a:pt x="6134" y="0"/>
                    <a:pt x="6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 flipH="1">
              <a:off x="7642939" y="2446215"/>
              <a:ext cx="119862" cy="247312"/>
            </a:xfrm>
            <a:custGeom>
              <a:rect b="b" l="l" r="r" t="t"/>
              <a:pathLst>
                <a:path extrusionOk="0" h="14798" w="7172">
                  <a:moveTo>
                    <a:pt x="1982" y="0"/>
                  </a:moveTo>
                  <a:cubicBezTo>
                    <a:pt x="1808" y="0"/>
                    <a:pt x="1686" y="288"/>
                    <a:pt x="1868" y="409"/>
                  </a:cubicBezTo>
                  <a:cubicBezTo>
                    <a:pt x="4337" y="1710"/>
                    <a:pt x="6138" y="4312"/>
                    <a:pt x="5838" y="7147"/>
                  </a:cubicBezTo>
                  <a:cubicBezTo>
                    <a:pt x="5571" y="9616"/>
                    <a:pt x="3836" y="11584"/>
                    <a:pt x="1668" y="12551"/>
                  </a:cubicBezTo>
                  <a:cubicBezTo>
                    <a:pt x="1968" y="11951"/>
                    <a:pt x="2168" y="11284"/>
                    <a:pt x="2302" y="10616"/>
                  </a:cubicBezTo>
                  <a:cubicBezTo>
                    <a:pt x="2341" y="10420"/>
                    <a:pt x="2206" y="10304"/>
                    <a:pt x="2069" y="10304"/>
                  </a:cubicBezTo>
                  <a:cubicBezTo>
                    <a:pt x="1973" y="10304"/>
                    <a:pt x="1876" y="10360"/>
                    <a:pt x="1835" y="10483"/>
                  </a:cubicBezTo>
                  <a:cubicBezTo>
                    <a:pt x="1434" y="11484"/>
                    <a:pt x="867" y="12484"/>
                    <a:pt x="200" y="13318"/>
                  </a:cubicBezTo>
                  <a:cubicBezTo>
                    <a:pt x="0" y="13552"/>
                    <a:pt x="67" y="13919"/>
                    <a:pt x="367" y="14019"/>
                  </a:cubicBezTo>
                  <a:cubicBezTo>
                    <a:pt x="867" y="14152"/>
                    <a:pt x="1301" y="14319"/>
                    <a:pt x="1768" y="14486"/>
                  </a:cubicBezTo>
                  <a:cubicBezTo>
                    <a:pt x="2149" y="14603"/>
                    <a:pt x="2608" y="14798"/>
                    <a:pt x="3053" y="14798"/>
                  </a:cubicBezTo>
                  <a:cubicBezTo>
                    <a:pt x="3114" y="14798"/>
                    <a:pt x="3175" y="14794"/>
                    <a:pt x="3236" y="14786"/>
                  </a:cubicBezTo>
                  <a:cubicBezTo>
                    <a:pt x="3403" y="14786"/>
                    <a:pt x="3536" y="14719"/>
                    <a:pt x="3636" y="14553"/>
                  </a:cubicBezTo>
                  <a:cubicBezTo>
                    <a:pt x="3669" y="14386"/>
                    <a:pt x="3669" y="14186"/>
                    <a:pt x="3536" y="14086"/>
                  </a:cubicBezTo>
                  <a:cubicBezTo>
                    <a:pt x="3302" y="13885"/>
                    <a:pt x="3069" y="13785"/>
                    <a:pt x="2802" y="13719"/>
                  </a:cubicBezTo>
                  <a:cubicBezTo>
                    <a:pt x="2569" y="13652"/>
                    <a:pt x="2302" y="13585"/>
                    <a:pt x="2068" y="13552"/>
                  </a:cubicBezTo>
                  <a:cubicBezTo>
                    <a:pt x="2035" y="13518"/>
                    <a:pt x="2035" y="13518"/>
                    <a:pt x="2002" y="13518"/>
                  </a:cubicBezTo>
                  <a:cubicBezTo>
                    <a:pt x="4637" y="12685"/>
                    <a:pt x="6638" y="10116"/>
                    <a:pt x="6872" y="7314"/>
                  </a:cubicBezTo>
                  <a:cubicBezTo>
                    <a:pt x="7172" y="4212"/>
                    <a:pt x="5137" y="843"/>
                    <a:pt x="2035" y="9"/>
                  </a:cubicBezTo>
                  <a:cubicBezTo>
                    <a:pt x="2017" y="3"/>
                    <a:pt x="1999" y="0"/>
                    <a:pt x="1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 flipH="1">
              <a:off x="6593193" y="2555063"/>
              <a:ext cx="199597" cy="193464"/>
            </a:xfrm>
            <a:custGeom>
              <a:rect b="b" l="l" r="r" t="t"/>
              <a:pathLst>
                <a:path extrusionOk="0" h="11576" w="11943">
                  <a:moveTo>
                    <a:pt x="6172" y="0"/>
                  </a:moveTo>
                  <a:cubicBezTo>
                    <a:pt x="3336" y="0"/>
                    <a:pt x="801" y="2235"/>
                    <a:pt x="434" y="5071"/>
                  </a:cubicBezTo>
                  <a:cubicBezTo>
                    <a:pt x="1" y="8440"/>
                    <a:pt x="2769" y="11575"/>
                    <a:pt x="6172" y="11575"/>
                  </a:cubicBezTo>
                  <a:cubicBezTo>
                    <a:pt x="9374" y="11575"/>
                    <a:pt x="11942" y="8873"/>
                    <a:pt x="11942" y="5771"/>
                  </a:cubicBezTo>
                  <a:cubicBezTo>
                    <a:pt x="11942" y="5404"/>
                    <a:pt x="11909" y="5004"/>
                    <a:pt x="11842" y="4604"/>
                  </a:cubicBezTo>
                  <a:cubicBezTo>
                    <a:pt x="11275" y="1969"/>
                    <a:pt x="8874" y="0"/>
                    <a:pt x="6172" y="0"/>
                  </a:cubicBezTo>
                  <a:close/>
                </a:path>
              </a:pathLst>
            </a:custGeom>
            <a:solidFill>
              <a:srgbClr val="B5C7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 flipH="1">
              <a:off x="6648378" y="2573765"/>
              <a:ext cx="87724" cy="155242"/>
            </a:xfrm>
            <a:custGeom>
              <a:rect b="b" l="l" r="r" t="t"/>
              <a:pathLst>
                <a:path extrusionOk="0" h="9289" w="5249">
                  <a:moveTo>
                    <a:pt x="2614" y="1"/>
                  </a:moveTo>
                  <a:cubicBezTo>
                    <a:pt x="2572" y="1"/>
                    <a:pt x="2535" y="16"/>
                    <a:pt x="2513" y="16"/>
                  </a:cubicBezTo>
                  <a:cubicBezTo>
                    <a:pt x="2413" y="49"/>
                    <a:pt x="2346" y="82"/>
                    <a:pt x="2313" y="116"/>
                  </a:cubicBezTo>
                  <a:cubicBezTo>
                    <a:pt x="2313" y="116"/>
                    <a:pt x="2279" y="149"/>
                    <a:pt x="2279" y="149"/>
                  </a:cubicBezTo>
                  <a:cubicBezTo>
                    <a:pt x="2246" y="216"/>
                    <a:pt x="2179" y="282"/>
                    <a:pt x="2179" y="349"/>
                  </a:cubicBezTo>
                  <a:cubicBezTo>
                    <a:pt x="2179" y="383"/>
                    <a:pt x="2146" y="383"/>
                    <a:pt x="2146" y="416"/>
                  </a:cubicBezTo>
                  <a:cubicBezTo>
                    <a:pt x="2146" y="516"/>
                    <a:pt x="2146" y="583"/>
                    <a:pt x="2146" y="649"/>
                  </a:cubicBezTo>
                  <a:cubicBezTo>
                    <a:pt x="2146" y="783"/>
                    <a:pt x="2179" y="916"/>
                    <a:pt x="2213" y="1050"/>
                  </a:cubicBezTo>
                  <a:cubicBezTo>
                    <a:pt x="2213" y="1050"/>
                    <a:pt x="2213" y="1050"/>
                    <a:pt x="2213" y="1083"/>
                  </a:cubicBezTo>
                  <a:cubicBezTo>
                    <a:pt x="1445" y="1417"/>
                    <a:pt x="745" y="2050"/>
                    <a:pt x="812" y="2984"/>
                  </a:cubicBezTo>
                  <a:cubicBezTo>
                    <a:pt x="878" y="4018"/>
                    <a:pt x="1779" y="4452"/>
                    <a:pt x="2680" y="4686"/>
                  </a:cubicBezTo>
                  <a:cubicBezTo>
                    <a:pt x="3113" y="4819"/>
                    <a:pt x="3580" y="4952"/>
                    <a:pt x="3914" y="5353"/>
                  </a:cubicBezTo>
                  <a:cubicBezTo>
                    <a:pt x="4181" y="5686"/>
                    <a:pt x="4281" y="6187"/>
                    <a:pt x="3980" y="6520"/>
                  </a:cubicBezTo>
                  <a:cubicBezTo>
                    <a:pt x="3647" y="6887"/>
                    <a:pt x="3080" y="6987"/>
                    <a:pt x="2646" y="7054"/>
                  </a:cubicBezTo>
                  <a:cubicBezTo>
                    <a:pt x="2500" y="7069"/>
                    <a:pt x="2357" y="7075"/>
                    <a:pt x="2216" y="7075"/>
                  </a:cubicBezTo>
                  <a:cubicBezTo>
                    <a:pt x="1714" y="7075"/>
                    <a:pt x="1240" y="6991"/>
                    <a:pt x="745" y="6887"/>
                  </a:cubicBezTo>
                  <a:cubicBezTo>
                    <a:pt x="720" y="6884"/>
                    <a:pt x="696" y="6883"/>
                    <a:pt x="673" y="6883"/>
                  </a:cubicBezTo>
                  <a:cubicBezTo>
                    <a:pt x="162" y="6883"/>
                    <a:pt x="1" y="7563"/>
                    <a:pt x="511" y="7754"/>
                  </a:cubicBezTo>
                  <a:cubicBezTo>
                    <a:pt x="859" y="7870"/>
                    <a:pt x="1358" y="7961"/>
                    <a:pt x="1898" y="7961"/>
                  </a:cubicBezTo>
                  <a:cubicBezTo>
                    <a:pt x="1980" y="7961"/>
                    <a:pt x="2062" y="7959"/>
                    <a:pt x="2146" y="7955"/>
                  </a:cubicBezTo>
                  <a:lnTo>
                    <a:pt x="2146" y="7955"/>
                  </a:lnTo>
                  <a:cubicBezTo>
                    <a:pt x="2146" y="8055"/>
                    <a:pt x="2112" y="8155"/>
                    <a:pt x="2112" y="8221"/>
                  </a:cubicBezTo>
                  <a:cubicBezTo>
                    <a:pt x="2112" y="8355"/>
                    <a:pt x="2079" y="8455"/>
                    <a:pt x="2079" y="8588"/>
                  </a:cubicBezTo>
                  <a:cubicBezTo>
                    <a:pt x="2079" y="8755"/>
                    <a:pt x="2079" y="8955"/>
                    <a:pt x="2179" y="9089"/>
                  </a:cubicBezTo>
                  <a:cubicBezTo>
                    <a:pt x="2246" y="9222"/>
                    <a:pt x="2379" y="9289"/>
                    <a:pt x="2546" y="9289"/>
                  </a:cubicBezTo>
                  <a:cubicBezTo>
                    <a:pt x="2680" y="9289"/>
                    <a:pt x="2846" y="9222"/>
                    <a:pt x="2913" y="9089"/>
                  </a:cubicBezTo>
                  <a:cubicBezTo>
                    <a:pt x="2980" y="8989"/>
                    <a:pt x="3013" y="8855"/>
                    <a:pt x="2980" y="8755"/>
                  </a:cubicBezTo>
                  <a:cubicBezTo>
                    <a:pt x="2980" y="8688"/>
                    <a:pt x="2980" y="8655"/>
                    <a:pt x="2980" y="8588"/>
                  </a:cubicBezTo>
                  <a:cubicBezTo>
                    <a:pt x="2980" y="8422"/>
                    <a:pt x="2946" y="8288"/>
                    <a:pt x="2913" y="8121"/>
                  </a:cubicBezTo>
                  <a:cubicBezTo>
                    <a:pt x="2880" y="8055"/>
                    <a:pt x="2880" y="7988"/>
                    <a:pt x="2846" y="7921"/>
                  </a:cubicBezTo>
                  <a:cubicBezTo>
                    <a:pt x="4114" y="7721"/>
                    <a:pt x="5248" y="7054"/>
                    <a:pt x="4914" y="5686"/>
                  </a:cubicBezTo>
                  <a:cubicBezTo>
                    <a:pt x="4714" y="4719"/>
                    <a:pt x="3814" y="4252"/>
                    <a:pt x="2980" y="4018"/>
                  </a:cubicBezTo>
                  <a:cubicBezTo>
                    <a:pt x="2546" y="3885"/>
                    <a:pt x="2012" y="3785"/>
                    <a:pt x="1712" y="3418"/>
                  </a:cubicBezTo>
                  <a:cubicBezTo>
                    <a:pt x="1445" y="3051"/>
                    <a:pt x="1579" y="2651"/>
                    <a:pt x="1846" y="2351"/>
                  </a:cubicBezTo>
                  <a:cubicBezTo>
                    <a:pt x="2179" y="1917"/>
                    <a:pt x="2746" y="1784"/>
                    <a:pt x="3213" y="1683"/>
                  </a:cubicBezTo>
                  <a:cubicBezTo>
                    <a:pt x="3436" y="1636"/>
                    <a:pt x="3666" y="1596"/>
                    <a:pt x="3890" y="1596"/>
                  </a:cubicBezTo>
                  <a:cubicBezTo>
                    <a:pt x="4135" y="1596"/>
                    <a:pt x="4371" y="1644"/>
                    <a:pt x="4581" y="1784"/>
                  </a:cubicBezTo>
                  <a:cubicBezTo>
                    <a:pt x="4638" y="1828"/>
                    <a:pt x="4694" y="1847"/>
                    <a:pt x="4745" y="1847"/>
                  </a:cubicBezTo>
                  <a:cubicBezTo>
                    <a:pt x="4966" y="1847"/>
                    <a:pt x="5110" y="1499"/>
                    <a:pt x="4948" y="1283"/>
                  </a:cubicBezTo>
                  <a:cubicBezTo>
                    <a:pt x="4634" y="902"/>
                    <a:pt x="4184" y="762"/>
                    <a:pt x="3720" y="762"/>
                  </a:cubicBezTo>
                  <a:cubicBezTo>
                    <a:pt x="3494" y="762"/>
                    <a:pt x="3265" y="795"/>
                    <a:pt x="3046" y="850"/>
                  </a:cubicBezTo>
                  <a:cubicBezTo>
                    <a:pt x="3046" y="783"/>
                    <a:pt x="3046" y="716"/>
                    <a:pt x="3046" y="649"/>
                  </a:cubicBezTo>
                  <a:cubicBezTo>
                    <a:pt x="3080" y="483"/>
                    <a:pt x="3080" y="349"/>
                    <a:pt x="2980" y="216"/>
                  </a:cubicBezTo>
                  <a:cubicBezTo>
                    <a:pt x="2913" y="116"/>
                    <a:pt x="2813" y="16"/>
                    <a:pt x="2680" y="16"/>
                  </a:cubicBezTo>
                  <a:cubicBezTo>
                    <a:pt x="2657" y="4"/>
                    <a:pt x="2635" y="1"/>
                    <a:pt x="2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 flipH="1">
              <a:off x="5129813" y="2969584"/>
              <a:ext cx="215758" cy="192595"/>
            </a:xfrm>
            <a:custGeom>
              <a:rect b="b" l="l" r="r" t="t"/>
              <a:pathLst>
                <a:path extrusionOk="0" h="11524" w="12910">
                  <a:moveTo>
                    <a:pt x="7056" y="1"/>
                  </a:moveTo>
                  <a:cubicBezTo>
                    <a:pt x="5351" y="1"/>
                    <a:pt x="3632" y="790"/>
                    <a:pt x="2469" y="2584"/>
                  </a:cubicBezTo>
                  <a:cubicBezTo>
                    <a:pt x="1" y="6353"/>
                    <a:pt x="2836" y="11523"/>
                    <a:pt x="7306" y="11523"/>
                  </a:cubicBezTo>
                  <a:cubicBezTo>
                    <a:pt x="11109" y="11523"/>
                    <a:pt x="12910" y="8655"/>
                    <a:pt x="12843" y="5753"/>
                  </a:cubicBezTo>
                  <a:cubicBezTo>
                    <a:pt x="12801" y="2269"/>
                    <a:pt x="9948" y="1"/>
                    <a:pt x="7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 flipH="1">
              <a:off x="5186118" y="2988786"/>
              <a:ext cx="72482" cy="159170"/>
            </a:xfrm>
            <a:custGeom>
              <a:rect b="b" l="l" r="r" t="t"/>
              <a:pathLst>
                <a:path extrusionOk="0" h="9524" w="4337">
                  <a:moveTo>
                    <a:pt x="2069" y="0"/>
                  </a:moveTo>
                  <a:cubicBezTo>
                    <a:pt x="1968" y="0"/>
                    <a:pt x="1835" y="0"/>
                    <a:pt x="1768" y="67"/>
                  </a:cubicBezTo>
                  <a:cubicBezTo>
                    <a:pt x="1668" y="134"/>
                    <a:pt x="1602" y="201"/>
                    <a:pt x="1568" y="334"/>
                  </a:cubicBezTo>
                  <a:cubicBezTo>
                    <a:pt x="1501" y="501"/>
                    <a:pt x="1501" y="734"/>
                    <a:pt x="1568" y="901"/>
                  </a:cubicBezTo>
                  <a:cubicBezTo>
                    <a:pt x="1568" y="968"/>
                    <a:pt x="1602" y="1034"/>
                    <a:pt x="1602" y="1101"/>
                  </a:cubicBezTo>
                  <a:cubicBezTo>
                    <a:pt x="1635" y="1135"/>
                    <a:pt x="1635" y="1135"/>
                    <a:pt x="1635" y="1168"/>
                  </a:cubicBezTo>
                  <a:cubicBezTo>
                    <a:pt x="1568" y="1201"/>
                    <a:pt x="1501" y="1235"/>
                    <a:pt x="1401" y="1268"/>
                  </a:cubicBezTo>
                  <a:cubicBezTo>
                    <a:pt x="601" y="1702"/>
                    <a:pt x="0" y="2602"/>
                    <a:pt x="134" y="3536"/>
                  </a:cubicBezTo>
                  <a:cubicBezTo>
                    <a:pt x="267" y="4570"/>
                    <a:pt x="1301" y="4737"/>
                    <a:pt x="2135" y="4937"/>
                  </a:cubicBezTo>
                  <a:cubicBezTo>
                    <a:pt x="2569" y="5037"/>
                    <a:pt x="2936" y="5171"/>
                    <a:pt x="3136" y="5571"/>
                  </a:cubicBezTo>
                  <a:cubicBezTo>
                    <a:pt x="3303" y="5905"/>
                    <a:pt x="3336" y="6305"/>
                    <a:pt x="3136" y="6605"/>
                  </a:cubicBezTo>
                  <a:cubicBezTo>
                    <a:pt x="2869" y="6972"/>
                    <a:pt x="2369" y="7105"/>
                    <a:pt x="1935" y="7105"/>
                  </a:cubicBezTo>
                  <a:cubicBezTo>
                    <a:pt x="1635" y="7105"/>
                    <a:pt x="1368" y="7039"/>
                    <a:pt x="1135" y="6939"/>
                  </a:cubicBezTo>
                  <a:cubicBezTo>
                    <a:pt x="915" y="6873"/>
                    <a:pt x="740" y="6793"/>
                    <a:pt x="550" y="6793"/>
                  </a:cubicBezTo>
                  <a:cubicBezTo>
                    <a:pt x="451" y="6793"/>
                    <a:pt x="348" y="6815"/>
                    <a:pt x="234" y="6872"/>
                  </a:cubicBezTo>
                  <a:cubicBezTo>
                    <a:pt x="100" y="6939"/>
                    <a:pt x="0" y="7139"/>
                    <a:pt x="67" y="7272"/>
                  </a:cubicBezTo>
                  <a:cubicBezTo>
                    <a:pt x="267" y="7773"/>
                    <a:pt x="901" y="7873"/>
                    <a:pt x="1368" y="7939"/>
                  </a:cubicBezTo>
                  <a:cubicBezTo>
                    <a:pt x="1401" y="7939"/>
                    <a:pt x="1468" y="7939"/>
                    <a:pt x="1535" y="7973"/>
                  </a:cubicBezTo>
                  <a:lnTo>
                    <a:pt x="1535" y="8006"/>
                  </a:lnTo>
                  <a:cubicBezTo>
                    <a:pt x="1501" y="8140"/>
                    <a:pt x="1468" y="8306"/>
                    <a:pt x="1468" y="8440"/>
                  </a:cubicBezTo>
                  <a:cubicBezTo>
                    <a:pt x="1435" y="8573"/>
                    <a:pt x="1435" y="8707"/>
                    <a:pt x="1401" y="8807"/>
                  </a:cubicBezTo>
                  <a:cubicBezTo>
                    <a:pt x="1401" y="9040"/>
                    <a:pt x="1335" y="9240"/>
                    <a:pt x="1535" y="9407"/>
                  </a:cubicBezTo>
                  <a:cubicBezTo>
                    <a:pt x="1600" y="9472"/>
                    <a:pt x="1722" y="9523"/>
                    <a:pt x="1836" y="9523"/>
                  </a:cubicBezTo>
                  <a:cubicBezTo>
                    <a:pt x="1897" y="9523"/>
                    <a:pt x="1955" y="9509"/>
                    <a:pt x="2002" y="9474"/>
                  </a:cubicBezTo>
                  <a:cubicBezTo>
                    <a:pt x="2102" y="9407"/>
                    <a:pt x="2169" y="9340"/>
                    <a:pt x="2202" y="9207"/>
                  </a:cubicBezTo>
                  <a:cubicBezTo>
                    <a:pt x="2235" y="9140"/>
                    <a:pt x="2235" y="9107"/>
                    <a:pt x="2235" y="9040"/>
                  </a:cubicBezTo>
                  <a:lnTo>
                    <a:pt x="2235" y="8840"/>
                  </a:lnTo>
                  <a:cubicBezTo>
                    <a:pt x="2269" y="8707"/>
                    <a:pt x="2269" y="8573"/>
                    <a:pt x="2269" y="8473"/>
                  </a:cubicBezTo>
                  <a:cubicBezTo>
                    <a:pt x="2269" y="8340"/>
                    <a:pt x="2269" y="8206"/>
                    <a:pt x="2269" y="8073"/>
                  </a:cubicBezTo>
                  <a:cubicBezTo>
                    <a:pt x="2269" y="8039"/>
                    <a:pt x="2269" y="8006"/>
                    <a:pt x="2269" y="7939"/>
                  </a:cubicBezTo>
                  <a:cubicBezTo>
                    <a:pt x="2435" y="7939"/>
                    <a:pt x="2636" y="7873"/>
                    <a:pt x="2802" y="7806"/>
                  </a:cubicBezTo>
                  <a:cubicBezTo>
                    <a:pt x="3636" y="7506"/>
                    <a:pt x="4170" y="6739"/>
                    <a:pt x="4037" y="5838"/>
                  </a:cubicBezTo>
                  <a:cubicBezTo>
                    <a:pt x="3870" y="4971"/>
                    <a:pt x="3169" y="4404"/>
                    <a:pt x="2335" y="4237"/>
                  </a:cubicBezTo>
                  <a:cubicBezTo>
                    <a:pt x="1868" y="4170"/>
                    <a:pt x="1335" y="4137"/>
                    <a:pt x="968" y="3836"/>
                  </a:cubicBezTo>
                  <a:cubicBezTo>
                    <a:pt x="601" y="3470"/>
                    <a:pt x="768" y="2836"/>
                    <a:pt x="1034" y="2435"/>
                  </a:cubicBezTo>
                  <a:cubicBezTo>
                    <a:pt x="1301" y="1968"/>
                    <a:pt x="1835" y="1702"/>
                    <a:pt x="2335" y="1568"/>
                  </a:cubicBezTo>
                  <a:cubicBezTo>
                    <a:pt x="2536" y="1524"/>
                    <a:pt x="2739" y="1513"/>
                    <a:pt x="2945" y="1513"/>
                  </a:cubicBezTo>
                  <a:cubicBezTo>
                    <a:pt x="3150" y="1513"/>
                    <a:pt x="3356" y="1524"/>
                    <a:pt x="3561" y="1524"/>
                  </a:cubicBezTo>
                  <a:cubicBezTo>
                    <a:pt x="3766" y="1524"/>
                    <a:pt x="3970" y="1513"/>
                    <a:pt x="4170" y="1468"/>
                  </a:cubicBezTo>
                  <a:cubicBezTo>
                    <a:pt x="4337" y="1435"/>
                    <a:pt x="4337" y="1268"/>
                    <a:pt x="4203" y="1201"/>
                  </a:cubicBezTo>
                  <a:cubicBezTo>
                    <a:pt x="3881" y="959"/>
                    <a:pt x="3450" y="891"/>
                    <a:pt x="3050" y="891"/>
                  </a:cubicBezTo>
                  <a:cubicBezTo>
                    <a:pt x="2954" y="891"/>
                    <a:pt x="2860" y="895"/>
                    <a:pt x="2769" y="901"/>
                  </a:cubicBezTo>
                  <a:cubicBezTo>
                    <a:pt x="2669" y="901"/>
                    <a:pt x="2569" y="934"/>
                    <a:pt x="2502" y="934"/>
                  </a:cubicBezTo>
                  <a:cubicBezTo>
                    <a:pt x="2502" y="901"/>
                    <a:pt x="2469" y="868"/>
                    <a:pt x="2469" y="834"/>
                  </a:cubicBezTo>
                  <a:cubicBezTo>
                    <a:pt x="2469" y="801"/>
                    <a:pt x="2469" y="768"/>
                    <a:pt x="2469" y="734"/>
                  </a:cubicBezTo>
                  <a:cubicBezTo>
                    <a:pt x="2469" y="701"/>
                    <a:pt x="2435" y="668"/>
                    <a:pt x="2435" y="634"/>
                  </a:cubicBezTo>
                  <a:cubicBezTo>
                    <a:pt x="2435" y="601"/>
                    <a:pt x="2469" y="567"/>
                    <a:pt x="2469" y="534"/>
                  </a:cubicBezTo>
                  <a:cubicBezTo>
                    <a:pt x="2469" y="501"/>
                    <a:pt x="2435" y="467"/>
                    <a:pt x="2435" y="434"/>
                  </a:cubicBezTo>
                  <a:cubicBezTo>
                    <a:pt x="2435" y="334"/>
                    <a:pt x="2402" y="201"/>
                    <a:pt x="2302" y="134"/>
                  </a:cubicBezTo>
                  <a:cubicBezTo>
                    <a:pt x="2235" y="67"/>
                    <a:pt x="2169" y="0"/>
                    <a:pt x="2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 flipH="1">
              <a:off x="5227916" y="1229578"/>
              <a:ext cx="201837" cy="190472"/>
            </a:xfrm>
            <a:custGeom>
              <a:rect b="b" l="l" r="r" t="t"/>
              <a:pathLst>
                <a:path extrusionOk="0" h="11397" w="12077">
                  <a:moveTo>
                    <a:pt x="6187" y="1"/>
                  </a:moveTo>
                  <a:cubicBezTo>
                    <a:pt x="3889" y="1"/>
                    <a:pt x="1627" y="1301"/>
                    <a:pt x="901" y="4158"/>
                  </a:cubicBezTo>
                  <a:cubicBezTo>
                    <a:pt x="1" y="7694"/>
                    <a:pt x="2836" y="11396"/>
                    <a:pt x="6505" y="11396"/>
                  </a:cubicBezTo>
                  <a:cubicBezTo>
                    <a:pt x="10275" y="11396"/>
                    <a:pt x="12076" y="8494"/>
                    <a:pt x="12043" y="5625"/>
                  </a:cubicBezTo>
                  <a:cubicBezTo>
                    <a:pt x="12006" y="2044"/>
                    <a:pt x="9068" y="1"/>
                    <a:pt x="6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 flipH="1">
              <a:off x="5286727" y="1253277"/>
              <a:ext cx="76677" cy="135973"/>
            </a:xfrm>
            <a:custGeom>
              <a:rect b="b" l="l" r="r" t="t"/>
              <a:pathLst>
                <a:path extrusionOk="0" h="8136" w="4588">
                  <a:moveTo>
                    <a:pt x="2643" y="0"/>
                  </a:moveTo>
                  <a:cubicBezTo>
                    <a:pt x="2431" y="0"/>
                    <a:pt x="2235" y="161"/>
                    <a:pt x="2235" y="405"/>
                  </a:cubicBezTo>
                  <a:cubicBezTo>
                    <a:pt x="2235" y="571"/>
                    <a:pt x="2235" y="738"/>
                    <a:pt x="2302" y="872"/>
                  </a:cubicBezTo>
                  <a:cubicBezTo>
                    <a:pt x="2302" y="938"/>
                    <a:pt x="2302" y="1005"/>
                    <a:pt x="2335" y="1038"/>
                  </a:cubicBezTo>
                  <a:cubicBezTo>
                    <a:pt x="2302" y="1072"/>
                    <a:pt x="2269" y="1072"/>
                    <a:pt x="2269" y="1072"/>
                  </a:cubicBezTo>
                  <a:cubicBezTo>
                    <a:pt x="1535" y="1339"/>
                    <a:pt x="1068" y="2073"/>
                    <a:pt x="1201" y="2840"/>
                  </a:cubicBezTo>
                  <a:cubicBezTo>
                    <a:pt x="1368" y="3707"/>
                    <a:pt x="2235" y="3840"/>
                    <a:pt x="2836" y="4274"/>
                  </a:cubicBezTo>
                  <a:cubicBezTo>
                    <a:pt x="3403" y="4674"/>
                    <a:pt x="3636" y="5408"/>
                    <a:pt x="3203" y="6009"/>
                  </a:cubicBezTo>
                  <a:cubicBezTo>
                    <a:pt x="2931" y="6348"/>
                    <a:pt x="2546" y="6463"/>
                    <a:pt x="2142" y="6463"/>
                  </a:cubicBezTo>
                  <a:cubicBezTo>
                    <a:pt x="1753" y="6463"/>
                    <a:pt x="1345" y="6357"/>
                    <a:pt x="1001" y="6242"/>
                  </a:cubicBezTo>
                  <a:cubicBezTo>
                    <a:pt x="968" y="6175"/>
                    <a:pt x="934" y="6142"/>
                    <a:pt x="868" y="6142"/>
                  </a:cubicBezTo>
                  <a:cubicBezTo>
                    <a:pt x="778" y="6082"/>
                    <a:pt x="674" y="6049"/>
                    <a:pt x="572" y="6049"/>
                  </a:cubicBezTo>
                  <a:cubicBezTo>
                    <a:pt x="448" y="6049"/>
                    <a:pt x="326" y="6099"/>
                    <a:pt x="234" y="6209"/>
                  </a:cubicBezTo>
                  <a:cubicBezTo>
                    <a:pt x="0" y="6442"/>
                    <a:pt x="100" y="6876"/>
                    <a:pt x="434" y="6943"/>
                  </a:cubicBezTo>
                  <a:cubicBezTo>
                    <a:pt x="934" y="7109"/>
                    <a:pt x="1468" y="7243"/>
                    <a:pt x="2002" y="7276"/>
                  </a:cubicBezTo>
                  <a:cubicBezTo>
                    <a:pt x="2002" y="7376"/>
                    <a:pt x="2002" y="7443"/>
                    <a:pt x="2002" y="7543"/>
                  </a:cubicBezTo>
                  <a:cubicBezTo>
                    <a:pt x="2002" y="7576"/>
                    <a:pt x="2002" y="7610"/>
                    <a:pt x="1968" y="7643"/>
                  </a:cubicBezTo>
                  <a:cubicBezTo>
                    <a:pt x="1968" y="7743"/>
                    <a:pt x="1968" y="7843"/>
                    <a:pt x="2035" y="7943"/>
                  </a:cubicBezTo>
                  <a:cubicBezTo>
                    <a:pt x="2068" y="8043"/>
                    <a:pt x="2168" y="8077"/>
                    <a:pt x="2269" y="8110"/>
                  </a:cubicBezTo>
                  <a:cubicBezTo>
                    <a:pt x="2302" y="8127"/>
                    <a:pt x="2335" y="8135"/>
                    <a:pt x="2369" y="8135"/>
                  </a:cubicBezTo>
                  <a:cubicBezTo>
                    <a:pt x="2402" y="8135"/>
                    <a:pt x="2435" y="8127"/>
                    <a:pt x="2469" y="8110"/>
                  </a:cubicBezTo>
                  <a:cubicBezTo>
                    <a:pt x="2569" y="8077"/>
                    <a:pt x="2669" y="8043"/>
                    <a:pt x="2702" y="7943"/>
                  </a:cubicBezTo>
                  <a:cubicBezTo>
                    <a:pt x="2769" y="7843"/>
                    <a:pt x="2769" y="7743"/>
                    <a:pt x="2769" y="7643"/>
                  </a:cubicBezTo>
                  <a:cubicBezTo>
                    <a:pt x="2736" y="7476"/>
                    <a:pt x="2702" y="7343"/>
                    <a:pt x="2635" y="7210"/>
                  </a:cubicBezTo>
                  <a:cubicBezTo>
                    <a:pt x="2736" y="7176"/>
                    <a:pt x="2836" y="7143"/>
                    <a:pt x="2936" y="7109"/>
                  </a:cubicBezTo>
                  <a:cubicBezTo>
                    <a:pt x="3636" y="6843"/>
                    <a:pt x="4103" y="6242"/>
                    <a:pt x="4203" y="5475"/>
                  </a:cubicBezTo>
                  <a:cubicBezTo>
                    <a:pt x="4270" y="4708"/>
                    <a:pt x="3870" y="4041"/>
                    <a:pt x="3236" y="3640"/>
                  </a:cubicBezTo>
                  <a:cubicBezTo>
                    <a:pt x="2702" y="3273"/>
                    <a:pt x="1635" y="3073"/>
                    <a:pt x="1935" y="2206"/>
                  </a:cubicBezTo>
                  <a:cubicBezTo>
                    <a:pt x="2118" y="1722"/>
                    <a:pt x="2535" y="1572"/>
                    <a:pt x="2994" y="1572"/>
                  </a:cubicBezTo>
                  <a:cubicBezTo>
                    <a:pt x="3453" y="1572"/>
                    <a:pt x="3953" y="1722"/>
                    <a:pt x="4303" y="1839"/>
                  </a:cubicBezTo>
                  <a:cubicBezTo>
                    <a:pt x="4324" y="1847"/>
                    <a:pt x="4343" y="1851"/>
                    <a:pt x="4362" y="1851"/>
                  </a:cubicBezTo>
                  <a:cubicBezTo>
                    <a:pt x="4499" y="1851"/>
                    <a:pt x="4587" y="1660"/>
                    <a:pt x="4470" y="1572"/>
                  </a:cubicBezTo>
                  <a:cubicBezTo>
                    <a:pt x="4070" y="1172"/>
                    <a:pt x="3536" y="972"/>
                    <a:pt x="3002" y="938"/>
                  </a:cubicBezTo>
                  <a:lnTo>
                    <a:pt x="3002" y="905"/>
                  </a:lnTo>
                  <a:cubicBezTo>
                    <a:pt x="3002" y="805"/>
                    <a:pt x="3002" y="738"/>
                    <a:pt x="3002" y="671"/>
                  </a:cubicBezTo>
                  <a:cubicBezTo>
                    <a:pt x="3036" y="605"/>
                    <a:pt x="3036" y="538"/>
                    <a:pt x="3036" y="505"/>
                  </a:cubicBezTo>
                  <a:cubicBezTo>
                    <a:pt x="3069" y="405"/>
                    <a:pt x="3069" y="271"/>
                    <a:pt x="3002" y="171"/>
                  </a:cubicBezTo>
                  <a:cubicBezTo>
                    <a:pt x="2936" y="71"/>
                    <a:pt x="2836" y="4"/>
                    <a:pt x="2702" y="4"/>
                  </a:cubicBezTo>
                  <a:cubicBezTo>
                    <a:pt x="2682" y="2"/>
                    <a:pt x="2662" y="0"/>
                    <a:pt x="2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 flipH="1">
              <a:off x="7138973" y="1527278"/>
              <a:ext cx="201820" cy="190456"/>
            </a:xfrm>
            <a:custGeom>
              <a:rect b="b" l="l" r="r" t="t"/>
              <a:pathLst>
                <a:path extrusionOk="0" h="11396" w="12076">
                  <a:moveTo>
                    <a:pt x="6173" y="1"/>
                  </a:moveTo>
                  <a:cubicBezTo>
                    <a:pt x="3872" y="1"/>
                    <a:pt x="1612" y="1301"/>
                    <a:pt x="901" y="4157"/>
                  </a:cubicBezTo>
                  <a:cubicBezTo>
                    <a:pt x="0" y="7727"/>
                    <a:pt x="2802" y="11396"/>
                    <a:pt x="6472" y="11396"/>
                  </a:cubicBezTo>
                  <a:cubicBezTo>
                    <a:pt x="10241" y="11396"/>
                    <a:pt x="12076" y="8527"/>
                    <a:pt x="12042" y="5625"/>
                  </a:cubicBezTo>
                  <a:cubicBezTo>
                    <a:pt x="12005" y="2044"/>
                    <a:pt x="9057" y="1"/>
                    <a:pt x="6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 flipH="1">
              <a:off x="7198269" y="1550960"/>
              <a:ext cx="76192" cy="136123"/>
            </a:xfrm>
            <a:custGeom>
              <a:rect b="b" l="l" r="r" t="t"/>
              <a:pathLst>
                <a:path extrusionOk="0" h="8145" w="4559">
                  <a:moveTo>
                    <a:pt x="2636" y="1"/>
                  </a:moveTo>
                  <a:cubicBezTo>
                    <a:pt x="2403" y="1"/>
                    <a:pt x="2236" y="161"/>
                    <a:pt x="2236" y="405"/>
                  </a:cubicBezTo>
                  <a:cubicBezTo>
                    <a:pt x="2236" y="572"/>
                    <a:pt x="2236" y="739"/>
                    <a:pt x="2269" y="872"/>
                  </a:cubicBezTo>
                  <a:cubicBezTo>
                    <a:pt x="2303" y="939"/>
                    <a:pt x="2303" y="1006"/>
                    <a:pt x="2303" y="1039"/>
                  </a:cubicBezTo>
                  <a:cubicBezTo>
                    <a:pt x="2303" y="1073"/>
                    <a:pt x="2269" y="1073"/>
                    <a:pt x="2236" y="1073"/>
                  </a:cubicBezTo>
                  <a:cubicBezTo>
                    <a:pt x="1502" y="1339"/>
                    <a:pt x="1035" y="2073"/>
                    <a:pt x="1202" y="2840"/>
                  </a:cubicBezTo>
                  <a:cubicBezTo>
                    <a:pt x="1369" y="3708"/>
                    <a:pt x="2236" y="3841"/>
                    <a:pt x="2836" y="4275"/>
                  </a:cubicBezTo>
                  <a:cubicBezTo>
                    <a:pt x="3403" y="4675"/>
                    <a:pt x="3604" y="5409"/>
                    <a:pt x="3170" y="6009"/>
                  </a:cubicBezTo>
                  <a:cubicBezTo>
                    <a:pt x="2915" y="6349"/>
                    <a:pt x="2539" y="6464"/>
                    <a:pt x="2134" y="6464"/>
                  </a:cubicBezTo>
                  <a:cubicBezTo>
                    <a:pt x="1745" y="6464"/>
                    <a:pt x="1328" y="6357"/>
                    <a:pt x="968" y="6243"/>
                  </a:cubicBezTo>
                  <a:cubicBezTo>
                    <a:pt x="935" y="6176"/>
                    <a:pt x="902" y="6176"/>
                    <a:pt x="868" y="6143"/>
                  </a:cubicBezTo>
                  <a:cubicBezTo>
                    <a:pt x="771" y="6087"/>
                    <a:pt x="673" y="6061"/>
                    <a:pt x="578" y="6061"/>
                  </a:cubicBezTo>
                  <a:cubicBezTo>
                    <a:pt x="446" y="6061"/>
                    <a:pt x="318" y="6112"/>
                    <a:pt x="201" y="6210"/>
                  </a:cubicBezTo>
                  <a:cubicBezTo>
                    <a:pt x="1" y="6476"/>
                    <a:pt x="68" y="6877"/>
                    <a:pt x="401" y="6943"/>
                  </a:cubicBezTo>
                  <a:cubicBezTo>
                    <a:pt x="935" y="7110"/>
                    <a:pt x="1469" y="7244"/>
                    <a:pt x="2002" y="7277"/>
                  </a:cubicBezTo>
                  <a:cubicBezTo>
                    <a:pt x="2002" y="7377"/>
                    <a:pt x="2002" y="7477"/>
                    <a:pt x="1969" y="7577"/>
                  </a:cubicBezTo>
                  <a:cubicBezTo>
                    <a:pt x="1969" y="7577"/>
                    <a:pt x="1969" y="7611"/>
                    <a:pt x="1969" y="7644"/>
                  </a:cubicBezTo>
                  <a:cubicBezTo>
                    <a:pt x="1969" y="7744"/>
                    <a:pt x="1936" y="7844"/>
                    <a:pt x="2002" y="7944"/>
                  </a:cubicBezTo>
                  <a:cubicBezTo>
                    <a:pt x="2069" y="8044"/>
                    <a:pt x="2136" y="8111"/>
                    <a:pt x="2236" y="8144"/>
                  </a:cubicBezTo>
                  <a:lnTo>
                    <a:pt x="2469" y="8144"/>
                  </a:lnTo>
                  <a:cubicBezTo>
                    <a:pt x="2569" y="8111"/>
                    <a:pt x="2636" y="8044"/>
                    <a:pt x="2703" y="7944"/>
                  </a:cubicBezTo>
                  <a:cubicBezTo>
                    <a:pt x="2736" y="7844"/>
                    <a:pt x="2770" y="7744"/>
                    <a:pt x="2736" y="7644"/>
                  </a:cubicBezTo>
                  <a:cubicBezTo>
                    <a:pt x="2703" y="7477"/>
                    <a:pt x="2670" y="7344"/>
                    <a:pt x="2636" y="7210"/>
                  </a:cubicBezTo>
                  <a:cubicBezTo>
                    <a:pt x="2736" y="7177"/>
                    <a:pt x="2803" y="7177"/>
                    <a:pt x="2903" y="7144"/>
                  </a:cubicBezTo>
                  <a:cubicBezTo>
                    <a:pt x="3637" y="6877"/>
                    <a:pt x="4104" y="6243"/>
                    <a:pt x="4171" y="5476"/>
                  </a:cubicBezTo>
                  <a:cubicBezTo>
                    <a:pt x="4271" y="4708"/>
                    <a:pt x="3837" y="4041"/>
                    <a:pt x="3203" y="3641"/>
                  </a:cubicBezTo>
                  <a:cubicBezTo>
                    <a:pt x="2703" y="3274"/>
                    <a:pt x="1635" y="3074"/>
                    <a:pt x="1936" y="2240"/>
                  </a:cubicBezTo>
                  <a:cubicBezTo>
                    <a:pt x="2105" y="1733"/>
                    <a:pt x="2531" y="1577"/>
                    <a:pt x="3001" y="1577"/>
                  </a:cubicBezTo>
                  <a:cubicBezTo>
                    <a:pt x="3459" y="1577"/>
                    <a:pt x="3959" y="1725"/>
                    <a:pt x="4304" y="1840"/>
                  </a:cubicBezTo>
                  <a:cubicBezTo>
                    <a:pt x="4324" y="1848"/>
                    <a:pt x="4344" y="1852"/>
                    <a:pt x="4362" y="1852"/>
                  </a:cubicBezTo>
                  <a:cubicBezTo>
                    <a:pt x="4492" y="1852"/>
                    <a:pt x="4559" y="1661"/>
                    <a:pt x="4471" y="1573"/>
                  </a:cubicBezTo>
                  <a:cubicBezTo>
                    <a:pt x="4071" y="1173"/>
                    <a:pt x="3537" y="972"/>
                    <a:pt x="2970" y="939"/>
                  </a:cubicBezTo>
                  <a:lnTo>
                    <a:pt x="2970" y="906"/>
                  </a:lnTo>
                  <a:cubicBezTo>
                    <a:pt x="2970" y="806"/>
                    <a:pt x="3003" y="739"/>
                    <a:pt x="3003" y="672"/>
                  </a:cubicBezTo>
                  <a:cubicBezTo>
                    <a:pt x="3003" y="606"/>
                    <a:pt x="3003" y="572"/>
                    <a:pt x="3036" y="505"/>
                  </a:cubicBezTo>
                  <a:cubicBezTo>
                    <a:pt x="3070" y="405"/>
                    <a:pt x="3036" y="305"/>
                    <a:pt x="3003" y="205"/>
                  </a:cubicBezTo>
                  <a:cubicBezTo>
                    <a:pt x="2936" y="72"/>
                    <a:pt x="2803" y="5"/>
                    <a:pt x="2703" y="5"/>
                  </a:cubicBezTo>
                  <a:cubicBezTo>
                    <a:pt x="2680" y="2"/>
                    <a:pt x="2658" y="1"/>
                    <a:pt x="2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 flipH="1">
              <a:off x="5435385" y="2738015"/>
              <a:ext cx="812194" cy="326078"/>
            </a:xfrm>
            <a:custGeom>
              <a:rect b="b" l="l" r="r" t="t"/>
              <a:pathLst>
                <a:path extrusionOk="0" h="19511" w="48598">
                  <a:moveTo>
                    <a:pt x="21326" y="1"/>
                  </a:moveTo>
                  <a:cubicBezTo>
                    <a:pt x="13579" y="1"/>
                    <a:pt x="6261" y="1345"/>
                    <a:pt x="3637" y="3497"/>
                  </a:cubicBezTo>
                  <a:cubicBezTo>
                    <a:pt x="1702" y="5098"/>
                    <a:pt x="368" y="7500"/>
                    <a:pt x="101" y="9968"/>
                  </a:cubicBezTo>
                  <a:cubicBezTo>
                    <a:pt x="1" y="10769"/>
                    <a:pt x="34" y="11603"/>
                    <a:pt x="168" y="12403"/>
                  </a:cubicBezTo>
                  <a:cubicBezTo>
                    <a:pt x="1202" y="17941"/>
                    <a:pt x="5505" y="18108"/>
                    <a:pt x="9908" y="18641"/>
                  </a:cubicBezTo>
                  <a:cubicBezTo>
                    <a:pt x="16646" y="19442"/>
                    <a:pt x="23418" y="19475"/>
                    <a:pt x="30156" y="19509"/>
                  </a:cubicBezTo>
                  <a:cubicBezTo>
                    <a:pt x="30311" y="19510"/>
                    <a:pt x="30468" y="19510"/>
                    <a:pt x="30626" y="19510"/>
                  </a:cubicBezTo>
                  <a:cubicBezTo>
                    <a:pt x="35510" y="19510"/>
                    <a:pt x="41407" y="18948"/>
                    <a:pt x="43765" y="13971"/>
                  </a:cubicBezTo>
                  <a:cubicBezTo>
                    <a:pt x="48598" y="3805"/>
                    <a:pt x="34355" y="1"/>
                    <a:pt x="2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 flipH="1">
              <a:off x="5997810" y="2882779"/>
              <a:ext cx="203491" cy="352433"/>
            </a:xfrm>
            <a:custGeom>
              <a:rect b="b" l="l" r="r" t="t"/>
              <a:pathLst>
                <a:path extrusionOk="0" h="21088" w="12176">
                  <a:moveTo>
                    <a:pt x="8073" y="0"/>
                  </a:moveTo>
                  <a:cubicBezTo>
                    <a:pt x="8006" y="0"/>
                    <a:pt x="7940" y="2"/>
                    <a:pt x="7873" y="5"/>
                  </a:cubicBezTo>
                  <a:cubicBezTo>
                    <a:pt x="5971" y="3441"/>
                    <a:pt x="7206" y="8345"/>
                    <a:pt x="6105" y="12214"/>
                  </a:cubicBezTo>
                  <a:cubicBezTo>
                    <a:pt x="5104" y="15750"/>
                    <a:pt x="3069" y="19086"/>
                    <a:pt x="0" y="21087"/>
                  </a:cubicBezTo>
                  <a:cubicBezTo>
                    <a:pt x="6639" y="18819"/>
                    <a:pt x="12176" y="12615"/>
                    <a:pt x="12142" y="5576"/>
                  </a:cubicBezTo>
                  <a:cubicBezTo>
                    <a:pt x="12142" y="4242"/>
                    <a:pt x="11909" y="2841"/>
                    <a:pt x="11175" y="1707"/>
                  </a:cubicBezTo>
                  <a:cubicBezTo>
                    <a:pt x="10446" y="598"/>
                    <a:pt x="9327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 flipH="1">
              <a:off x="5605334" y="2881743"/>
              <a:ext cx="532410" cy="11732"/>
            </a:xfrm>
            <a:custGeom>
              <a:rect b="b" l="l" r="r" t="t"/>
              <a:pathLst>
                <a:path extrusionOk="0" h="702" w="31857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3663" y="648"/>
                    <a:pt x="6897" y="632"/>
                    <a:pt x="10132" y="632"/>
                  </a:cubicBezTo>
                  <a:cubicBezTo>
                    <a:pt x="14986" y="632"/>
                    <a:pt x="19841" y="668"/>
                    <a:pt x="24684" y="668"/>
                  </a:cubicBezTo>
                  <a:cubicBezTo>
                    <a:pt x="25592" y="668"/>
                    <a:pt x="26504" y="673"/>
                    <a:pt x="27418" y="673"/>
                  </a:cubicBezTo>
                  <a:cubicBezTo>
                    <a:pt x="28789" y="673"/>
                    <a:pt x="30162" y="661"/>
                    <a:pt x="31523" y="601"/>
                  </a:cubicBezTo>
                  <a:cubicBezTo>
                    <a:pt x="31856" y="601"/>
                    <a:pt x="31856" y="101"/>
                    <a:pt x="31523" y="101"/>
                  </a:cubicBezTo>
                  <a:cubicBezTo>
                    <a:pt x="29688" y="25"/>
                    <a:pt x="27853" y="4"/>
                    <a:pt x="26016" y="4"/>
                  </a:cubicBezTo>
                  <a:cubicBezTo>
                    <a:pt x="23810" y="4"/>
                    <a:pt x="21600" y="34"/>
                    <a:pt x="19381" y="34"/>
                  </a:cubicBezTo>
                  <a:lnTo>
                    <a:pt x="7272" y="34"/>
                  </a:lnTo>
                  <a:cubicBezTo>
                    <a:pt x="4970" y="34"/>
                    <a:pt x="2702" y="34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 flipH="1">
              <a:off x="5722405" y="2932532"/>
              <a:ext cx="422041" cy="11431"/>
            </a:xfrm>
            <a:custGeom>
              <a:rect b="b" l="l" r="r" t="t"/>
              <a:pathLst>
                <a:path extrusionOk="0" h="684" w="25253">
                  <a:moveTo>
                    <a:pt x="20774" y="1"/>
                  </a:moveTo>
                  <a:cubicBezTo>
                    <a:pt x="18029" y="1"/>
                    <a:pt x="15278" y="31"/>
                    <a:pt x="12543" y="31"/>
                  </a:cubicBezTo>
                  <a:cubicBezTo>
                    <a:pt x="10720" y="31"/>
                    <a:pt x="8896" y="17"/>
                    <a:pt x="7073" y="17"/>
                  </a:cubicBezTo>
                  <a:cubicBezTo>
                    <a:pt x="4793" y="17"/>
                    <a:pt x="2514" y="38"/>
                    <a:pt x="234" y="131"/>
                  </a:cubicBezTo>
                  <a:cubicBezTo>
                    <a:pt x="1" y="164"/>
                    <a:pt x="1" y="531"/>
                    <a:pt x="234" y="531"/>
                  </a:cubicBezTo>
                  <a:cubicBezTo>
                    <a:pt x="2514" y="624"/>
                    <a:pt x="4793" y="644"/>
                    <a:pt x="7073" y="644"/>
                  </a:cubicBezTo>
                  <a:cubicBezTo>
                    <a:pt x="8896" y="644"/>
                    <a:pt x="10720" y="631"/>
                    <a:pt x="12543" y="631"/>
                  </a:cubicBezTo>
                  <a:cubicBezTo>
                    <a:pt x="15036" y="651"/>
                    <a:pt x="17542" y="684"/>
                    <a:pt x="20044" y="684"/>
                  </a:cubicBezTo>
                  <a:cubicBezTo>
                    <a:pt x="21660" y="684"/>
                    <a:pt x="23275" y="670"/>
                    <a:pt x="24885" y="631"/>
                  </a:cubicBezTo>
                  <a:cubicBezTo>
                    <a:pt x="25252" y="631"/>
                    <a:pt x="25252" y="64"/>
                    <a:pt x="24885" y="31"/>
                  </a:cubicBezTo>
                  <a:cubicBezTo>
                    <a:pt x="23518" y="8"/>
                    <a:pt x="22146" y="1"/>
                    <a:pt x="20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 flipH="1">
              <a:off x="5619072" y="2934437"/>
              <a:ext cx="60098" cy="10980"/>
            </a:xfrm>
            <a:custGeom>
              <a:rect b="b" l="l" r="r" t="t"/>
              <a:pathLst>
                <a:path extrusionOk="0" h="657" w="3596">
                  <a:moveTo>
                    <a:pt x="1782" y="0"/>
                  </a:moveTo>
                  <a:cubicBezTo>
                    <a:pt x="1282" y="0"/>
                    <a:pt x="781" y="50"/>
                    <a:pt x="281" y="150"/>
                  </a:cubicBezTo>
                  <a:cubicBezTo>
                    <a:pt x="1" y="181"/>
                    <a:pt x="98" y="590"/>
                    <a:pt x="357" y="590"/>
                  </a:cubicBezTo>
                  <a:cubicBezTo>
                    <a:pt x="375" y="590"/>
                    <a:pt x="394" y="588"/>
                    <a:pt x="414" y="584"/>
                  </a:cubicBezTo>
                  <a:cubicBezTo>
                    <a:pt x="804" y="512"/>
                    <a:pt x="1199" y="477"/>
                    <a:pt x="1596" y="477"/>
                  </a:cubicBezTo>
                  <a:cubicBezTo>
                    <a:pt x="2116" y="477"/>
                    <a:pt x="2638" y="537"/>
                    <a:pt x="3150" y="650"/>
                  </a:cubicBezTo>
                  <a:cubicBezTo>
                    <a:pt x="3170" y="655"/>
                    <a:pt x="3190" y="657"/>
                    <a:pt x="3210" y="657"/>
                  </a:cubicBezTo>
                  <a:cubicBezTo>
                    <a:pt x="3498" y="657"/>
                    <a:pt x="3596" y="213"/>
                    <a:pt x="3283" y="150"/>
                  </a:cubicBezTo>
                  <a:cubicBezTo>
                    <a:pt x="2783" y="50"/>
                    <a:pt x="2282" y="0"/>
                    <a:pt x="1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flipH="1">
              <a:off x="5656073" y="1022059"/>
              <a:ext cx="761538" cy="315482"/>
            </a:xfrm>
            <a:custGeom>
              <a:rect b="b" l="l" r="r" t="t"/>
              <a:pathLst>
                <a:path extrusionOk="0" h="18877" w="45567">
                  <a:moveTo>
                    <a:pt x="31765" y="0"/>
                  </a:moveTo>
                  <a:cubicBezTo>
                    <a:pt x="31062" y="0"/>
                    <a:pt x="30358" y="14"/>
                    <a:pt x="29655" y="29"/>
                  </a:cubicBezTo>
                  <a:cubicBezTo>
                    <a:pt x="26386" y="96"/>
                    <a:pt x="23084" y="163"/>
                    <a:pt x="19815" y="196"/>
                  </a:cubicBezTo>
                  <a:cubicBezTo>
                    <a:pt x="11643" y="363"/>
                    <a:pt x="1" y="2398"/>
                    <a:pt x="3237" y="13706"/>
                  </a:cubicBezTo>
                  <a:cubicBezTo>
                    <a:pt x="4700" y="18813"/>
                    <a:pt x="10510" y="18876"/>
                    <a:pt x="15066" y="18876"/>
                  </a:cubicBezTo>
                  <a:cubicBezTo>
                    <a:pt x="15182" y="18876"/>
                    <a:pt x="15298" y="18876"/>
                    <a:pt x="15412" y="18876"/>
                  </a:cubicBezTo>
                  <a:cubicBezTo>
                    <a:pt x="22183" y="18843"/>
                    <a:pt x="28955" y="18810"/>
                    <a:pt x="35660" y="18009"/>
                  </a:cubicBezTo>
                  <a:cubicBezTo>
                    <a:pt x="40096" y="17475"/>
                    <a:pt x="44366" y="17309"/>
                    <a:pt x="45400" y="11771"/>
                  </a:cubicBezTo>
                  <a:cubicBezTo>
                    <a:pt x="45567" y="10971"/>
                    <a:pt x="45567" y="10170"/>
                    <a:pt x="45500" y="9336"/>
                  </a:cubicBezTo>
                  <a:cubicBezTo>
                    <a:pt x="45066" y="5333"/>
                    <a:pt x="42331" y="2098"/>
                    <a:pt x="38528" y="863"/>
                  </a:cubicBezTo>
                  <a:cubicBezTo>
                    <a:pt x="36356" y="148"/>
                    <a:pt x="34067" y="0"/>
                    <a:pt x="317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flipH="1">
              <a:off x="5701782" y="1159670"/>
              <a:ext cx="203491" cy="352366"/>
            </a:xfrm>
            <a:custGeom>
              <a:rect b="b" l="l" r="r" t="t"/>
              <a:pathLst>
                <a:path extrusionOk="0" h="21084" w="12176">
                  <a:moveTo>
                    <a:pt x="4198" y="0"/>
                  </a:moveTo>
                  <a:cubicBezTo>
                    <a:pt x="2906" y="0"/>
                    <a:pt x="1748" y="598"/>
                    <a:pt x="1001" y="1703"/>
                  </a:cubicBezTo>
                  <a:cubicBezTo>
                    <a:pt x="267" y="2837"/>
                    <a:pt x="33" y="4238"/>
                    <a:pt x="33" y="5605"/>
                  </a:cubicBezTo>
                  <a:cubicBezTo>
                    <a:pt x="0" y="12610"/>
                    <a:pt x="5537" y="18848"/>
                    <a:pt x="12175" y="21083"/>
                  </a:cubicBezTo>
                  <a:cubicBezTo>
                    <a:pt x="9107" y="19115"/>
                    <a:pt x="7072" y="15746"/>
                    <a:pt x="6071" y="12243"/>
                  </a:cubicBezTo>
                  <a:cubicBezTo>
                    <a:pt x="4970" y="8374"/>
                    <a:pt x="6205" y="3437"/>
                    <a:pt x="4303" y="1"/>
                  </a:cubicBezTo>
                  <a:cubicBezTo>
                    <a:pt x="4268" y="0"/>
                    <a:pt x="4233" y="0"/>
                    <a:pt x="4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 flipH="1">
              <a:off x="5755864" y="1157648"/>
              <a:ext cx="531842" cy="11532"/>
            </a:xfrm>
            <a:custGeom>
              <a:rect b="b" l="l" r="r" t="t"/>
              <a:pathLst>
                <a:path extrusionOk="0" h="690" w="31823">
                  <a:moveTo>
                    <a:pt x="26233" y="0"/>
                  </a:moveTo>
                  <a:cubicBezTo>
                    <a:pt x="23927" y="0"/>
                    <a:pt x="21620" y="22"/>
                    <a:pt x="19314" y="22"/>
                  </a:cubicBezTo>
                  <a:cubicBezTo>
                    <a:pt x="15278" y="22"/>
                    <a:pt x="11208" y="22"/>
                    <a:pt x="7172" y="56"/>
                  </a:cubicBezTo>
                  <a:cubicBezTo>
                    <a:pt x="4904" y="56"/>
                    <a:pt x="2602" y="56"/>
                    <a:pt x="334" y="89"/>
                  </a:cubicBezTo>
                  <a:cubicBezTo>
                    <a:pt x="0" y="89"/>
                    <a:pt x="0" y="623"/>
                    <a:pt x="334" y="623"/>
                  </a:cubicBezTo>
                  <a:cubicBezTo>
                    <a:pt x="8406" y="689"/>
                    <a:pt x="16512" y="656"/>
                    <a:pt x="24584" y="689"/>
                  </a:cubicBezTo>
                  <a:cubicBezTo>
                    <a:pt x="26886" y="689"/>
                    <a:pt x="29154" y="689"/>
                    <a:pt x="31423" y="656"/>
                  </a:cubicBezTo>
                  <a:cubicBezTo>
                    <a:pt x="31823" y="623"/>
                    <a:pt x="31823" y="56"/>
                    <a:pt x="31423" y="56"/>
                  </a:cubicBezTo>
                  <a:cubicBezTo>
                    <a:pt x="29693" y="13"/>
                    <a:pt x="27963" y="0"/>
                    <a:pt x="26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 flipH="1">
              <a:off x="6123238" y="1213752"/>
              <a:ext cx="148307" cy="12250"/>
            </a:xfrm>
            <a:custGeom>
              <a:rect b="b" l="l" r="r" t="t"/>
              <a:pathLst>
                <a:path extrusionOk="0" h="733" w="8874">
                  <a:moveTo>
                    <a:pt x="367" y="1"/>
                  </a:moveTo>
                  <a:cubicBezTo>
                    <a:pt x="0" y="1"/>
                    <a:pt x="0" y="568"/>
                    <a:pt x="367" y="568"/>
                  </a:cubicBezTo>
                  <a:cubicBezTo>
                    <a:pt x="2498" y="620"/>
                    <a:pt x="4628" y="733"/>
                    <a:pt x="6759" y="733"/>
                  </a:cubicBezTo>
                  <a:cubicBezTo>
                    <a:pt x="7364" y="733"/>
                    <a:pt x="7968" y="724"/>
                    <a:pt x="8573" y="701"/>
                  </a:cubicBezTo>
                  <a:cubicBezTo>
                    <a:pt x="8873" y="701"/>
                    <a:pt x="8873" y="268"/>
                    <a:pt x="8573" y="234"/>
                  </a:cubicBezTo>
                  <a:cubicBezTo>
                    <a:pt x="5871" y="1"/>
                    <a:pt x="3103" y="68"/>
                    <a:pt x="3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 flipH="1">
              <a:off x="5803244" y="1215941"/>
              <a:ext cx="241412" cy="10144"/>
            </a:xfrm>
            <a:custGeom>
              <a:rect b="b" l="l" r="r" t="t"/>
              <a:pathLst>
                <a:path extrusionOk="0" h="607" w="14445">
                  <a:moveTo>
                    <a:pt x="12798" y="1"/>
                  </a:moveTo>
                  <a:cubicBezTo>
                    <a:pt x="12115" y="1"/>
                    <a:pt x="11422" y="37"/>
                    <a:pt x="10742" y="37"/>
                  </a:cubicBezTo>
                  <a:lnTo>
                    <a:pt x="7239" y="70"/>
                  </a:lnTo>
                  <a:lnTo>
                    <a:pt x="334" y="70"/>
                  </a:lnTo>
                  <a:cubicBezTo>
                    <a:pt x="1" y="70"/>
                    <a:pt x="1" y="570"/>
                    <a:pt x="334" y="570"/>
                  </a:cubicBezTo>
                  <a:cubicBezTo>
                    <a:pt x="1102" y="559"/>
                    <a:pt x="1869" y="556"/>
                    <a:pt x="2636" y="556"/>
                  </a:cubicBezTo>
                  <a:cubicBezTo>
                    <a:pt x="4170" y="556"/>
                    <a:pt x="5705" y="570"/>
                    <a:pt x="7239" y="570"/>
                  </a:cubicBezTo>
                  <a:lnTo>
                    <a:pt x="10642" y="570"/>
                  </a:lnTo>
                  <a:cubicBezTo>
                    <a:pt x="11342" y="570"/>
                    <a:pt x="12055" y="607"/>
                    <a:pt x="12758" y="607"/>
                  </a:cubicBezTo>
                  <a:cubicBezTo>
                    <a:pt x="13226" y="607"/>
                    <a:pt x="13691" y="591"/>
                    <a:pt x="14144" y="537"/>
                  </a:cubicBezTo>
                  <a:cubicBezTo>
                    <a:pt x="14444" y="504"/>
                    <a:pt x="14444" y="103"/>
                    <a:pt x="14144" y="70"/>
                  </a:cubicBezTo>
                  <a:cubicBezTo>
                    <a:pt x="13704" y="17"/>
                    <a:pt x="13253" y="1"/>
                    <a:pt x="12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 flipH="1">
              <a:off x="7528642" y="1533763"/>
              <a:ext cx="575896" cy="566821"/>
            </a:xfrm>
            <a:custGeom>
              <a:rect b="b" l="l" r="r" t="t"/>
              <a:pathLst>
                <a:path extrusionOk="0" h="33916" w="34459">
                  <a:moveTo>
                    <a:pt x="25769" y="0"/>
                  </a:moveTo>
                  <a:cubicBezTo>
                    <a:pt x="24659" y="0"/>
                    <a:pt x="23550" y="17"/>
                    <a:pt x="22450" y="33"/>
                  </a:cubicBezTo>
                  <a:cubicBezTo>
                    <a:pt x="20181" y="67"/>
                    <a:pt x="17913" y="100"/>
                    <a:pt x="15645" y="100"/>
                  </a:cubicBezTo>
                  <a:cubicBezTo>
                    <a:pt x="13376" y="133"/>
                    <a:pt x="11108" y="167"/>
                    <a:pt x="8873" y="200"/>
                  </a:cubicBezTo>
                  <a:cubicBezTo>
                    <a:pt x="7739" y="234"/>
                    <a:pt x="6638" y="234"/>
                    <a:pt x="5504" y="267"/>
                  </a:cubicBezTo>
                  <a:cubicBezTo>
                    <a:pt x="4603" y="267"/>
                    <a:pt x="3703" y="267"/>
                    <a:pt x="2802" y="434"/>
                  </a:cubicBezTo>
                  <a:cubicBezTo>
                    <a:pt x="2035" y="567"/>
                    <a:pt x="1334" y="867"/>
                    <a:pt x="767" y="1434"/>
                  </a:cubicBezTo>
                  <a:cubicBezTo>
                    <a:pt x="701" y="1434"/>
                    <a:pt x="667" y="1468"/>
                    <a:pt x="667" y="1501"/>
                  </a:cubicBezTo>
                  <a:cubicBezTo>
                    <a:pt x="1001" y="5971"/>
                    <a:pt x="901" y="10474"/>
                    <a:pt x="734" y="14944"/>
                  </a:cubicBezTo>
                  <a:cubicBezTo>
                    <a:pt x="534" y="19414"/>
                    <a:pt x="234" y="23884"/>
                    <a:pt x="100" y="28387"/>
                  </a:cubicBezTo>
                  <a:cubicBezTo>
                    <a:pt x="67" y="29421"/>
                    <a:pt x="0" y="30489"/>
                    <a:pt x="67" y="31556"/>
                  </a:cubicBezTo>
                  <a:cubicBezTo>
                    <a:pt x="100" y="32223"/>
                    <a:pt x="300" y="32990"/>
                    <a:pt x="1001" y="33291"/>
                  </a:cubicBezTo>
                  <a:cubicBezTo>
                    <a:pt x="1311" y="33410"/>
                    <a:pt x="1688" y="33427"/>
                    <a:pt x="2061" y="33427"/>
                  </a:cubicBezTo>
                  <a:cubicBezTo>
                    <a:pt x="2211" y="33427"/>
                    <a:pt x="2359" y="33424"/>
                    <a:pt x="2502" y="33424"/>
                  </a:cubicBezTo>
                  <a:cubicBezTo>
                    <a:pt x="3036" y="33457"/>
                    <a:pt x="3603" y="33491"/>
                    <a:pt x="4136" y="33491"/>
                  </a:cubicBezTo>
                  <a:cubicBezTo>
                    <a:pt x="5271" y="33557"/>
                    <a:pt x="6405" y="33591"/>
                    <a:pt x="7539" y="33624"/>
                  </a:cubicBezTo>
                  <a:cubicBezTo>
                    <a:pt x="12075" y="33758"/>
                    <a:pt x="16579" y="33858"/>
                    <a:pt x="21115" y="33891"/>
                  </a:cubicBezTo>
                  <a:cubicBezTo>
                    <a:pt x="22233" y="33908"/>
                    <a:pt x="23358" y="33916"/>
                    <a:pt x="24488" y="33916"/>
                  </a:cubicBezTo>
                  <a:cubicBezTo>
                    <a:pt x="25618" y="33916"/>
                    <a:pt x="26753" y="33908"/>
                    <a:pt x="27887" y="33891"/>
                  </a:cubicBezTo>
                  <a:cubicBezTo>
                    <a:pt x="29021" y="33891"/>
                    <a:pt x="30155" y="33891"/>
                    <a:pt x="31289" y="33858"/>
                  </a:cubicBezTo>
                  <a:cubicBezTo>
                    <a:pt x="32023" y="33858"/>
                    <a:pt x="32924" y="33858"/>
                    <a:pt x="33591" y="33391"/>
                  </a:cubicBezTo>
                  <a:cubicBezTo>
                    <a:pt x="34325" y="32890"/>
                    <a:pt x="34358" y="32023"/>
                    <a:pt x="34325" y="31189"/>
                  </a:cubicBezTo>
                  <a:cubicBezTo>
                    <a:pt x="34291" y="30088"/>
                    <a:pt x="34258" y="28954"/>
                    <a:pt x="34225" y="27853"/>
                  </a:cubicBezTo>
                  <a:cubicBezTo>
                    <a:pt x="34158" y="25585"/>
                    <a:pt x="34125" y="23317"/>
                    <a:pt x="34091" y="21048"/>
                  </a:cubicBezTo>
                  <a:cubicBezTo>
                    <a:pt x="34058" y="16579"/>
                    <a:pt x="34125" y="12075"/>
                    <a:pt x="34258" y="7572"/>
                  </a:cubicBezTo>
                  <a:cubicBezTo>
                    <a:pt x="34291" y="6438"/>
                    <a:pt x="34325" y="5304"/>
                    <a:pt x="34358" y="4170"/>
                  </a:cubicBezTo>
                  <a:cubicBezTo>
                    <a:pt x="34391" y="3636"/>
                    <a:pt x="34425" y="3069"/>
                    <a:pt x="34425" y="2502"/>
                  </a:cubicBezTo>
                  <a:cubicBezTo>
                    <a:pt x="34458" y="2068"/>
                    <a:pt x="34425" y="1601"/>
                    <a:pt x="34158" y="1234"/>
                  </a:cubicBezTo>
                  <a:cubicBezTo>
                    <a:pt x="33758" y="634"/>
                    <a:pt x="32957" y="400"/>
                    <a:pt x="32257" y="334"/>
                  </a:cubicBezTo>
                  <a:cubicBezTo>
                    <a:pt x="31189" y="167"/>
                    <a:pt x="30155" y="100"/>
                    <a:pt x="29088" y="67"/>
                  </a:cubicBezTo>
                  <a:cubicBezTo>
                    <a:pt x="27987" y="17"/>
                    <a:pt x="26878" y="0"/>
                    <a:pt x="25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 flipH="1">
              <a:off x="7528642" y="1533763"/>
              <a:ext cx="575896" cy="566821"/>
            </a:xfrm>
            <a:custGeom>
              <a:rect b="b" l="l" r="r" t="t"/>
              <a:pathLst>
                <a:path extrusionOk="0" h="33916" w="34459">
                  <a:moveTo>
                    <a:pt x="26966" y="290"/>
                  </a:moveTo>
                  <a:cubicBezTo>
                    <a:pt x="28674" y="290"/>
                    <a:pt x="30382" y="354"/>
                    <a:pt x="32090" y="567"/>
                  </a:cubicBezTo>
                  <a:cubicBezTo>
                    <a:pt x="32824" y="667"/>
                    <a:pt x="33758" y="867"/>
                    <a:pt x="34058" y="1635"/>
                  </a:cubicBezTo>
                  <a:cubicBezTo>
                    <a:pt x="34258" y="2102"/>
                    <a:pt x="34158" y="2669"/>
                    <a:pt x="34125" y="3169"/>
                  </a:cubicBezTo>
                  <a:cubicBezTo>
                    <a:pt x="34125" y="3703"/>
                    <a:pt x="34091" y="4270"/>
                    <a:pt x="34058" y="4803"/>
                  </a:cubicBezTo>
                  <a:cubicBezTo>
                    <a:pt x="33891" y="9173"/>
                    <a:pt x="33824" y="13576"/>
                    <a:pt x="33824" y="17946"/>
                  </a:cubicBezTo>
                  <a:cubicBezTo>
                    <a:pt x="33824" y="22316"/>
                    <a:pt x="33891" y="26719"/>
                    <a:pt x="34058" y="31089"/>
                  </a:cubicBezTo>
                  <a:cubicBezTo>
                    <a:pt x="34058" y="31556"/>
                    <a:pt x="34091" y="32023"/>
                    <a:pt x="33958" y="32490"/>
                  </a:cubicBezTo>
                  <a:cubicBezTo>
                    <a:pt x="33824" y="32924"/>
                    <a:pt x="33524" y="33224"/>
                    <a:pt x="33124" y="33391"/>
                  </a:cubicBezTo>
                  <a:cubicBezTo>
                    <a:pt x="32603" y="33599"/>
                    <a:pt x="32029" y="33638"/>
                    <a:pt x="31461" y="33638"/>
                  </a:cubicBezTo>
                  <a:cubicBezTo>
                    <a:pt x="31120" y="33638"/>
                    <a:pt x="30780" y="33624"/>
                    <a:pt x="30455" y="33624"/>
                  </a:cubicBezTo>
                  <a:cubicBezTo>
                    <a:pt x="28254" y="33657"/>
                    <a:pt x="26085" y="33657"/>
                    <a:pt x="23884" y="33657"/>
                  </a:cubicBezTo>
                  <a:cubicBezTo>
                    <a:pt x="19481" y="33657"/>
                    <a:pt x="15111" y="33591"/>
                    <a:pt x="10708" y="33491"/>
                  </a:cubicBezTo>
                  <a:cubicBezTo>
                    <a:pt x="8506" y="33424"/>
                    <a:pt x="6338" y="33357"/>
                    <a:pt x="4136" y="33291"/>
                  </a:cubicBezTo>
                  <a:cubicBezTo>
                    <a:pt x="3569" y="33257"/>
                    <a:pt x="3036" y="33224"/>
                    <a:pt x="2469" y="33224"/>
                  </a:cubicBezTo>
                  <a:cubicBezTo>
                    <a:pt x="2002" y="33190"/>
                    <a:pt x="1368" y="33257"/>
                    <a:pt x="934" y="32990"/>
                  </a:cubicBezTo>
                  <a:cubicBezTo>
                    <a:pt x="200" y="32557"/>
                    <a:pt x="267" y="31489"/>
                    <a:pt x="300" y="30789"/>
                  </a:cubicBezTo>
                  <a:cubicBezTo>
                    <a:pt x="334" y="26419"/>
                    <a:pt x="601" y="22083"/>
                    <a:pt x="801" y="17746"/>
                  </a:cubicBezTo>
                  <a:cubicBezTo>
                    <a:pt x="1034" y="13410"/>
                    <a:pt x="1201" y="9073"/>
                    <a:pt x="1034" y="4703"/>
                  </a:cubicBezTo>
                  <a:cubicBezTo>
                    <a:pt x="1001" y="3703"/>
                    <a:pt x="934" y="2735"/>
                    <a:pt x="834" y="1735"/>
                  </a:cubicBezTo>
                  <a:cubicBezTo>
                    <a:pt x="867" y="1735"/>
                    <a:pt x="901" y="1701"/>
                    <a:pt x="934" y="1701"/>
                  </a:cubicBezTo>
                  <a:cubicBezTo>
                    <a:pt x="1943" y="666"/>
                    <a:pt x="3480" y="560"/>
                    <a:pt x="4907" y="560"/>
                  </a:cubicBezTo>
                  <a:cubicBezTo>
                    <a:pt x="5272" y="560"/>
                    <a:pt x="5631" y="567"/>
                    <a:pt x="5971" y="567"/>
                  </a:cubicBezTo>
                  <a:cubicBezTo>
                    <a:pt x="8139" y="534"/>
                    <a:pt x="10341" y="500"/>
                    <a:pt x="12542" y="467"/>
                  </a:cubicBezTo>
                  <a:cubicBezTo>
                    <a:pt x="16912" y="400"/>
                    <a:pt x="21282" y="300"/>
                    <a:pt x="25685" y="300"/>
                  </a:cubicBezTo>
                  <a:cubicBezTo>
                    <a:pt x="26112" y="294"/>
                    <a:pt x="26539" y="290"/>
                    <a:pt x="26966" y="290"/>
                  </a:cubicBezTo>
                  <a:close/>
                  <a:moveTo>
                    <a:pt x="25769" y="0"/>
                  </a:moveTo>
                  <a:cubicBezTo>
                    <a:pt x="24659" y="0"/>
                    <a:pt x="23550" y="17"/>
                    <a:pt x="22450" y="33"/>
                  </a:cubicBezTo>
                  <a:cubicBezTo>
                    <a:pt x="20181" y="67"/>
                    <a:pt x="17913" y="100"/>
                    <a:pt x="15645" y="100"/>
                  </a:cubicBezTo>
                  <a:cubicBezTo>
                    <a:pt x="13376" y="133"/>
                    <a:pt x="11108" y="167"/>
                    <a:pt x="8873" y="200"/>
                  </a:cubicBezTo>
                  <a:cubicBezTo>
                    <a:pt x="7739" y="234"/>
                    <a:pt x="6638" y="234"/>
                    <a:pt x="5504" y="267"/>
                  </a:cubicBezTo>
                  <a:cubicBezTo>
                    <a:pt x="4603" y="267"/>
                    <a:pt x="3703" y="267"/>
                    <a:pt x="2802" y="434"/>
                  </a:cubicBezTo>
                  <a:cubicBezTo>
                    <a:pt x="2035" y="567"/>
                    <a:pt x="1334" y="867"/>
                    <a:pt x="767" y="1434"/>
                  </a:cubicBezTo>
                  <a:cubicBezTo>
                    <a:pt x="701" y="1434"/>
                    <a:pt x="667" y="1468"/>
                    <a:pt x="667" y="1501"/>
                  </a:cubicBezTo>
                  <a:cubicBezTo>
                    <a:pt x="1001" y="5971"/>
                    <a:pt x="901" y="10474"/>
                    <a:pt x="734" y="14944"/>
                  </a:cubicBezTo>
                  <a:cubicBezTo>
                    <a:pt x="534" y="19414"/>
                    <a:pt x="234" y="23884"/>
                    <a:pt x="100" y="28387"/>
                  </a:cubicBezTo>
                  <a:cubicBezTo>
                    <a:pt x="67" y="29421"/>
                    <a:pt x="0" y="30489"/>
                    <a:pt x="67" y="31556"/>
                  </a:cubicBezTo>
                  <a:cubicBezTo>
                    <a:pt x="100" y="32223"/>
                    <a:pt x="300" y="32990"/>
                    <a:pt x="1001" y="33291"/>
                  </a:cubicBezTo>
                  <a:cubicBezTo>
                    <a:pt x="1311" y="33410"/>
                    <a:pt x="1688" y="33427"/>
                    <a:pt x="2061" y="33427"/>
                  </a:cubicBezTo>
                  <a:cubicBezTo>
                    <a:pt x="2211" y="33427"/>
                    <a:pt x="2359" y="33424"/>
                    <a:pt x="2502" y="33424"/>
                  </a:cubicBezTo>
                  <a:cubicBezTo>
                    <a:pt x="3036" y="33457"/>
                    <a:pt x="3603" y="33491"/>
                    <a:pt x="4136" y="33491"/>
                  </a:cubicBezTo>
                  <a:cubicBezTo>
                    <a:pt x="5271" y="33557"/>
                    <a:pt x="6405" y="33591"/>
                    <a:pt x="7539" y="33624"/>
                  </a:cubicBezTo>
                  <a:cubicBezTo>
                    <a:pt x="12075" y="33758"/>
                    <a:pt x="16579" y="33858"/>
                    <a:pt x="21115" y="33891"/>
                  </a:cubicBezTo>
                  <a:cubicBezTo>
                    <a:pt x="22233" y="33908"/>
                    <a:pt x="23358" y="33916"/>
                    <a:pt x="24488" y="33916"/>
                  </a:cubicBezTo>
                  <a:cubicBezTo>
                    <a:pt x="25618" y="33916"/>
                    <a:pt x="26753" y="33908"/>
                    <a:pt x="27887" y="33891"/>
                  </a:cubicBezTo>
                  <a:cubicBezTo>
                    <a:pt x="29021" y="33891"/>
                    <a:pt x="30155" y="33891"/>
                    <a:pt x="31289" y="33858"/>
                  </a:cubicBezTo>
                  <a:cubicBezTo>
                    <a:pt x="32023" y="33858"/>
                    <a:pt x="32924" y="33858"/>
                    <a:pt x="33591" y="33391"/>
                  </a:cubicBezTo>
                  <a:cubicBezTo>
                    <a:pt x="34325" y="32890"/>
                    <a:pt x="34358" y="32023"/>
                    <a:pt x="34325" y="31189"/>
                  </a:cubicBezTo>
                  <a:cubicBezTo>
                    <a:pt x="34291" y="30088"/>
                    <a:pt x="34258" y="28954"/>
                    <a:pt x="34225" y="27853"/>
                  </a:cubicBezTo>
                  <a:cubicBezTo>
                    <a:pt x="34158" y="25585"/>
                    <a:pt x="34125" y="23317"/>
                    <a:pt x="34091" y="21048"/>
                  </a:cubicBezTo>
                  <a:cubicBezTo>
                    <a:pt x="34058" y="16579"/>
                    <a:pt x="34125" y="12075"/>
                    <a:pt x="34258" y="7572"/>
                  </a:cubicBezTo>
                  <a:cubicBezTo>
                    <a:pt x="34291" y="6438"/>
                    <a:pt x="34325" y="5304"/>
                    <a:pt x="34358" y="4170"/>
                  </a:cubicBezTo>
                  <a:cubicBezTo>
                    <a:pt x="34391" y="3636"/>
                    <a:pt x="34425" y="3069"/>
                    <a:pt x="34425" y="2502"/>
                  </a:cubicBezTo>
                  <a:cubicBezTo>
                    <a:pt x="34458" y="2068"/>
                    <a:pt x="34425" y="1601"/>
                    <a:pt x="34158" y="1234"/>
                  </a:cubicBezTo>
                  <a:cubicBezTo>
                    <a:pt x="33758" y="634"/>
                    <a:pt x="32957" y="400"/>
                    <a:pt x="32257" y="334"/>
                  </a:cubicBezTo>
                  <a:cubicBezTo>
                    <a:pt x="31189" y="167"/>
                    <a:pt x="30155" y="100"/>
                    <a:pt x="29088" y="67"/>
                  </a:cubicBezTo>
                  <a:cubicBezTo>
                    <a:pt x="27987" y="17"/>
                    <a:pt x="26878" y="0"/>
                    <a:pt x="257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 flipH="1">
              <a:off x="7532001" y="1537105"/>
              <a:ext cx="569194" cy="560136"/>
            </a:xfrm>
            <a:custGeom>
              <a:rect b="b" l="l" r="r" t="t"/>
              <a:pathLst>
                <a:path extrusionOk="0" h="33516" w="34058">
                  <a:moveTo>
                    <a:pt x="25385" y="267"/>
                  </a:moveTo>
                  <a:cubicBezTo>
                    <a:pt x="27487" y="267"/>
                    <a:pt x="29621" y="300"/>
                    <a:pt x="31723" y="567"/>
                  </a:cubicBezTo>
                  <a:cubicBezTo>
                    <a:pt x="32423" y="634"/>
                    <a:pt x="33391" y="834"/>
                    <a:pt x="33658" y="1601"/>
                  </a:cubicBezTo>
                  <a:cubicBezTo>
                    <a:pt x="33858" y="2068"/>
                    <a:pt x="33758" y="2635"/>
                    <a:pt x="33758" y="3102"/>
                  </a:cubicBezTo>
                  <a:lnTo>
                    <a:pt x="33724" y="3136"/>
                  </a:lnTo>
                  <a:cubicBezTo>
                    <a:pt x="33724" y="3669"/>
                    <a:pt x="33691" y="4203"/>
                    <a:pt x="33658" y="4770"/>
                  </a:cubicBezTo>
                  <a:cubicBezTo>
                    <a:pt x="33524" y="9073"/>
                    <a:pt x="33424" y="13410"/>
                    <a:pt x="33424" y="17746"/>
                  </a:cubicBezTo>
                  <a:cubicBezTo>
                    <a:pt x="33424" y="22049"/>
                    <a:pt x="33491" y="26386"/>
                    <a:pt x="33658" y="30722"/>
                  </a:cubicBezTo>
                  <a:cubicBezTo>
                    <a:pt x="33658" y="31189"/>
                    <a:pt x="33691" y="31656"/>
                    <a:pt x="33558" y="32090"/>
                  </a:cubicBezTo>
                  <a:cubicBezTo>
                    <a:pt x="33424" y="32523"/>
                    <a:pt x="33124" y="32824"/>
                    <a:pt x="32724" y="32990"/>
                  </a:cubicBezTo>
                  <a:cubicBezTo>
                    <a:pt x="32223" y="33199"/>
                    <a:pt x="31658" y="33238"/>
                    <a:pt x="31100" y="33238"/>
                  </a:cubicBezTo>
                  <a:cubicBezTo>
                    <a:pt x="30766" y="33238"/>
                    <a:pt x="30435" y="33224"/>
                    <a:pt x="30122" y="33224"/>
                  </a:cubicBezTo>
                  <a:cubicBezTo>
                    <a:pt x="27954" y="33257"/>
                    <a:pt x="25785" y="33257"/>
                    <a:pt x="23617" y="33257"/>
                  </a:cubicBezTo>
                  <a:cubicBezTo>
                    <a:pt x="19281" y="33257"/>
                    <a:pt x="14944" y="33191"/>
                    <a:pt x="10608" y="33091"/>
                  </a:cubicBezTo>
                  <a:cubicBezTo>
                    <a:pt x="8440" y="33024"/>
                    <a:pt x="6271" y="32957"/>
                    <a:pt x="4103" y="32890"/>
                  </a:cubicBezTo>
                  <a:cubicBezTo>
                    <a:pt x="3536" y="32857"/>
                    <a:pt x="3002" y="32857"/>
                    <a:pt x="2469" y="32824"/>
                  </a:cubicBezTo>
                  <a:cubicBezTo>
                    <a:pt x="1968" y="32790"/>
                    <a:pt x="1368" y="32857"/>
                    <a:pt x="934" y="32590"/>
                  </a:cubicBezTo>
                  <a:cubicBezTo>
                    <a:pt x="200" y="32190"/>
                    <a:pt x="301" y="31122"/>
                    <a:pt x="301" y="30422"/>
                  </a:cubicBezTo>
                  <a:cubicBezTo>
                    <a:pt x="334" y="26119"/>
                    <a:pt x="601" y="21816"/>
                    <a:pt x="801" y="17513"/>
                  </a:cubicBezTo>
                  <a:cubicBezTo>
                    <a:pt x="1034" y="13243"/>
                    <a:pt x="1201" y="8940"/>
                    <a:pt x="1034" y="4637"/>
                  </a:cubicBezTo>
                  <a:cubicBezTo>
                    <a:pt x="1001" y="3669"/>
                    <a:pt x="934" y="2669"/>
                    <a:pt x="834" y="1701"/>
                  </a:cubicBezTo>
                  <a:cubicBezTo>
                    <a:pt x="868" y="1701"/>
                    <a:pt x="901" y="1668"/>
                    <a:pt x="934" y="1668"/>
                  </a:cubicBezTo>
                  <a:cubicBezTo>
                    <a:pt x="2169" y="367"/>
                    <a:pt x="4270" y="567"/>
                    <a:pt x="5905" y="534"/>
                  </a:cubicBezTo>
                  <a:cubicBezTo>
                    <a:pt x="8073" y="501"/>
                    <a:pt x="10241" y="467"/>
                    <a:pt x="12409" y="434"/>
                  </a:cubicBezTo>
                  <a:cubicBezTo>
                    <a:pt x="16712" y="367"/>
                    <a:pt x="21049" y="300"/>
                    <a:pt x="25385" y="267"/>
                  </a:cubicBezTo>
                  <a:close/>
                  <a:moveTo>
                    <a:pt x="25481" y="0"/>
                  </a:moveTo>
                  <a:cubicBezTo>
                    <a:pt x="24384" y="0"/>
                    <a:pt x="23284" y="17"/>
                    <a:pt x="22183" y="34"/>
                  </a:cubicBezTo>
                  <a:lnTo>
                    <a:pt x="15445" y="134"/>
                  </a:lnTo>
                  <a:cubicBezTo>
                    <a:pt x="13243" y="134"/>
                    <a:pt x="11008" y="167"/>
                    <a:pt x="8773" y="200"/>
                  </a:cubicBezTo>
                  <a:cubicBezTo>
                    <a:pt x="7672" y="234"/>
                    <a:pt x="6572" y="234"/>
                    <a:pt x="5438" y="267"/>
                  </a:cubicBezTo>
                  <a:cubicBezTo>
                    <a:pt x="4570" y="267"/>
                    <a:pt x="3670" y="267"/>
                    <a:pt x="2802" y="434"/>
                  </a:cubicBezTo>
                  <a:cubicBezTo>
                    <a:pt x="2035" y="567"/>
                    <a:pt x="1301" y="867"/>
                    <a:pt x="768" y="1435"/>
                  </a:cubicBezTo>
                  <a:cubicBezTo>
                    <a:pt x="701" y="1435"/>
                    <a:pt x="667" y="1435"/>
                    <a:pt x="667" y="1501"/>
                  </a:cubicBezTo>
                  <a:cubicBezTo>
                    <a:pt x="1001" y="5904"/>
                    <a:pt x="901" y="10341"/>
                    <a:pt x="734" y="14777"/>
                  </a:cubicBezTo>
                  <a:cubicBezTo>
                    <a:pt x="534" y="19181"/>
                    <a:pt x="234" y="23617"/>
                    <a:pt x="100" y="28054"/>
                  </a:cubicBezTo>
                  <a:cubicBezTo>
                    <a:pt x="67" y="29088"/>
                    <a:pt x="0" y="30155"/>
                    <a:pt x="67" y="31189"/>
                  </a:cubicBezTo>
                  <a:cubicBezTo>
                    <a:pt x="100" y="31856"/>
                    <a:pt x="301" y="32624"/>
                    <a:pt x="968" y="32890"/>
                  </a:cubicBezTo>
                  <a:cubicBezTo>
                    <a:pt x="1435" y="33091"/>
                    <a:pt x="1968" y="33024"/>
                    <a:pt x="2469" y="33057"/>
                  </a:cubicBezTo>
                  <a:cubicBezTo>
                    <a:pt x="3002" y="33091"/>
                    <a:pt x="3570" y="33091"/>
                    <a:pt x="4103" y="33124"/>
                  </a:cubicBezTo>
                  <a:cubicBezTo>
                    <a:pt x="5204" y="33157"/>
                    <a:pt x="6338" y="33191"/>
                    <a:pt x="7472" y="33257"/>
                  </a:cubicBezTo>
                  <a:cubicBezTo>
                    <a:pt x="11909" y="33391"/>
                    <a:pt x="16379" y="33491"/>
                    <a:pt x="20849" y="33491"/>
                  </a:cubicBezTo>
                  <a:cubicBezTo>
                    <a:pt x="21966" y="33507"/>
                    <a:pt x="23083" y="33516"/>
                    <a:pt x="24201" y="33516"/>
                  </a:cubicBezTo>
                  <a:cubicBezTo>
                    <a:pt x="25318" y="33516"/>
                    <a:pt x="26436" y="33507"/>
                    <a:pt x="27553" y="33491"/>
                  </a:cubicBezTo>
                  <a:cubicBezTo>
                    <a:pt x="28654" y="33491"/>
                    <a:pt x="29788" y="33491"/>
                    <a:pt x="30922" y="33457"/>
                  </a:cubicBezTo>
                  <a:cubicBezTo>
                    <a:pt x="31656" y="33457"/>
                    <a:pt x="32524" y="33457"/>
                    <a:pt x="33191" y="33024"/>
                  </a:cubicBezTo>
                  <a:cubicBezTo>
                    <a:pt x="33925" y="32523"/>
                    <a:pt x="33958" y="31656"/>
                    <a:pt x="33925" y="30856"/>
                  </a:cubicBezTo>
                  <a:cubicBezTo>
                    <a:pt x="33891" y="29755"/>
                    <a:pt x="33858" y="28654"/>
                    <a:pt x="33824" y="27553"/>
                  </a:cubicBezTo>
                  <a:cubicBezTo>
                    <a:pt x="33758" y="25318"/>
                    <a:pt x="33724" y="23050"/>
                    <a:pt x="33691" y="20815"/>
                  </a:cubicBezTo>
                  <a:cubicBezTo>
                    <a:pt x="33658" y="16379"/>
                    <a:pt x="33724" y="11942"/>
                    <a:pt x="33858" y="7506"/>
                  </a:cubicBezTo>
                  <a:cubicBezTo>
                    <a:pt x="33891" y="6371"/>
                    <a:pt x="33925" y="5271"/>
                    <a:pt x="33958" y="4136"/>
                  </a:cubicBezTo>
                  <a:cubicBezTo>
                    <a:pt x="33991" y="3603"/>
                    <a:pt x="34025" y="3036"/>
                    <a:pt x="34025" y="2502"/>
                  </a:cubicBezTo>
                  <a:cubicBezTo>
                    <a:pt x="34058" y="2068"/>
                    <a:pt x="34025" y="1601"/>
                    <a:pt x="33758" y="1234"/>
                  </a:cubicBezTo>
                  <a:cubicBezTo>
                    <a:pt x="33357" y="601"/>
                    <a:pt x="32557" y="400"/>
                    <a:pt x="31856" y="300"/>
                  </a:cubicBezTo>
                  <a:cubicBezTo>
                    <a:pt x="30856" y="167"/>
                    <a:pt x="29788" y="100"/>
                    <a:pt x="28754" y="67"/>
                  </a:cubicBezTo>
                  <a:cubicBezTo>
                    <a:pt x="27670" y="17"/>
                    <a:pt x="26578" y="0"/>
                    <a:pt x="25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 flipH="1">
              <a:off x="7587186" y="1657652"/>
              <a:ext cx="350678" cy="13888"/>
            </a:xfrm>
            <a:custGeom>
              <a:rect b="b" l="l" r="r" t="t"/>
              <a:pathLst>
                <a:path extrusionOk="0" h="831" w="20983">
                  <a:moveTo>
                    <a:pt x="17830" y="1"/>
                  </a:moveTo>
                  <a:cubicBezTo>
                    <a:pt x="16896" y="1"/>
                    <a:pt x="15962" y="26"/>
                    <a:pt x="15045" y="26"/>
                  </a:cubicBezTo>
                  <a:cubicBezTo>
                    <a:pt x="13244" y="59"/>
                    <a:pt x="11409" y="59"/>
                    <a:pt x="9608" y="59"/>
                  </a:cubicBezTo>
                  <a:cubicBezTo>
                    <a:pt x="6406" y="59"/>
                    <a:pt x="3203" y="59"/>
                    <a:pt x="1" y="192"/>
                  </a:cubicBezTo>
                  <a:lnTo>
                    <a:pt x="1" y="626"/>
                  </a:lnTo>
                  <a:cubicBezTo>
                    <a:pt x="3203" y="793"/>
                    <a:pt x="6406" y="760"/>
                    <a:pt x="9608" y="793"/>
                  </a:cubicBezTo>
                  <a:lnTo>
                    <a:pt x="15045" y="793"/>
                  </a:lnTo>
                  <a:cubicBezTo>
                    <a:pt x="16023" y="793"/>
                    <a:pt x="17021" y="831"/>
                    <a:pt x="18017" y="831"/>
                  </a:cubicBezTo>
                  <a:cubicBezTo>
                    <a:pt x="18889" y="831"/>
                    <a:pt x="19759" y="802"/>
                    <a:pt x="20616" y="693"/>
                  </a:cubicBezTo>
                  <a:cubicBezTo>
                    <a:pt x="20983" y="659"/>
                    <a:pt x="20983" y="192"/>
                    <a:pt x="20616" y="126"/>
                  </a:cubicBezTo>
                  <a:cubicBezTo>
                    <a:pt x="19698" y="26"/>
                    <a:pt x="18764" y="1"/>
                    <a:pt x="17830" y="1"/>
                  </a:cubicBezTo>
                  <a:close/>
                </a:path>
              </a:pathLst>
            </a:custGeom>
            <a:solidFill>
              <a:srgbClr val="D471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 flipH="1">
              <a:off x="7601124" y="1761704"/>
              <a:ext cx="336740" cy="15693"/>
            </a:xfrm>
            <a:custGeom>
              <a:rect b="b" l="l" r="r" t="t"/>
              <a:pathLst>
                <a:path extrusionOk="0" h="939" w="20149">
                  <a:moveTo>
                    <a:pt x="16145" y="0"/>
                  </a:moveTo>
                  <a:cubicBezTo>
                    <a:pt x="15545" y="0"/>
                    <a:pt x="14945" y="4"/>
                    <a:pt x="14345" y="4"/>
                  </a:cubicBezTo>
                  <a:lnTo>
                    <a:pt x="8907" y="4"/>
                  </a:lnTo>
                  <a:cubicBezTo>
                    <a:pt x="7106" y="4"/>
                    <a:pt x="5338" y="4"/>
                    <a:pt x="3537" y="37"/>
                  </a:cubicBezTo>
                  <a:cubicBezTo>
                    <a:pt x="2369" y="37"/>
                    <a:pt x="1168" y="37"/>
                    <a:pt x="1" y="138"/>
                  </a:cubicBezTo>
                  <a:lnTo>
                    <a:pt x="1" y="771"/>
                  </a:lnTo>
                  <a:cubicBezTo>
                    <a:pt x="1135" y="838"/>
                    <a:pt x="2303" y="871"/>
                    <a:pt x="3437" y="871"/>
                  </a:cubicBezTo>
                  <a:cubicBezTo>
                    <a:pt x="5271" y="905"/>
                    <a:pt x="7073" y="905"/>
                    <a:pt x="8907" y="905"/>
                  </a:cubicBezTo>
                  <a:lnTo>
                    <a:pt x="14278" y="905"/>
                  </a:lnTo>
                  <a:cubicBezTo>
                    <a:pt x="16079" y="871"/>
                    <a:pt x="17914" y="938"/>
                    <a:pt x="19715" y="771"/>
                  </a:cubicBezTo>
                  <a:cubicBezTo>
                    <a:pt x="20149" y="738"/>
                    <a:pt x="20149" y="171"/>
                    <a:pt x="19715" y="104"/>
                  </a:cubicBezTo>
                  <a:cubicBezTo>
                    <a:pt x="18536" y="15"/>
                    <a:pt x="17343" y="0"/>
                    <a:pt x="16145" y="0"/>
                  </a:cubicBezTo>
                  <a:close/>
                </a:path>
              </a:pathLst>
            </a:custGeom>
            <a:solidFill>
              <a:srgbClr val="D471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 flipH="1">
              <a:off x="7609480" y="1837211"/>
              <a:ext cx="334501" cy="13487"/>
            </a:xfrm>
            <a:custGeom>
              <a:rect b="b" l="l" r="r" t="t"/>
              <a:pathLst>
                <a:path extrusionOk="0" h="807" w="20015">
                  <a:moveTo>
                    <a:pt x="1346" y="1"/>
                  </a:moveTo>
                  <a:cubicBezTo>
                    <a:pt x="1003" y="1"/>
                    <a:pt x="662" y="13"/>
                    <a:pt x="334" y="56"/>
                  </a:cubicBezTo>
                  <a:cubicBezTo>
                    <a:pt x="0" y="123"/>
                    <a:pt x="0" y="690"/>
                    <a:pt x="334" y="723"/>
                  </a:cubicBezTo>
                  <a:cubicBezTo>
                    <a:pt x="717" y="790"/>
                    <a:pt x="1117" y="807"/>
                    <a:pt x="1518" y="807"/>
                  </a:cubicBezTo>
                  <a:cubicBezTo>
                    <a:pt x="1918" y="807"/>
                    <a:pt x="2318" y="790"/>
                    <a:pt x="2702" y="790"/>
                  </a:cubicBezTo>
                  <a:cubicBezTo>
                    <a:pt x="3536" y="790"/>
                    <a:pt x="4336" y="790"/>
                    <a:pt x="5170" y="757"/>
                  </a:cubicBezTo>
                  <a:cubicBezTo>
                    <a:pt x="6772" y="757"/>
                    <a:pt x="8406" y="690"/>
                    <a:pt x="10007" y="623"/>
                  </a:cubicBezTo>
                  <a:cubicBezTo>
                    <a:pt x="10808" y="590"/>
                    <a:pt x="11617" y="581"/>
                    <a:pt x="12426" y="581"/>
                  </a:cubicBezTo>
                  <a:cubicBezTo>
                    <a:pt x="13234" y="581"/>
                    <a:pt x="14043" y="590"/>
                    <a:pt x="14844" y="590"/>
                  </a:cubicBezTo>
                  <a:lnTo>
                    <a:pt x="19781" y="590"/>
                  </a:lnTo>
                  <a:cubicBezTo>
                    <a:pt x="20014" y="590"/>
                    <a:pt x="20014" y="223"/>
                    <a:pt x="19781" y="223"/>
                  </a:cubicBezTo>
                  <a:lnTo>
                    <a:pt x="14844" y="223"/>
                  </a:lnTo>
                  <a:cubicBezTo>
                    <a:pt x="14043" y="223"/>
                    <a:pt x="13234" y="231"/>
                    <a:pt x="12426" y="231"/>
                  </a:cubicBezTo>
                  <a:cubicBezTo>
                    <a:pt x="11617" y="231"/>
                    <a:pt x="10808" y="223"/>
                    <a:pt x="10007" y="189"/>
                  </a:cubicBezTo>
                  <a:cubicBezTo>
                    <a:pt x="8406" y="123"/>
                    <a:pt x="6772" y="56"/>
                    <a:pt x="5170" y="23"/>
                  </a:cubicBezTo>
                  <a:lnTo>
                    <a:pt x="2702" y="23"/>
                  </a:lnTo>
                  <a:cubicBezTo>
                    <a:pt x="2264" y="23"/>
                    <a:pt x="1803" y="1"/>
                    <a:pt x="1346" y="1"/>
                  </a:cubicBezTo>
                  <a:close/>
                </a:path>
              </a:pathLst>
            </a:custGeom>
            <a:solidFill>
              <a:srgbClr val="D471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flipH="1">
              <a:off x="7618956" y="1980822"/>
              <a:ext cx="331726" cy="14573"/>
            </a:xfrm>
            <a:custGeom>
              <a:rect b="b" l="l" r="r" t="t"/>
              <a:pathLst>
                <a:path extrusionOk="0" h="872" w="19849">
                  <a:moveTo>
                    <a:pt x="3986" y="1"/>
                  </a:moveTo>
                  <a:cubicBezTo>
                    <a:pt x="2725" y="1"/>
                    <a:pt x="1480" y="21"/>
                    <a:pt x="234" y="203"/>
                  </a:cubicBezTo>
                  <a:cubicBezTo>
                    <a:pt x="1" y="236"/>
                    <a:pt x="1" y="670"/>
                    <a:pt x="234" y="703"/>
                  </a:cubicBezTo>
                  <a:cubicBezTo>
                    <a:pt x="1435" y="853"/>
                    <a:pt x="2636" y="872"/>
                    <a:pt x="3851" y="872"/>
                  </a:cubicBezTo>
                  <a:cubicBezTo>
                    <a:pt x="4256" y="872"/>
                    <a:pt x="4662" y="870"/>
                    <a:pt x="5071" y="870"/>
                  </a:cubicBezTo>
                  <a:lnTo>
                    <a:pt x="14945" y="870"/>
                  </a:lnTo>
                  <a:cubicBezTo>
                    <a:pt x="15745" y="836"/>
                    <a:pt x="16579" y="836"/>
                    <a:pt x="17413" y="836"/>
                  </a:cubicBezTo>
                  <a:cubicBezTo>
                    <a:pt x="17780" y="803"/>
                    <a:pt x="18147" y="803"/>
                    <a:pt x="18547" y="803"/>
                  </a:cubicBezTo>
                  <a:cubicBezTo>
                    <a:pt x="18948" y="770"/>
                    <a:pt x="19315" y="670"/>
                    <a:pt x="19715" y="570"/>
                  </a:cubicBezTo>
                  <a:cubicBezTo>
                    <a:pt x="19848" y="536"/>
                    <a:pt x="19848" y="336"/>
                    <a:pt x="19715" y="303"/>
                  </a:cubicBezTo>
                  <a:cubicBezTo>
                    <a:pt x="19315" y="203"/>
                    <a:pt x="18981" y="136"/>
                    <a:pt x="18547" y="103"/>
                  </a:cubicBezTo>
                  <a:cubicBezTo>
                    <a:pt x="18147" y="69"/>
                    <a:pt x="17780" y="69"/>
                    <a:pt x="17413" y="69"/>
                  </a:cubicBezTo>
                  <a:cubicBezTo>
                    <a:pt x="16579" y="36"/>
                    <a:pt x="15745" y="36"/>
                    <a:pt x="14945" y="36"/>
                  </a:cubicBezTo>
                  <a:cubicBezTo>
                    <a:pt x="13277" y="3"/>
                    <a:pt x="11642" y="3"/>
                    <a:pt x="10008" y="3"/>
                  </a:cubicBezTo>
                  <a:lnTo>
                    <a:pt x="5071" y="3"/>
                  </a:lnTo>
                  <a:cubicBezTo>
                    <a:pt x="4708" y="3"/>
                    <a:pt x="4346" y="1"/>
                    <a:pt x="3986" y="1"/>
                  </a:cubicBezTo>
                  <a:close/>
                </a:path>
              </a:pathLst>
            </a:custGeom>
            <a:solidFill>
              <a:srgbClr val="D471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flipH="1">
              <a:off x="7480142" y="1601214"/>
              <a:ext cx="575896" cy="566838"/>
            </a:xfrm>
            <a:custGeom>
              <a:rect b="b" l="l" r="r" t="t"/>
              <a:pathLst>
                <a:path extrusionOk="0" h="33917" w="34459">
                  <a:moveTo>
                    <a:pt x="25785" y="0"/>
                  </a:moveTo>
                  <a:cubicBezTo>
                    <a:pt x="24676" y="0"/>
                    <a:pt x="23567" y="17"/>
                    <a:pt x="22450" y="34"/>
                  </a:cubicBezTo>
                  <a:cubicBezTo>
                    <a:pt x="20181" y="67"/>
                    <a:pt x="17913" y="100"/>
                    <a:pt x="15645" y="134"/>
                  </a:cubicBezTo>
                  <a:cubicBezTo>
                    <a:pt x="13376" y="134"/>
                    <a:pt x="11142" y="167"/>
                    <a:pt x="8873" y="200"/>
                  </a:cubicBezTo>
                  <a:cubicBezTo>
                    <a:pt x="7772" y="234"/>
                    <a:pt x="6638" y="234"/>
                    <a:pt x="5538" y="267"/>
                  </a:cubicBezTo>
                  <a:cubicBezTo>
                    <a:pt x="4637" y="267"/>
                    <a:pt x="3703" y="267"/>
                    <a:pt x="2836" y="434"/>
                  </a:cubicBezTo>
                  <a:cubicBezTo>
                    <a:pt x="2068" y="567"/>
                    <a:pt x="1335" y="868"/>
                    <a:pt x="767" y="1435"/>
                  </a:cubicBezTo>
                  <a:cubicBezTo>
                    <a:pt x="734" y="1435"/>
                    <a:pt x="667" y="1468"/>
                    <a:pt x="667" y="1535"/>
                  </a:cubicBezTo>
                  <a:cubicBezTo>
                    <a:pt x="1001" y="5971"/>
                    <a:pt x="934" y="10474"/>
                    <a:pt x="734" y="14944"/>
                  </a:cubicBezTo>
                  <a:cubicBezTo>
                    <a:pt x="534" y="19414"/>
                    <a:pt x="234" y="23884"/>
                    <a:pt x="100" y="28387"/>
                  </a:cubicBezTo>
                  <a:cubicBezTo>
                    <a:pt x="100" y="29421"/>
                    <a:pt x="0" y="30489"/>
                    <a:pt x="67" y="31556"/>
                  </a:cubicBezTo>
                  <a:cubicBezTo>
                    <a:pt x="134" y="32223"/>
                    <a:pt x="300" y="33024"/>
                    <a:pt x="1001" y="33291"/>
                  </a:cubicBezTo>
                  <a:cubicBezTo>
                    <a:pt x="1468" y="33458"/>
                    <a:pt x="2002" y="33424"/>
                    <a:pt x="2502" y="33458"/>
                  </a:cubicBezTo>
                  <a:cubicBezTo>
                    <a:pt x="3036" y="33458"/>
                    <a:pt x="3603" y="33491"/>
                    <a:pt x="4170" y="33524"/>
                  </a:cubicBezTo>
                  <a:cubicBezTo>
                    <a:pt x="5304" y="33558"/>
                    <a:pt x="6438" y="33591"/>
                    <a:pt x="7572" y="33624"/>
                  </a:cubicBezTo>
                  <a:cubicBezTo>
                    <a:pt x="12076" y="33791"/>
                    <a:pt x="16612" y="33858"/>
                    <a:pt x="21115" y="33891"/>
                  </a:cubicBezTo>
                  <a:cubicBezTo>
                    <a:pt x="22249" y="33908"/>
                    <a:pt x="23375" y="33916"/>
                    <a:pt x="24501" y="33916"/>
                  </a:cubicBezTo>
                  <a:cubicBezTo>
                    <a:pt x="25627" y="33916"/>
                    <a:pt x="26753" y="33908"/>
                    <a:pt x="27887" y="33891"/>
                  </a:cubicBezTo>
                  <a:cubicBezTo>
                    <a:pt x="29021" y="33891"/>
                    <a:pt x="30155" y="33891"/>
                    <a:pt x="31289" y="33858"/>
                  </a:cubicBezTo>
                  <a:cubicBezTo>
                    <a:pt x="32056" y="33858"/>
                    <a:pt x="32924" y="33858"/>
                    <a:pt x="33591" y="33424"/>
                  </a:cubicBezTo>
                  <a:cubicBezTo>
                    <a:pt x="34325" y="32890"/>
                    <a:pt x="34358" y="32023"/>
                    <a:pt x="34325" y="31223"/>
                  </a:cubicBezTo>
                  <a:cubicBezTo>
                    <a:pt x="34291" y="30088"/>
                    <a:pt x="34258" y="28988"/>
                    <a:pt x="34225" y="27854"/>
                  </a:cubicBezTo>
                  <a:cubicBezTo>
                    <a:pt x="34158" y="25585"/>
                    <a:pt x="34125" y="23317"/>
                    <a:pt x="34125" y="21082"/>
                  </a:cubicBezTo>
                  <a:cubicBezTo>
                    <a:pt x="34058" y="16579"/>
                    <a:pt x="34125" y="12076"/>
                    <a:pt x="34258" y="7572"/>
                  </a:cubicBezTo>
                  <a:cubicBezTo>
                    <a:pt x="34291" y="6438"/>
                    <a:pt x="34325" y="5304"/>
                    <a:pt x="34358" y="4170"/>
                  </a:cubicBezTo>
                  <a:cubicBezTo>
                    <a:pt x="34391" y="3636"/>
                    <a:pt x="34425" y="3069"/>
                    <a:pt x="34458" y="2502"/>
                  </a:cubicBezTo>
                  <a:cubicBezTo>
                    <a:pt x="34458" y="2068"/>
                    <a:pt x="34425" y="1601"/>
                    <a:pt x="34191" y="1234"/>
                  </a:cubicBezTo>
                  <a:cubicBezTo>
                    <a:pt x="33758" y="634"/>
                    <a:pt x="32957" y="434"/>
                    <a:pt x="32257" y="334"/>
                  </a:cubicBezTo>
                  <a:cubicBezTo>
                    <a:pt x="31223" y="167"/>
                    <a:pt x="30155" y="100"/>
                    <a:pt x="29121" y="67"/>
                  </a:cubicBezTo>
                  <a:cubicBezTo>
                    <a:pt x="28004" y="17"/>
                    <a:pt x="26894" y="0"/>
                    <a:pt x="25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 flipH="1">
              <a:off x="7480142" y="1601214"/>
              <a:ext cx="575896" cy="566838"/>
            </a:xfrm>
            <a:custGeom>
              <a:rect b="b" l="l" r="r" t="t"/>
              <a:pathLst>
                <a:path extrusionOk="0" h="33917" w="34459">
                  <a:moveTo>
                    <a:pt x="26969" y="290"/>
                  </a:moveTo>
                  <a:cubicBezTo>
                    <a:pt x="28685" y="290"/>
                    <a:pt x="30409" y="354"/>
                    <a:pt x="32090" y="567"/>
                  </a:cubicBezTo>
                  <a:cubicBezTo>
                    <a:pt x="32824" y="667"/>
                    <a:pt x="33791" y="868"/>
                    <a:pt x="34058" y="1635"/>
                  </a:cubicBezTo>
                  <a:cubicBezTo>
                    <a:pt x="34258" y="2102"/>
                    <a:pt x="34158" y="2669"/>
                    <a:pt x="34158" y="3169"/>
                  </a:cubicBezTo>
                  <a:cubicBezTo>
                    <a:pt x="34125" y="3703"/>
                    <a:pt x="34091" y="4270"/>
                    <a:pt x="34091" y="4804"/>
                  </a:cubicBezTo>
                  <a:cubicBezTo>
                    <a:pt x="33924" y="9207"/>
                    <a:pt x="33824" y="13577"/>
                    <a:pt x="33824" y="17946"/>
                  </a:cubicBezTo>
                  <a:cubicBezTo>
                    <a:pt x="33824" y="22316"/>
                    <a:pt x="33891" y="26719"/>
                    <a:pt x="34058" y="31089"/>
                  </a:cubicBezTo>
                  <a:cubicBezTo>
                    <a:pt x="34058" y="31556"/>
                    <a:pt x="34125" y="32023"/>
                    <a:pt x="33958" y="32490"/>
                  </a:cubicBezTo>
                  <a:cubicBezTo>
                    <a:pt x="33824" y="32924"/>
                    <a:pt x="33524" y="33224"/>
                    <a:pt x="33124" y="33391"/>
                  </a:cubicBezTo>
                  <a:cubicBezTo>
                    <a:pt x="32624" y="33599"/>
                    <a:pt x="32045" y="33638"/>
                    <a:pt x="31478" y="33638"/>
                  </a:cubicBezTo>
                  <a:cubicBezTo>
                    <a:pt x="31138" y="33638"/>
                    <a:pt x="30801" y="33624"/>
                    <a:pt x="30489" y="33624"/>
                  </a:cubicBezTo>
                  <a:cubicBezTo>
                    <a:pt x="28287" y="33658"/>
                    <a:pt x="26086" y="33658"/>
                    <a:pt x="23884" y="33658"/>
                  </a:cubicBezTo>
                  <a:cubicBezTo>
                    <a:pt x="19514" y="33658"/>
                    <a:pt x="15111" y="33624"/>
                    <a:pt x="10741" y="33491"/>
                  </a:cubicBezTo>
                  <a:cubicBezTo>
                    <a:pt x="8540" y="33424"/>
                    <a:pt x="6338" y="33357"/>
                    <a:pt x="4137" y="33291"/>
                  </a:cubicBezTo>
                  <a:cubicBezTo>
                    <a:pt x="3603" y="33257"/>
                    <a:pt x="3036" y="33257"/>
                    <a:pt x="2502" y="33224"/>
                  </a:cubicBezTo>
                  <a:cubicBezTo>
                    <a:pt x="2002" y="33191"/>
                    <a:pt x="1368" y="33257"/>
                    <a:pt x="934" y="32991"/>
                  </a:cubicBezTo>
                  <a:cubicBezTo>
                    <a:pt x="200" y="32590"/>
                    <a:pt x="300" y="31489"/>
                    <a:pt x="300" y="30789"/>
                  </a:cubicBezTo>
                  <a:cubicBezTo>
                    <a:pt x="334" y="26419"/>
                    <a:pt x="601" y="22083"/>
                    <a:pt x="834" y="17746"/>
                  </a:cubicBezTo>
                  <a:cubicBezTo>
                    <a:pt x="1034" y="13410"/>
                    <a:pt x="1201" y="9073"/>
                    <a:pt x="1034" y="4704"/>
                  </a:cubicBezTo>
                  <a:cubicBezTo>
                    <a:pt x="1001" y="3736"/>
                    <a:pt x="934" y="2736"/>
                    <a:pt x="868" y="1735"/>
                  </a:cubicBezTo>
                  <a:cubicBezTo>
                    <a:pt x="901" y="1735"/>
                    <a:pt x="934" y="1735"/>
                    <a:pt x="968" y="1701"/>
                  </a:cubicBezTo>
                  <a:cubicBezTo>
                    <a:pt x="1950" y="666"/>
                    <a:pt x="3482" y="560"/>
                    <a:pt x="4907" y="560"/>
                  </a:cubicBezTo>
                  <a:cubicBezTo>
                    <a:pt x="5272" y="560"/>
                    <a:pt x="5631" y="567"/>
                    <a:pt x="5971" y="567"/>
                  </a:cubicBezTo>
                  <a:lnTo>
                    <a:pt x="12543" y="467"/>
                  </a:lnTo>
                  <a:cubicBezTo>
                    <a:pt x="16912" y="401"/>
                    <a:pt x="21315" y="300"/>
                    <a:pt x="25685" y="300"/>
                  </a:cubicBezTo>
                  <a:cubicBezTo>
                    <a:pt x="26112" y="294"/>
                    <a:pt x="26541" y="290"/>
                    <a:pt x="26969" y="290"/>
                  </a:cubicBezTo>
                  <a:close/>
                  <a:moveTo>
                    <a:pt x="25785" y="0"/>
                  </a:moveTo>
                  <a:cubicBezTo>
                    <a:pt x="24676" y="0"/>
                    <a:pt x="23567" y="17"/>
                    <a:pt x="22450" y="34"/>
                  </a:cubicBezTo>
                  <a:cubicBezTo>
                    <a:pt x="20181" y="67"/>
                    <a:pt x="17913" y="100"/>
                    <a:pt x="15645" y="134"/>
                  </a:cubicBezTo>
                  <a:cubicBezTo>
                    <a:pt x="13376" y="134"/>
                    <a:pt x="11142" y="167"/>
                    <a:pt x="8873" y="200"/>
                  </a:cubicBezTo>
                  <a:cubicBezTo>
                    <a:pt x="7772" y="234"/>
                    <a:pt x="6638" y="234"/>
                    <a:pt x="5538" y="267"/>
                  </a:cubicBezTo>
                  <a:cubicBezTo>
                    <a:pt x="4637" y="267"/>
                    <a:pt x="3703" y="267"/>
                    <a:pt x="2836" y="434"/>
                  </a:cubicBezTo>
                  <a:cubicBezTo>
                    <a:pt x="2068" y="567"/>
                    <a:pt x="1335" y="868"/>
                    <a:pt x="767" y="1435"/>
                  </a:cubicBezTo>
                  <a:cubicBezTo>
                    <a:pt x="734" y="1435"/>
                    <a:pt x="667" y="1468"/>
                    <a:pt x="667" y="1535"/>
                  </a:cubicBezTo>
                  <a:cubicBezTo>
                    <a:pt x="1001" y="5971"/>
                    <a:pt x="934" y="10474"/>
                    <a:pt x="734" y="14944"/>
                  </a:cubicBezTo>
                  <a:cubicBezTo>
                    <a:pt x="534" y="19414"/>
                    <a:pt x="234" y="23884"/>
                    <a:pt x="100" y="28387"/>
                  </a:cubicBezTo>
                  <a:cubicBezTo>
                    <a:pt x="100" y="29421"/>
                    <a:pt x="0" y="30489"/>
                    <a:pt x="67" y="31556"/>
                  </a:cubicBezTo>
                  <a:cubicBezTo>
                    <a:pt x="134" y="32223"/>
                    <a:pt x="300" y="33024"/>
                    <a:pt x="1001" y="33291"/>
                  </a:cubicBezTo>
                  <a:cubicBezTo>
                    <a:pt x="1468" y="33458"/>
                    <a:pt x="2002" y="33424"/>
                    <a:pt x="2502" y="33458"/>
                  </a:cubicBezTo>
                  <a:cubicBezTo>
                    <a:pt x="3036" y="33458"/>
                    <a:pt x="3603" y="33491"/>
                    <a:pt x="4170" y="33524"/>
                  </a:cubicBezTo>
                  <a:cubicBezTo>
                    <a:pt x="5304" y="33558"/>
                    <a:pt x="6438" y="33591"/>
                    <a:pt x="7572" y="33624"/>
                  </a:cubicBezTo>
                  <a:cubicBezTo>
                    <a:pt x="12076" y="33791"/>
                    <a:pt x="16612" y="33858"/>
                    <a:pt x="21115" y="33891"/>
                  </a:cubicBezTo>
                  <a:cubicBezTo>
                    <a:pt x="22249" y="33908"/>
                    <a:pt x="23375" y="33916"/>
                    <a:pt x="24501" y="33916"/>
                  </a:cubicBezTo>
                  <a:cubicBezTo>
                    <a:pt x="25627" y="33916"/>
                    <a:pt x="26753" y="33908"/>
                    <a:pt x="27887" y="33891"/>
                  </a:cubicBezTo>
                  <a:cubicBezTo>
                    <a:pt x="29021" y="33891"/>
                    <a:pt x="30155" y="33891"/>
                    <a:pt x="31289" y="33858"/>
                  </a:cubicBezTo>
                  <a:cubicBezTo>
                    <a:pt x="32056" y="33858"/>
                    <a:pt x="32924" y="33858"/>
                    <a:pt x="33591" y="33424"/>
                  </a:cubicBezTo>
                  <a:cubicBezTo>
                    <a:pt x="34325" y="32890"/>
                    <a:pt x="34358" y="32023"/>
                    <a:pt x="34325" y="31223"/>
                  </a:cubicBezTo>
                  <a:cubicBezTo>
                    <a:pt x="34291" y="30088"/>
                    <a:pt x="34258" y="28988"/>
                    <a:pt x="34225" y="27854"/>
                  </a:cubicBezTo>
                  <a:cubicBezTo>
                    <a:pt x="34158" y="25585"/>
                    <a:pt x="34125" y="23317"/>
                    <a:pt x="34125" y="21082"/>
                  </a:cubicBezTo>
                  <a:cubicBezTo>
                    <a:pt x="34058" y="16579"/>
                    <a:pt x="34125" y="12076"/>
                    <a:pt x="34258" y="7572"/>
                  </a:cubicBezTo>
                  <a:cubicBezTo>
                    <a:pt x="34291" y="6438"/>
                    <a:pt x="34325" y="5304"/>
                    <a:pt x="34358" y="4170"/>
                  </a:cubicBezTo>
                  <a:cubicBezTo>
                    <a:pt x="34391" y="3636"/>
                    <a:pt x="34425" y="3069"/>
                    <a:pt x="34458" y="2502"/>
                  </a:cubicBezTo>
                  <a:cubicBezTo>
                    <a:pt x="34458" y="2068"/>
                    <a:pt x="34425" y="1601"/>
                    <a:pt x="34191" y="1234"/>
                  </a:cubicBezTo>
                  <a:cubicBezTo>
                    <a:pt x="33758" y="634"/>
                    <a:pt x="32957" y="434"/>
                    <a:pt x="32257" y="334"/>
                  </a:cubicBezTo>
                  <a:cubicBezTo>
                    <a:pt x="31223" y="167"/>
                    <a:pt x="30155" y="100"/>
                    <a:pt x="29121" y="67"/>
                  </a:cubicBezTo>
                  <a:cubicBezTo>
                    <a:pt x="28004" y="17"/>
                    <a:pt x="26894" y="0"/>
                    <a:pt x="257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 flipH="1">
              <a:off x="7483485" y="1604557"/>
              <a:ext cx="568660" cy="560287"/>
            </a:xfrm>
            <a:custGeom>
              <a:rect b="b" l="l" r="r" t="t"/>
              <a:pathLst>
                <a:path extrusionOk="0" h="33525" w="34026">
                  <a:moveTo>
                    <a:pt x="25352" y="267"/>
                  </a:moveTo>
                  <a:cubicBezTo>
                    <a:pt x="27487" y="267"/>
                    <a:pt x="29589" y="301"/>
                    <a:pt x="31690" y="567"/>
                  </a:cubicBezTo>
                  <a:cubicBezTo>
                    <a:pt x="32424" y="668"/>
                    <a:pt x="33358" y="834"/>
                    <a:pt x="33658" y="1602"/>
                  </a:cubicBezTo>
                  <a:cubicBezTo>
                    <a:pt x="33825" y="2069"/>
                    <a:pt x="33758" y="2636"/>
                    <a:pt x="33725" y="3136"/>
                  </a:cubicBezTo>
                  <a:cubicBezTo>
                    <a:pt x="33691" y="3670"/>
                    <a:pt x="33658" y="4203"/>
                    <a:pt x="33658" y="4770"/>
                  </a:cubicBezTo>
                  <a:cubicBezTo>
                    <a:pt x="33491" y="9074"/>
                    <a:pt x="33425" y="13410"/>
                    <a:pt x="33391" y="17746"/>
                  </a:cubicBezTo>
                  <a:cubicBezTo>
                    <a:pt x="33391" y="22050"/>
                    <a:pt x="33458" y="26386"/>
                    <a:pt x="33625" y="30722"/>
                  </a:cubicBezTo>
                  <a:cubicBezTo>
                    <a:pt x="33658" y="31189"/>
                    <a:pt x="33691" y="31656"/>
                    <a:pt x="33558" y="32123"/>
                  </a:cubicBezTo>
                  <a:cubicBezTo>
                    <a:pt x="33425" y="32524"/>
                    <a:pt x="33124" y="32824"/>
                    <a:pt x="32724" y="32991"/>
                  </a:cubicBezTo>
                  <a:cubicBezTo>
                    <a:pt x="32203" y="33199"/>
                    <a:pt x="31643" y="33238"/>
                    <a:pt x="31084" y="33238"/>
                  </a:cubicBezTo>
                  <a:cubicBezTo>
                    <a:pt x="30749" y="33238"/>
                    <a:pt x="30414" y="33224"/>
                    <a:pt x="30089" y="33224"/>
                  </a:cubicBezTo>
                  <a:cubicBezTo>
                    <a:pt x="28556" y="33248"/>
                    <a:pt x="27023" y="33271"/>
                    <a:pt x="25489" y="33271"/>
                  </a:cubicBezTo>
                  <a:cubicBezTo>
                    <a:pt x="24854" y="33271"/>
                    <a:pt x="24219" y="33267"/>
                    <a:pt x="23584" y="33258"/>
                  </a:cubicBezTo>
                  <a:cubicBezTo>
                    <a:pt x="19248" y="33258"/>
                    <a:pt x="14911" y="33224"/>
                    <a:pt x="10575" y="33091"/>
                  </a:cubicBezTo>
                  <a:cubicBezTo>
                    <a:pt x="8407" y="33024"/>
                    <a:pt x="6239" y="32957"/>
                    <a:pt x="4070" y="32891"/>
                  </a:cubicBezTo>
                  <a:cubicBezTo>
                    <a:pt x="3537" y="32857"/>
                    <a:pt x="3003" y="32857"/>
                    <a:pt x="2436" y="32824"/>
                  </a:cubicBezTo>
                  <a:cubicBezTo>
                    <a:pt x="1969" y="32791"/>
                    <a:pt x="1335" y="32857"/>
                    <a:pt x="901" y="32624"/>
                  </a:cubicBezTo>
                  <a:cubicBezTo>
                    <a:pt x="201" y="32190"/>
                    <a:pt x="268" y="31123"/>
                    <a:pt x="268" y="30422"/>
                  </a:cubicBezTo>
                  <a:cubicBezTo>
                    <a:pt x="301" y="26119"/>
                    <a:pt x="568" y="21816"/>
                    <a:pt x="801" y="17513"/>
                  </a:cubicBezTo>
                  <a:cubicBezTo>
                    <a:pt x="1001" y="13243"/>
                    <a:pt x="1202" y="8940"/>
                    <a:pt x="1001" y="4637"/>
                  </a:cubicBezTo>
                  <a:cubicBezTo>
                    <a:pt x="968" y="3670"/>
                    <a:pt x="901" y="2669"/>
                    <a:pt x="835" y="1702"/>
                  </a:cubicBezTo>
                  <a:cubicBezTo>
                    <a:pt x="868" y="1702"/>
                    <a:pt x="901" y="1702"/>
                    <a:pt x="935" y="1668"/>
                  </a:cubicBezTo>
                  <a:cubicBezTo>
                    <a:pt x="2169" y="367"/>
                    <a:pt x="4237" y="567"/>
                    <a:pt x="5872" y="534"/>
                  </a:cubicBezTo>
                  <a:cubicBezTo>
                    <a:pt x="8040" y="501"/>
                    <a:pt x="10208" y="467"/>
                    <a:pt x="12376" y="434"/>
                  </a:cubicBezTo>
                  <a:cubicBezTo>
                    <a:pt x="16713" y="401"/>
                    <a:pt x="21049" y="301"/>
                    <a:pt x="25352" y="267"/>
                  </a:cubicBezTo>
                  <a:close/>
                  <a:moveTo>
                    <a:pt x="25456" y="0"/>
                  </a:moveTo>
                  <a:cubicBezTo>
                    <a:pt x="24360" y="0"/>
                    <a:pt x="23267" y="17"/>
                    <a:pt x="22183" y="34"/>
                  </a:cubicBezTo>
                  <a:cubicBezTo>
                    <a:pt x="19915" y="67"/>
                    <a:pt x="17680" y="100"/>
                    <a:pt x="15445" y="134"/>
                  </a:cubicBezTo>
                  <a:lnTo>
                    <a:pt x="8740" y="201"/>
                  </a:lnTo>
                  <a:cubicBezTo>
                    <a:pt x="7640" y="234"/>
                    <a:pt x="6539" y="234"/>
                    <a:pt x="5438" y="267"/>
                  </a:cubicBezTo>
                  <a:cubicBezTo>
                    <a:pt x="4537" y="267"/>
                    <a:pt x="3637" y="267"/>
                    <a:pt x="2769" y="434"/>
                  </a:cubicBezTo>
                  <a:cubicBezTo>
                    <a:pt x="2036" y="567"/>
                    <a:pt x="1302" y="868"/>
                    <a:pt x="735" y="1435"/>
                  </a:cubicBezTo>
                  <a:cubicBezTo>
                    <a:pt x="701" y="1435"/>
                    <a:pt x="635" y="1435"/>
                    <a:pt x="668" y="1501"/>
                  </a:cubicBezTo>
                  <a:cubicBezTo>
                    <a:pt x="968" y="5905"/>
                    <a:pt x="901" y="10341"/>
                    <a:pt x="701" y="14778"/>
                  </a:cubicBezTo>
                  <a:cubicBezTo>
                    <a:pt x="501" y="19181"/>
                    <a:pt x="201" y="23617"/>
                    <a:pt x="101" y="28054"/>
                  </a:cubicBezTo>
                  <a:cubicBezTo>
                    <a:pt x="67" y="29088"/>
                    <a:pt x="1" y="30155"/>
                    <a:pt x="67" y="31189"/>
                  </a:cubicBezTo>
                  <a:cubicBezTo>
                    <a:pt x="101" y="31857"/>
                    <a:pt x="268" y="32624"/>
                    <a:pt x="968" y="32891"/>
                  </a:cubicBezTo>
                  <a:cubicBezTo>
                    <a:pt x="1435" y="33091"/>
                    <a:pt x="1969" y="33024"/>
                    <a:pt x="2436" y="33057"/>
                  </a:cubicBezTo>
                  <a:cubicBezTo>
                    <a:pt x="3003" y="33091"/>
                    <a:pt x="3537" y="33091"/>
                    <a:pt x="4070" y="33124"/>
                  </a:cubicBezTo>
                  <a:cubicBezTo>
                    <a:pt x="5204" y="33157"/>
                    <a:pt x="6305" y="33224"/>
                    <a:pt x="7439" y="33258"/>
                  </a:cubicBezTo>
                  <a:cubicBezTo>
                    <a:pt x="11909" y="33391"/>
                    <a:pt x="16379" y="33491"/>
                    <a:pt x="20849" y="33524"/>
                  </a:cubicBezTo>
                  <a:lnTo>
                    <a:pt x="27520" y="33524"/>
                  </a:lnTo>
                  <a:cubicBezTo>
                    <a:pt x="28655" y="33491"/>
                    <a:pt x="29755" y="33491"/>
                    <a:pt x="30889" y="33491"/>
                  </a:cubicBezTo>
                  <a:cubicBezTo>
                    <a:pt x="31657" y="33458"/>
                    <a:pt x="32524" y="33491"/>
                    <a:pt x="33158" y="33024"/>
                  </a:cubicBezTo>
                  <a:cubicBezTo>
                    <a:pt x="33892" y="32524"/>
                    <a:pt x="33925" y="31656"/>
                    <a:pt x="33892" y="30856"/>
                  </a:cubicBezTo>
                  <a:cubicBezTo>
                    <a:pt x="33858" y="29755"/>
                    <a:pt x="33825" y="28654"/>
                    <a:pt x="33792" y="27553"/>
                  </a:cubicBezTo>
                  <a:cubicBezTo>
                    <a:pt x="33725" y="25319"/>
                    <a:pt x="33691" y="23084"/>
                    <a:pt x="33691" y="20849"/>
                  </a:cubicBezTo>
                  <a:cubicBezTo>
                    <a:pt x="33658" y="16379"/>
                    <a:pt x="33691" y="11942"/>
                    <a:pt x="33825" y="7506"/>
                  </a:cubicBezTo>
                  <a:cubicBezTo>
                    <a:pt x="33858" y="6372"/>
                    <a:pt x="33892" y="5271"/>
                    <a:pt x="33925" y="4137"/>
                  </a:cubicBezTo>
                  <a:cubicBezTo>
                    <a:pt x="33958" y="3603"/>
                    <a:pt x="33992" y="3036"/>
                    <a:pt x="34025" y="2502"/>
                  </a:cubicBezTo>
                  <a:cubicBezTo>
                    <a:pt x="34025" y="2069"/>
                    <a:pt x="33992" y="1602"/>
                    <a:pt x="33758" y="1235"/>
                  </a:cubicBezTo>
                  <a:cubicBezTo>
                    <a:pt x="33325" y="634"/>
                    <a:pt x="32557" y="401"/>
                    <a:pt x="31857" y="334"/>
                  </a:cubicBezTo>
                  <a:cubicBezTo>
                    <a:pt x="30823" y="167"/>
                    <a:pt x="29789" y="100"/>
                    <a:pt x="28755" y="67"/>
                  </a:cubicBezTo>
                  <a:cubicBezTo>
                    <a:pt x="27654" y="17"/>
                    <a:pt x="26553" y="0"/>
                    <a:pt x="25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 flipH="1">
              <a:off x="7538686" y="1725171"/>
              <a:ext cx="350662" cy="13838"/>
            </a:xfrm>
            <a:custGeom>
              <a:rect b="b" l="l" r="r" t="t"/>
              <a:pathLst>
                <a:path extrusionOk="0" h="828" w="20982">
                  <a:moveTo>
                    <a:pt x="18048" y="1"/>
                  </a:moveTo>
                  <a:cubicBezTo>
                    <a:pt x="17056" y="1"/>
                    <a:pt x="16057" y="37"/>
                    <a:pt x="15077" y="55"/>
                  </a:cubicBezTo>
                  <a:lnTo>
                    <a:pt x="9607" y="55"/>
                  </a:lnTo>
                  <a:cubicBezTo>
                    <a:pt x="6405" y="55"/>
                    <a:pt x="3202" y="55"/>
                    <a:pt x="0" y="189"/>
                  </a:cubicBezTo>
                  <a:lnTo>
                    <a:pt x="0" y="656"/>
                  </a:lnTo>
                  <a:cubicBezTo>
                    <a:pt x="3202" y="789"/>
                    <a:pt x="6405" y="789"/>
                    <a:pt x="9607" y="789"/>
                  </a:cubicBezTo>
                  <a:lnTo>
                    <a:pt x="15077" y="789"/>
                  </a:lnTo>
                  <a:cubicBezTo>
                    <a:pt x="16056" y="789"/>
                    <a:pt x="17053" y="827"/>
                    <a:pt x="18045" y="827"/>
                  </a:cubicBezTo>
                  <a:cubicBezTo>
                    <a:pt x="18912" y="827"/>
                    <a:pt x="19774" y="798"/>
                    <a:pt x="20615" y="689"/>
                  </a:cubicBezTo>
                  <a:cubicBezTo>
                    <a:pt x="20982" y="656"/>
                    <a:pt x="20982" y="189"/>
                    <a:pt x="20615" y="122"/>
                  </a:cubicBezTo>
                  <a:cubicBezTo>
                    <a:pt x="19775" y="29"/>
                    <a:pt x="18914" y="1"/>
                    <a:pt x="18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 flipH="1">
              <a:off x="7552624" y="1829173"/>
              <a:ext cx="336723" cy="15175"/>
            </a:xfrm>
            <a:custGeom>
              <a:rect b="b" l="l" r="r" t="t"/>
              <a:pathLst>
                <a:path extrusionOk="0" h="908" w="20148">
                  <a:moveTo>
                    <a:pt x="15914" y="1"/>
                  </a:moveTo>
                  <a:cubicBezTo>
                    <a:pt x="15404" y="1"/>
                    <a:pt x="14892" y="3"/>
                    <a:pt x="14377" y="3"/>
                  </a:cubicBezTo>
                  <a:lnTo>
                    <a:pt x="8906" y="3"/>
                  </a:lnTo>
                  <a:cubicBezTo>
                    <a:pt x="7138" y="3"/>
                    <a:pt x="5337" y="37"/>
                    <a:pt x="3569" y="37"/>
                  </a:cubicBezTo>
                  <a:cubicBezTo>
                    <a:pt x="2368" y="37"/>
                    <a:pt x="1201" y="37"/>
                    <a:pt x="0" y="137"/>
                  </a:cubicBezTo>
                  <a:lnTo>
                    <a:pt x="0" y="771"/>
                  </a:lnTo>
                  <a:cubicBezTo>
                    <a:pt x="1168" y="871"/>
                    <a:pt x="2302" y="871"/>
                    <a:pt x="3469" y="871"/>
                  </a:cubicBezTo>
                  <a:cubicBezTo>
                    <a:pt x="5270" y="904"/>
                    <a:pt x="7105" y="904"/>
                    <a:pt x="8906" y="904"/>
                  </a:cubicBezTo>
                  <a:lnTo>
                    <a:pt x="14277" y="904"/>
                  </a:lnTo>
                  <a:cubicBezTo>
                    <a:pt x="14888" y="904"/>
                    <a:pt x="15496" y="908"/>
                    <a:pt x="16103" y="908"/>
                  </a:cubicBezTo>
                  <a:cubicBezTo>
                    <a:pt x="17316" y="908"/>
                    <a:pt x="18524" y="893"/>
                    <a:pt x="19747" y="804"/>
                  </a:cubicBezTo>
                  <a:cubicBezTo>
                    <a:pt x="20148" y="737"/>
                    <a:pt x="20148" y="170"/>
                    <a:pt x="19747" y="137"/>
                  </a:cubicBezTo>
                  <a:cubicBezTo>
                    <a:pt x="18461" y="18"/>
                    <a:pt x="17191" y="1"/>
                    <a:pt x="15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 flipH="1">
              <a:off x="7560981" y="1904680"/>
              <a:ext cx="334501" cy="13554"/>
            </a:xfrm>
            <a:custGeom>
              <a:rect b="b" l="l" r="r" t="t"/>
              <a:pathLst>
                <a:path extrusionOk="0" h="811" w="20015">
                  <a:moveTo>
                    <a:pt x="1346" y="0"/>
                  </a:moveTo>
                  <a:cubicBezTo>
                    <a:pt x="1004" y="0"/>
                    <a:pt x="662" y="12"/>
                    <a:pt x="334" y="55"/>
                  </a:cubicBezTo>
                  <a:cubicBezTo>
                    <a:pt x="0" y="122"/>
                    <a:pt x="0" y="689"/>
                    <a:pt x="334" y="756"/>
                  </a:cubicBezTo>
                  <a:cubicBezTo>
                    <a:pt x="662" y="799"/>
                    <a:pt x="1004" y="811"/>
                    <a:pt x="1346" y="811"/>
                  </a:cubicBezTo>
                  <a:cubicBezTo>
                    <a:pt x="1803" y="811"/>
                    <a:pt x="2264" y="789"/>
                    <a:pt x="2702" y="789"/>
                  </a:cubicBezTo>
                  <a:cubicBezTo>
                    <a:pt x="3536" y="789"/>
                    <a:pt x="4370" y="789"/>
                    <a:pt x="5170" y="756"/>
                  </a:cubicBezTo>
                  <a:cubicBezTo>
                    <a:pt x="6805" y="756"/>
                    <a:pt x="8406" y="689"/>
                    <a:pt x="10041" y="622"/>
                  </a:cubicBezTo>
                  <a:cubicBezTo>
                    <a:pt x="10841" y="589"/>
                    <a:pt x="11642" y="581"/>
                    <a:pt x="12446" y="581"/>
                  </a:cubicBezTo>
                  <a:cubicBezTo>
                    <a:pt x="13251" y="581"/>
                    <a:pt x="14060" y="589"/>
                    <a:pt x="14877" y="589"/>
                  </a:cubicBezTo>
                  <a:lnTo>
                    <a:pt x="19814" y="589"/>
                  </a:lnTo>
                  <a:cubicBezTo>
                    <a:pt x="20014" y="589"/>
                    <a:pt x="20014" y="222"/>
                    <a:pt x="19814" y="222"/>
                  </a:cubicBezTo>
                  <a:lnTo>
                    <a:pt x="14877" y="222"/>
                  </a:lnTo>
                  <a:cubicBezTo>
                    <a:pt x="14060" y="222"/>
                    <a:pt x="13251" y="230"/>
                    <a:pt x="12446" y="230"/>
                  </a:cubicBezTo>
                  <a:cubicBezTo>
                    <a:pt x="11642" y="230"/>
                    <a:pt x="10841" y="222"/>
                    <a:pt x="10041" y="189"/>
                  </a:cubicBezTo>
                  <a:cubicBezTo>
                    <a:pt x="8406" y="122"/>
                    <a:pt x="6805" y="55"/>
                    <a:pt x="5170" y="55"/>
                  </a:cubicBezTo>
                  <a:cubicBezTo>
                    <a:pt x="4370" y="22"/>
                    <a:pt x="3536" y="22"/>
                    <a:pt x="2702" y="22"/>
                  </a:cubicBezTo>
                  <a:cubicBezTo>
                    <a:pt x="2264" y="22"/>
                    <a:pt x="1803" y="0"/>
                    <a:pt x="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 flipH="1">
              <a:off x="7569905" y="2048290"/>
              <a:ext cx="332278" cy="14674"/>
            </a:xfrm>
            <a:custGeom>
              <a:rect b="b" l="l" r="r" t="t"/>
              <a:pathLst>
                <a:path extrusionOk="0" h="878" w="19882">
                  <a:moveTo>
                    <a:pt x="4004" y="0"/>
                  </a:moveTo>
                  <a:cubicBezTo>
                    <a:pt x="2758" y="0"/>
                    <a:pt x="1513" y="20"/>
                    <a:pt x="268" y="202"/>
                  </a:cubicBezTo>
                  <a:cubicBezTo>
                    <a:pt x="1" y="235"/>
                    <a:pt x="1" y="669"/>
                    <a:pt x="268" y="702"/>
                  </a:cubicBezTo>
                  <a:cubicBezTo>
                    <a:pt x="1287" y="851"/>
                    <a:pt x="2305" y="878"/>
                    <a:pt x="3324" y="878"/>
                  </a:cubicBezTo>
                  <a:cubicBezTo>
                    <a:pt x="3907" y="878"/>
                    <a:pt x="4489" y="869"/>
                    <a:pt x="5071" y="869"/>
                  </a:cubicBezTo>
                  <a:lnTo>
                    <a:pt x="14945" y="869"/>
                  </a:lnTo>
                  <a:cubicBezTo>
                    <a:pt x="15779" y="869"/>
                    <a:pt x="16613" y="869"/>
                    <a:pt x="17413" y="836"/>
                  </a:cubicBezTo>
                  <a:cubicBezTo>
                    <a:pt x="17814" y="836"/>
                    <a:pt x="18180" y="802"/>
                    <a:pt x="18547" y="802"/>
                  </a:cubicBezTo>
                  <a:cubicBezTo>
                    <a:pt x="18981" y="769"/>
                    <a:pt x="19315" y="669"/>
                    <a:pt x="19748" y="569"/>
                  </a:cubicBezTo>
                  <a:cubicBezTo>
                    <a:pt x="19848" y="569"/>
                    <a:pt x="19882" y="335"/>
                    <a:pt x="19748" y="302"/>
                  </a:cubicBezTo>
                  <a:cubicBezTo>
                    <a:pt x="19315" y="235"/>
                    <a:pt x="18981" y="135"/>
                    <a:pt x="18547" y="102"/>
                  </a:cubicBezTo>
                  <a:cubicBezTo>
                    <a:pt x="18180" y="68"/>
                    <a:pt x="17814" y="68"/>
                    <a:pt x="17413" y="68"/>
                  </a:cubicBezTo>
                  <a:cubicBezTo>
                    <a:pt x="16613" y="35"/>
                    <a:pt x="15779" y="35"/>
                    <a:pt x="14945" y="35"/>
                  </a:cubicBezTo>
                  <a:lnTo>
                    <a:pt x="10008" y="35"/>
                  </a:lnTo>
                  <a:lnTo>
                    <a:pt x="5071" y="2"/>
                  </a:lnTo>
                  <a:cubicBezTo>
                    <a:pt x="4715" y="2"/>
                    <a:pt x="4359" y="0"/>
                    <a:pt x="4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 flipH="1">
              <a:off x="7928355" y="1692097"/>
              <a:ext cx="69156" cy="66516"/>
            </a:xfrm>
            <a:custGeom>
              <a:rect b="b" l="l" r="r" t="t"/>
              <a:pathLst>
                <a:path extrusionOk="0" h="3980" w="4138">
                  <a:moveTo>
                    <a:pt x="3739" y="1"/>
                  </a:moveTo>
                  <a:cubicBezTo>
                    <a:pt x="3620" y="1"/>
                    <a:pt x="3505" y="52"/>
                    <a:pt x="3437" y="166"/>
                  </a:cubicBezTo>
                  <a:cubicBezTo>
                    <a:pt x="3303" y="466"/>
                    <a:pt x="3203" y="767"/>
                    <a:pt x="3103" y="1067"/>
                  </a:cubicBezTo>
                  <a:cubicBezTo>
                    <a:pt x="2970" y="1334"/>
                    <a:pt x="2869" y="1601"/>
                    <a:pt x="2703" y="1867"/>
                  </a:cubicBezTo>
                  <a:cubicBezTo>
                    <a:pt x="2503" y="2268"/>
                    <a:pt x="2269" y="2668"/>
                    <a:pt x="2036" y="3035"/>
                  </a:cubicBezTo>
                  <a:cubicBezTo>
                    <a:pt x="1569" y="2435"/>
                    <a:pt x="1068" y="1867"/>
                    <a:pt x="601" y="1267"/>
                  </a:cubicBezTo>
                  <a:cubicBezTo>
                    <a:pt x="539" y="1205"/>
                    <a:pt x="455" y="1179"/>
                    <a:pt x="374" y="1179"/>
                  </a:cubicBezTo>
                  <a:cubicBezTo>
                    <a:pt x="279" y="1179"/>
                    <a:pt x="188" y="1213"/>
                    <a:pt x="134" y="1267"/>
                  </a:cubicBezTo>
                  <a:cubicBezTo>
                    <a:pt x="1" y="1400"/>
                    <a:pt x="1" y="1601"/>
                    <a:pt x="134" y="1734"/>
                  </a:cubicBezTo>
                  <a:lnTo>
                    <a:pt x="1835" y="3869"/>
                  </a:lnTo>
                  <a:cubicBezTo>
                    <a:pt x="1888" y="3948"/>
                    <a:pt x="1966" y="3980"/>
                    <a:pt x="2048" y="3980"/>
                  </a:cubicBezTo>
                  <a:cubicBezTo>
                    <a:pt x="2174" y="3980"/>
                    <a:pt x="2308" y="3903"/>
                    <a:pt x="2369" y="3802"/>
                  </a:cubicBezTo>
                  <a:cubicBezTo>
                    <a:pt x="2769" y="3302"/>
                    <a:pt x="3103" y="2768"/>
                    <a:pt x="3370" y="2234"/>
                  </a:cubicBezTo>
                  <a:cubicBezTo>
                    <a:pt x="3537" y="1968"/>
                    <a:pt x="3670" y="1667"/>
                    <a:pt x="3770" y="1400"/>
                  </a:cubicBezTo>
                  <a:cubicBezTo>
                    <a:pt x="3904" y="1100"/>
                    <a:pt x="4070" y="767"/>
                    <a:pt x="4104" y="466"/>
                  </a:cubicBezTo>
                  <a:cubicBezTo>
                    <a:pt x="4137" y="266"/>
                    <a:pt x="4070" y="100"/>
                    <a:pt x="3904" y="33"/>
                  </a:cubicBezTo>
                  <a:cubicBezTo>
                    <a:pt x="3851" y="12"/>
                    <a:pt x="3795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 flipH="1">
              <a:off x="7933937" y="1806293"/>
              <a:ext cx="64126" cy="59697"/>
            </a:xfrm>
            <a:custGeom>
              <a:rect b="b" l="l" r="r" t="t"/>
              <a:pathLst>
                <a:path extrusionOk="0" h="3572" w="3837">
                  <a:moveTo>
                    <a:pt x="2047" y="0"/>
                  </a:moveTo>
                  <a:cubicBezTo>
                    <a:pt x="1734" y="0"/>
                    <a:pt x="1425" y="83"/>
                    <a:pt x="1168" y="272"/>
                  </a:cubicBezTo>
                  <a:cubicBezTo>
                    <a:pt x="934" y="438"/>
                    <a:pt x="768" y="605"/>
                    <a:pt x="668" y="839"/>
                  </a:cubicBezTo>
                  <a:cubicBezTo>
                    <a:pt x="234" y="1206"/>
                    <a:pt x="0" y="1839"/>
                    <a:pt x="234" y="2406"/>
                  </a:cubicBezTo>
                  <a:cubicBezTo>
                    <a:pt x="467" y="2940"/>
                    <a:pt x="901" y="3374"/>
                    <a:pt x="1501" y="3507"/>
                  </a:cubicBezTo>
                  <a:cubicBezTo>
                    <a:pt x="1660" y="3549"/>
                    <a:pt x="1828" y="3572"/>
                    <a:pt x="1997" y="3572"/>
                  </a:cubicBezTo>
                  <a:cubicBezTo>
                    <a:pt x="2362" y="3572"/>
                    <a:pt x="2729" y="3468"/>
                    <a:pt x="3003" y="3240"/>
                  </a:cubicBezTo>
                  <a:cubicBezTo>
                    <a:pt x="3503" y="2873"/>
                    <a:pt x="3836" y="2306"/>
                    <a:pt x="3803" y="1673"/>
                  </a:cubicBezTo>
                  <a:cubicBezTo>
                    <a:pt x="3770" y="1072"/>
                    <a:pt x="3470" y="472"/>
                    <a:pt x="2902" y="205"/>
                  </a:cubicBezTo>
                  <a:cubicBezTo>
                    <a:pt x="2643" y="75"/>
                    <a:pt x="2343" y="0"/>
                    <a:pt x="2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 flipH="1">
              <a:off x="7934488" y="1884174"/>
              <a:ext cx="60783" cy="60499"/>
            </a:xfrm>
            <a:custGeom>
              <a:rect b="b" l="l" r="r" t="t"/>
              <a:pathLst>
                <a:path extrusionOk="0" h="3620" w="3637">
                  <a:moveTo>
                    <a:pt x="1803" y="1"/>
                  </a:moveTo>
                  <a:cubicBezTo>
                    <a:pt x="1749" y="1"/>
                    <a:pt x="1693" y="5"/>
                    <a:pt x="1635" y="15"/>
                  </a:cubicBezTo>
                  <a:cubicBezTo>
                    <a:pt x="1368" y="48"/>
                    <a:pt x="1168" y="81"/>
                    <a:pt x="934" y="215"/>
                  </a:cubicBezTo>
                  <a:cubicBezTo>
                    <a:pt x="801" y="282"/>
                    <a:pt x="667" y="415"/>
                    <a:pt x="601" y="548"/>
                  </a:cubicBezTo>
                  <a:cubicBezTo>
                    <a:pt x="367" y="749"/>
                    <a:pt x="167" y="1049"/>
                    <a:pt x="100" y="1349"/>
                  </a:cubicBezTo>
                  <a:cubicBezTo>
                    <a:pt x="0" y="1683"/>
                    <a:pt x="0" y="2050"/>
                    <a:pt x="100" y="2383"/>
                  </a:cubicBezTo>
                  <a:cubicBezTo>
                    <a:pt x="200" y="2617"/>
                    <a:pt x="300" y="2783"/>
                    <a:pt x="467" y="2984"/>
                  </a:cubicBezTo>
                  <a:cubicBezTo>
                    <a:pt x="567" y="3084"/>
                    <a:pt x="701" y="3184"/>
                    <a:pt x="834" y="3284"/>
                  </a:cubicBezTo>
                  <a:cubicBezTo>
                    <a:pt x="1101" y="3484"/>
                    <a:pt x="1435" y="3584"/>
                    <a:pt x="1768" y="3617"/>
                  </a:cubicBezTo>
                  <a:cubicBezTo>
                    <a:pt x="1793" y="3619"/>
                    <a:pt x="1817" y="3619"/>
                    <a:pt x="1842" y="3619"/>
                  </a:cubicBezTo>
                  <a:cubicBezTo>
                    <a:pt x="2453" y="3619"/>
                    <a:pt x="3081" y="3228"/>
                    <a:pt x="3369" y="2683"/>
                  </a:cubicBezTo>
                  <a:cubicBezTo>
                    <a:pt x="3536" y="2383"/>
                    <a:pt x="3636" y="2016"/>
                    <a:pt x="3603" y="1649"/>
                  </a:cubicBezTo>
                  <a:cubicBezTo>
                    <a:pt x="3569" y="1382"/>
                    <a:pt x="3536" y="1216"/>
                    <a:pt x="3403" y="949"/>
                  </a:cubicBezTo>
                  <a:cubicBezTo>
                    <a:pt x="3336" y="782"/>
                    <a:pt x="3202" y="649"/>
                    <a:pt x="3102" y="548"/>
                  </a:cubicBezTo>
                  <a:cubicBezTo>
                    <a:pt x="2969" y="415"/>
                    <a:pt x="2802" y="315"/>
                    <a:pt x="2669" y="215"/>
                  </a:cubicBezTo>
                  <a:cubicBezTo>
                    <a:pt x="2502" y="148"/>
                    <a:pt x="2335" y="81"/>
                    <a:pt x="2168" y="48"/>
                  </a:cubicBezTo>
                  <a:cubicBezTo>
                    <a:pt x="2050" y="24"/>
                    <a:pt x="1932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 flipH="1">
              <a:off x="7926132" y="2010921"/>
              <a:ext cx="70259" cy="67686"/>
            </a:xfrm>
            <a:custGeom>
              <a:rect b="b" l="l" r="r" t="t"/>
              <a:pathLst>
                <a:path extrusionOk="0" h="4050" w="4204">
                  <a:moveTo>
                    <a:pt x="1965" y="0"/>
                  </a:moveTo>
                  <a:cubicBezTo>
                    <a:pt x="1933" y="0"/>
                    <a:pt x="1900" y="1"/>
                    <a:pt x="1868" y="3"/>
                  </a:cubicBezTo>
                  <a:cubicBezTo>
                    <a:pt x="1101" y="70"/>
                    <a:pt x="301" y="503"/>
                    <a:pt x="101" y="1304"/>
                  </a:cubicBezTo>
                  <a:cubicBezTo>
                    <a:pt x="67" y="1437"/>
                    <a:pt x="34" y="1537"/>
                    <a:pt x="34" y="1671"/>
                  </a:cubicBezTo>
                  <a:cubicBezTo>
                    <a:pt x="0" y="1938"/>
                    <a:pt x="0" y="2204"/>
                    <a:pt x="34" y="2471"/>
                  </a:cubicBezTo>
                  <a:cubicBezTo>
                    <a:pt x="134" y="3005"/>
                    <a:pt x="534" y="3439"/>
                    <a:pt x="968" y="3739"/>
                  </a:cubicBezTo>
                  <a:cubicBezTo>
                    <a:pt x="1326" y="3954"/>
                    <a:pt x="1719" y="4049"/>
                    <a:pt x="2121" y="4049"/>
                  </a:cubicBezTo>
                  <a:cubicBezTo>
                    <a:pt x="2280" y="4049"/>
                    <a:pt x="2441" y="4034"/>
                    <a:pt x="2602" y="4006"/>
                  </a:cubicBezTo>
                  <a:cubicBezTo>
                    <a:pt x="3303" y="3906"/>
                    <a:pt x="3870" y="3339"/>
                    <a:pt x="4037" y="2671"/>
                  </a:cubicBezTo>
                  <a:cubicBezTo>
                    <a:pt x="4203" y="1971"/>
                    <a:pt x="4003" y="1304"/>
                    <a:pt x="3570" y="770"/>
                  </a:cubicBezTo>
                  <a:cubicBezTo>
                    <a:pt x="3221" y="295"/>
                    <a:pt x="2572" y="0"/>
                    <a:pt x="1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 flipH="1">
              <a:off x="6303866" y="3565167"/>
              <a:ext cx="1165145" cy="627237"/>
            </a:xfrm>
            <a:custGeom>
              <a:rect b="b" l="l" r="r" t="t"/>
              <a:pathLst>
                <a:path extrusionOk="0" h="37531" w="69717">
                  <a:moveTo>
                    <a:pt x="24396" y="1"/>
                  </a:moveTo>
                  <a:cubicBezTo>
                    <a:pt x="16330" y="1"/>
                    <a:pt x="8203" y="785"/>
                    <a:pt x="134" y="2005"/>
                  </a:cubicBezTo>
                  <a:cubicBezTo>
                    <a:pt x="234" y="7776"/>
                    <a:pt x="0" y="16382"/>
                    <a:pt x="5171" y="20118"/>
                  </a:cubicBezTo>
                  <a:cubicBezTo>
                    <a:pt x="7339" y="21686"/>
                    <a:pt x="9907" y="22520"/>
                    <a:pt x="12543" y="23020"/>
                  </a:cubicBezTo>
                  <a:cubicBezTo>
                    <a:pt x="13310" y="23187"/>
                    <a:pt x="14110" y="23320"/>
                    <a:pt x="14878" y="23420"/>
                  </a:cubicBezTo>
                  <a:cubicBezTo>
                    <a:pt x="18280" y="23887"/>
                    <a:pt x="21783" y="24154"/>
                    <a:pt x="25018" y="25389"/>
                  </a:cubicBezTo>
                  <a:cubicBezTo>
                    <a:pt x="25519" y="25555"/>
                    <a:pt x="26052" y="25789"/>
                    <a:pt x="26386" y="26256"/>
                  </a:cubicBezTo>
                  <a:cubicBezTo>
                    <a:pt x="26753" y="26756"/>
                    <a:pt x="26753" y="27457"/>
                    <a:pt x="26753" y="28124"/>
                  </a:cubicBezTo>
                  <a:lnTo>
                    <a:pt x="26753" y="37464"/>
                  </a:lnTo>
                  <a:lnTo>
                    <a:pt x="66148" y="37531"/>
                  </a:lnTo>
                  <a:cubicBezTo>
                    <a:pt x="66748" y="33294"/>
                    <a:pt x="67215" y="29091"/>
                    <a:pt x="67348" y="25389"/>
                  </a:cubicBezTo>
                  <a:cubicBezTo>
                    <a:pt x="67615" y="19017"/>
                    <a:pt x="69717" y="10912"/>
                    <a:pt x="62712" y="7709"/>
                  </a:cubicBezTo>
                  <a:cubicBezTo>
                    <a:pt x="50446" y="2072"/>
                    <a:pt x="37502" y="1"/>
                    <a:pt x="24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 flipH="1">
              <a:off x="7157374" y="2603680"/>
              <a:ext cx="138263" cy="133934"/>
            </a:xfrm>
            <a:custGeom>
              <a:rect b="b" l="l" r="r" t="t"/>
              <a:pathLst>
                <a:path extrusionOk="0" h="8014" w="8273">
                  <a:moveTo>
                    <a:pt x="3787" y="1"/>
                  </a:moveTo>
                  <a:cubicBezTo>
                    <a:pt x="2734" y="1"/>
                    <a:pt x="1669" y="580"/>
                    <a:pt x="1068" y="1528"/>
                  </a:cubicBezTo>
                  <a:cubicBezTo>
                    <a:pt x="0" y="3229"/>
                    <a:pt x="434" y="5631"/>
                    <a:pt x="1902" y="6965"/>
                  </a:cubicBezTo>
                  <a:cubicBezTo>
                    <a:pt x="2565" y="7598"/>
                    <a:pt x="3474" y="8014"/>
                    <a:pt x="4406" y="8014"/>
                  </a:cubicBezTo>
                  <a:cubicBezTo>
                    <a:pt x="4505" y="8014"/>
                    <a:pt x="4604" y="8009"/>
                    <a:pt x="4704" y="7999"/>
                  </a:cubicBezTo>
                  <a:cubicBezTo>
                    <a:pt x="5838" y="7899"/>
                    <a:pt x="6739" y="7332"/>
                    <a:pt x="7339" y="6365"/>
                  </a:cubicBezTo>
                  <a:cubicBezTo>
                    <a:pt x="7873" y="5531"/>
                    <a:pt x="8273" y="4430"/>
                    <a:pt x="8240" y="3429"/>
                  </a:cubicBezTo>
                  <a:cubicBezTo>
                    <a:pt x="8206" y="2262"/>
                    <a:pt x="7572" y="1294"/>
                    <a:pt x="6572" y="794"/>
                  </a:cubicBezTo>
                  <a:cubicBezTo>
                    <a:pt x="6105" y="594"/>
                    <a:pt x="5638" y="427"/>
                    <a:pt x="5137" y="360"/>
                  </a:cubicBezTo>
                  <a:cubicBezTo>
                    <a:pt x="4717" y="115"/>
                    <a:pt x="4254" y="1"/>
                    <a:pt x="3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 flipH="1">
              <a:off x="5906376" y="1854292"/>
              <a:ext cx="403072" cy="18985"/>
            </a:xfrm>
            <a:custGeom>
              <a:rect b="b" l="l" r="r" t="t"/>
              <a:pathLst>
                <a:path extrusionOk="0" h="1136" w="24118">
                  <a:moveTo>
                    <a:pt x="22767" y="0"/>
                  </a:moveTo>
                  <a:cubicBezTo>
                    <a:pt x="22675" y="0"/>
                    <a:pt x="22580" y="1"/>
                    <a:pt x="22483" y="1"/>
                  </a:cubicBezTo>
                  <a:lnTo>
                    <a:pt x="18046" y="1"/>
                  </a:lnTo>
                  <a:lnTo>
                    <a:pt x="12242" y="35"/>
                  </a:lnTo>
                  <a:cubicBezTo>
                    <a:pt x="11118" y="35"/>
                    <a:pt x="9990" y="29"/>
                    <a:pt x="8863" y="29"/>
                  </a:cubicBezTo>
                  <a:cubicBezTo>
                    <a:pt x="6043" y="29"/>
                    <a:pt x="3222" y="63"/>
                    <a:pt x="434" y="302"/>
                  </a:cubicBezTo>
                  <a:cubicBezTo>
                    <a:pt x="0" y="335"/>
                    <a:pt x="0" y="735"/>
                    <a:pt x="434" y="769"/>
                  </a:cubicBezTo>
                  <a:cubicBezTo>
                    <a:pt x="4337" y="1136"/>
                    <a:pt x="8306" y="1036"/>
                    <a:pt x="12242" y="1069"/>
                  </a:cubicBezTo>
                  <a:lnTo>
                    <a:pt x="22483" y="1069"/>
                  </a:lnTo>
                  <a:cubicBezTo>
                    <a:pt x="22590" y="1069"/>
                    <a:pt x="22694" y="1070"/>
                    <a:pt x="22795" y="1070"/>
                  </a:cubicBezTo>
                  <a:cubicBezTo>
                    <a:pt x="23201" y="1070"/>
                    <a:pt x="23564" y="1049"/>
                    <a:pt x="23884" y="835"/>
                  </a:cubicBezTo>
                  <a:cubicBezTo>
                    <a:pt x="24117" y="669"/>
                    <a:pt x="24117" y="402"/>
                    <a:pt x="23884" y="235"/>
                  </a:cubicBezTo>
                  <a:lnTo>
                    <a:pt x="23884" y="268"/>
                  </a:lnTo>
                  <a:cubicBezTo>
                    <a:pt x="23556" y="23"/>
                    <a:pt x="23184" y="0"/>
                    <a:pt x="2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 flipH="1">
              <a:off x="5906376" y="1918417"/>
              <a:ext cx="403072" cy="18985"/>
            </a:xfrm>
            <a:custGeom>
              <a:rect b="b" l="l" r="r" t="t"/>
              <a:pathLst>
                <a:path extrusionOk="0" h="1136" w="24118">
                  <a:moveTo>
                    <a:pt x="22795" y="66"/>
                  </a:moveTo>
                  <a:cubicBezTo>
                    <a:pt x="22694" y="66"/>
                    <a:pt x="22590" y="67"/>
                    <a:pt x="22483" y="67"/>
                  </a:cubicBezTo>
                  <a:lnTo>
                    <a:pt x="12242" y="67"/>
                  </a:lnTo>
                  <a:cubicBezTo>
                    <a:pt x="8306" y="101"/>
                    <a:pt x="4337" y="1"/>
                    <a:pt x="434" y="367"/>
                  </a:cubicBezTo>
                  <a:cubicBezTo>
                    <a:pt x="0" y="401"/>
                    <a:pt x="0" y="801"/>
                    <a:pt x="434" y="834"/>
                  </a:cubicBezTo>
                  <a:cubicBezTo>
                    <a:pt x="2959" y="1072"/>
                    <a:pt x="5512" y="1114"/>
                    <a:pt x="8067" y="1114"/>
                  </a:cubicBezTo>
                  <a:cubicBezTo>
                    <a:pt x="9460" y="1114"/>
                    <a:pt x="10853" y="1101"/>
                    <a:pt x="12242" y="1101"/>
                  </a:cubicBezTo>
                  <a:cubicBezTo>
                    <a:pt x="14177" y="1101"/>
                    <a:pt x="16112" y="1135"/>
                    <a:pt x="18046" y="1135"/>
                  </a:cubicBezTo>
                  <a:lnTo>
                    <a:pt x="22483" y="1135"/>
                  </a:lnTo>
                  <a:cubicBezTo>
                    <a:pt x="22590" y="1135"/>
                    <a:pt x="22694" y="1136"/>
                    <a:pt x="22795" y="1136"/>
                  </a:cubicBezTo>
                  <a:cubicBezTo>
                    <a:pt x="23201" y="1136"/>
                    <a:pt x="23564" y="1115"/>
                    <a:pt x="23884" y="901"/>
                  </a:cubicBezTo>
                  <a:cubicBezTo>
                    <a:pt x="24117" y="734"/>
                    <a:pt x="24117" y="468"/>
                    <a:pt x="23884" y="301"/>
                  </a:cubicBezTo>
                  <a:cubicBezTo>
                    <a:pt x="23564" y="87"/>
                    <a:pt x="23201" y="66"/>
                    <a:pt x="22795" y="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 flipH="1">
              <a:off x="5571752" y="3742778"/>
              <a:ext cx="71410" cy="225187"/>
            </a:xfrm>
            <a:custGeom>
              <a:rect b="b" l="l" r="r" t="t"/>
              <a:pathLst>
                <a:path extrusionOk="0" h="15638" w="4959">
                  <a:moveTo>
                    <a:pt x="120" y="1"/>
                  </a:moveTo>
                  <a:cubicBezTo>
                    <a:pt x="64" y="1"/>
                    <a:pt x="0" y="52"/>
                    <a:pt x="22" y="117"/>
                  </a:cubicBezTo>
                  <a:cubicBezTo>
                    <a:pt x="789" y="2052"/>
                    <a:pt x="1623" y="3986"/>
                    <a:pt x="2290" y="5988"/>
                  </a:cubicBezTo>
                  <a:cubicBezTo>
                    <a:pt x="2924" y="7956"/>
                    <a:pt x="3491" y="9991"/>
                    <a:pt x="3958" y="12025"/>
                  </a:cubicBezTo>
                  <a:cubicBezTo>
                    <a:pt x="4092" y="12592"/>
                    <a:pt x="4225" y="13159"/>
                    <a:pt x="4325" y="13727"/>
                  </a:cubicBezTo>
                  <a:cubicBezTo>
                    <a:pt x="4425" y="14327"/>
                    <a:pt x="4459" y="14994"/>
                    <a:pt x="4692" y="15528"/>
                  </a:cubicBezTo>
                  <a:cubicBezTo>
                    <a:pt x="4707" y="15603"/>
                    <a:pt x="4763" y="15637"/>
                    <a:pt x="4819" y="15637"/>
                  </a:cubicBezTo>
                  <a:cubicBezTo>
                    <a:pt x="4888" y="15637"/>
                    <a:pt x="4959" y="15586"/>
                    <a:pt x="4959" y="15494"/>
                  </a:cubicBezTo>
                  <a:cubicBezTo>
                    <a:pt x="4959" y="14994"/>
                    <a:pt x="4826" y="14460"/>
                    <a:pt x="4725" y="13993"/>
                  </a:cubicBezTo>
                  <a:cubicBezTo>
                    <a:pt x="4625" y="13460"/>
                    <a:pt x="4525" y="12926"/>
                    <a:pt x="4392" y="12426"/>
                  </a:cubicBezTo>
                  <a:cubicBezTo>
                    <a:pt x="4192" y="11392"/>
                    <a:pt x="3925" y="10357"/>
                    <a:pt x="3658" y="9323"/>
                  </a:cubicBezTo>
                  <a:cubicBezTo>
                    <a:pt x="3091" y="7255"/>
                    <a:pt x="2390" y="5254"/>
                    <a:pt x="1623" y="3252"/>
                  </a:cubicBezTo>
                  <a:cubicBezTo>
                    <a:pt x="1190" y="2185"/>
                    <a:pt x="756" y="1084"/>
                    <a:pt x="189" y="50"/>
                  </a:cubicBezTo>
                  <a:cubicBezTo>
                    <a:pt x="177" y="15"/>
                    <a:pt x="14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 flipH="1">
              <a:off x="5410354" y="3125926"/>
              <a:ext cx="170525" cy="576288"/>
            </a:xfrm>
            <a:custGeom>
              <a:rect b="b" l="l" r="r" t="t"/>
              <a:pathLst>
                <a:path extrusionOk="0" h="40020" w="11842">
                  <a:moveTo>
                    <a:pt x="5970" y="0"/>
                  </a:moveTo>
                  <a:cubicBezTo>
                    <a:pt x="5801" y="0"/>
                    <a:pt x="5632" y="27"/>
                    <a:pt x="5471" y="87"/>
                  </a:cubicBezTo>
                  <a:lnTo>
                    <a:pt x="5504" y="87"/>
                  </a:lnTo>
                  <a:cubicBezTo>
                    <a:pt x="5437" y="87"/>
                    <a:pt x="5371" y="120"/>
                    <a:pt x="5304" y="154"/>
                  </a:cubicBezTo>
                  <a:cubicBezTo>
                    <a:pt x="4904" y="387"/>
                    <a:pt x="4670" y="754"/>
                    <a:pt x="4437" y="1154"/>
                  </a:cubicBezTo>
                  <a:cubicBezTo>
                    <a:pt x="1902" y="5357"/>
                    <a:pt x="634" y="10261"/>
                    <a:pt x="267" y="15131"/>
                  </a:cubicBezTo>
                  <a:cubicBezTo>
                    <a:pt x="0" y="18800"/>
                    <a:pt x="200" y="22503"/>
                    <a:pt x="667" y="26172"/>
                  </a:cubicBezTo>
                  <a:cubicBezTo>
                    <a:pt x="1201" y="30475"/>
                    <a:pt x="634" y="34745"/>
                    <a:pt x="2202" y="38881"/>
                  </a:cubicBezTo>
                  <a:cubicBezTo>
                    <a:pt x="2335" y="39282"/>
                    <a:pt x="2535" y="39715"/>
                    <a:pt x="2902" y="39915"/>
                  </a:cubicBezTo>
                  <a:cubicBezTo>
                    <a:pt x="3040" y="39988"/>
                    <a:pt x="3183" y="40020"/>
                    <a:pt x="3327" y="40020"/>
                  </a:cubicBezTo>
                  <a:cubicBezTo>
                    <a:pt x="3915" y="40020"/>
                    <a:pt x="4522" y="39484"/>
                    <a:pt x="4870" y="38948"/>
                  </a:cubicBezTo>
                  <a:cubicBezTo>
                    <a:pt x="5871" y="37514"/>
                    <a:pt x="6438" y="35812"/>
                    <a:pt x="6938" y="34145"/>
                  </a:cubicBezTo>
                  <a:cubicBezTo>
                    <a:pt x="10007" y="24271"/>
                    <a:pt x="11842" y="12529"/>
                    <a:pt x="8373" y="2489"/>
                  </a:cubicBezTo>
                  <a:cubicBezTo>
                    <a:pt x="8139" y="1788"/>
                    <a:pt x="7872" y="1088"/>
                    <a:pt x="7339" y="554"/>
                  </a:cubicBezTo>
                  <a:cubicBezTo>
                    <a:pt x="6966" y="231"/>
                    <a:pt x="6464" y="0"/>
                    <a:pt x="5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 flipH="1">
              <a:off x="5502095" y="3244735"/>
              <a:ext cx="67738" cy="779026"/>
            </a:xfrm>
            <a:custGeom>
              <a:rect b="b" l="l" r="r" t="t"/>
              <a:pathLst>
                <a:path extrusionOk="0" h="54099" w="4704">
                  <a:moveTo>
                    <a:pt x="4620" y="1"/>
                  </a:moveTo>
                  <a:cubicBezTo>
                    <a:pt x="4579" y="1"/>
                    <a:pt x="4537" y="26"/>
                    <a:pt x="4537" y="76"/>
                  </a:cubicBezTo>
                  <a:cubicBezTo>
                    <a:pt x="4437" y="4146"/>
                    <a:pt x="4370" y="8215"/>
                    <a:pt x="4270" y="12285"/>
                  </a:cubicBezTo>
                  <a:cubicBezTo>
                    <a:pt x="4170" y="15854"/>
                    <a:pt x="4203" y="19490"/>
                    <a:pt x="3903" y="23059"/>
                  </a:cubicBezTo>
                  <a:cubicBezTo>
                    <a:pt x="3603" y="26495"/>
                    <a:pt x="2836" y="29831"/>
                    <a:pt x="2002" y="33166"/>
                  </a:cubicBezTo>
                  <a:cubicBezTo>
                    <a:pt x="1201" y="36469"/>
                    <a:pt x="434" y="39771"/>
                    <a:pt x="201" y="43207"/>
                  </a:cubicBezTo>
                  <a:cubicBezTo>
                    <a:pt x="0" y="46776"/>
                    <a:pt x="301" y="50379"/>
                    <a:pt x="701" y="53948"/>
                  </a:cubicBezTo>
                  <a:cubicBezTo>
                    <a:pt x="701" y="54048"/>
                    <a:pt x="768" y="54098"/>
                    <a:pt x="834" y="54098"/>
                  </a:cubicBezTo>
                  <a:cubicBezTo>
                    <a:pt x="901" y="54098"/>
                    <a:pt x="968" y="54048"/>
                    <a:pt x="968" y="53948"/>
                  </a:cubicBezTo>
                  <a:cubicBezTo>
                    <a:pt x="634" y="49945"/>
                    <a:pt x="234" y="45942"/>
                    <a:pt x="634" y="41906"/>
                  </a:cubicBezTo>
                  <a:cubicBezTo>
                    <a:pt x="1001" y="38504"/>
                    <a:pt x="1868" y="35168"/>
                    <a:pt x="2669" y="31865"/>
                  </a:cubicBezTo>
                  <a:cubicBezTo>
                    <a:pt x="3069" y="30231"/>
                    <a:pt x="3436" y="28596"/>
                    <a:pt x="3703" y="26962"/>
                  </a:cubicBezTo>
                  <a:cubicBezTo>
                    <a:pt x="4003" y="25261"/>
                    <a:pt x="4170" y="23526"/>
                    <a:pt x="4270" y="21792"/>
                  </a:cubicBezTo>
                  <a:cubicBezTo>
                    <a:pt x="4470" y="18189"/>
                    <a:pt x="4470" y="14586"/>
                    <a:pt x="4537" y="10984"/>
                  </a:cubicBezTo>
                  <a:cubicBezTo>
                    <a:pt x="4570" y="7348"/>
                    <a:pt x="4637" y="3712"/>
                    <a:pt x="4704" y="76"/>
                  </a:cubicBezTo>
                  <a:cubicBezTo>
                    <a:pt x="4704" y="26"/>
                    <a:pt x="4662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 flipH="1">
              <a:off x="5187810" y="3408071"/>
              <a:ext cx="308045" cy="418507"/>
            </a:xfrm>
            <a:custGeom>
              <a:rect b="b" l="l" r="r" t="t"/>
              <a:pathLst>
                <a:path extrusionOk="0" h="29063" w="21392">
                  <a:moveTo>
                    <a:pt x="18721" y="1"/>
                  </a:moveTo>
                  <a:cubicBezTo>
                    <a:pt x="18451" y="1"/>
                    <a:pt x="18150" y="35"/>
                    <a:pt x="17813" y="109"/>
                  </a:cubicBezTo>
                  <a:cubicBezTo>
                    <a:pt x="13043" y="1143"/>
                    <a:pt x="8773" y="6113"/>
                    <a:pt x="6405" y="10083"/>
                  </a:cubicBezTo>
                  <a:cubicBezTo>
                    <a:pt x="4470" y="13285"/>
                    <a:pt x="3136" y="16787"/>
                    <a:pt x="2102" y="20323"/>
                  </a:cubicBezTo>
                  <a:cubicBezTo>
                    <a:pt x="1335" y="22925"/>
                    <a:pt x="0" y="26361"/>
                    <a:pt x="768" y="29063"/>
                  </a:cubicBezTo>
                  <a:cubicBezTo>
                    <a:pt x="2302" y="27462"/>
                    <a:pt x="3703" y="25627"/>
                    <a:pt x="5271" y="23993"/>
                  </a:cubicBezTo>
                  <a:cubicBezTo>
                    <a:pt x="10641" y="18355"/>
                    <a:pt x="16746" y="12985"/>
                    <a:pt x="19915" y="5679"/>
                  </a:cubicBezTo>
                  <a:cubicBezTo>
                    <a:pt x="20914" y="3377"/>
                    <a:pt x="21391" y="1"/>
                    <a:pt x="18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 flipH="1">
              <a:off x="5608277" y="3567115"/>
              <a:ext cx="341050" cy="219499"/>
            </a:xfrm>
            <a:custGeom>
              <a:rect b="b" l="l" r="r" t="t"/>
              <a:pathLst>
                <a:path extrusionOk="0" h="15243" w="23684">
                  <a:moveTo>
                    <a:pt x="13067" y="1"/>
                  </a:moveTo>
                  <a:cubicBezTo>
                    <a:pt x="12585" y="1"/>
                    <a:pt x="12103" y="60"/>
                    <a:pt x="11642" y="173"/>
                  </a:cubicBezTo>
                  <a:cubicBezTo>
                    <a:pt x="10141" y="573"/>
                    <a:pt x="8840" y="1440"/>
                    <a:pt x="7606" y="2374"/>
                  </a:cubicBezTo>
                  <a:cubicBezTo>
                    <a:pt x="5604" y="3909"/>
                    <a:pt x="3770" y="5643"/>
                    <a:pt x="2168" y="7545"/>
                  </a:cubicBezTo>
                  <a:cubicBezTo>
                    <a:pt x="1335" y="8512"/>
                    <a:pt x="534" y="9580"/>
                    <a:pt x="200" y="10814"/>
                  </a:cubicBezTo>
                  <a:cubicBezTo>
                    <a:pt x="67" y="11347"/>
                    <a:pt x="0" y="11948"/>
                    <a:pt x="234" y="12482"/>
                  </a:cubicBezTo>
                  <a:cubicBezTo>
                    <a:pt x="501" y="13149"/>
                    <a:pt x="1201" y="13616"/>
                    <a:pt x="1935" y="13749"/>
                  </a:cubicBezTo>
                  <a:cubicBezTo>
                    <a:pt x="2172" y="13792"/>
                    <a:pt x="2412" y="13811"/>
                    <a:pt x="2653" y="13811"/>
                  </a:cubicBezTo>
                  <a:cubicBezTo>
                    <a:pt x="3157" y="13811"/>
                    <a:pt x="3662" y="13729"/>
                    <a:pt x="4137" y="13616"/>
                  </a:cubicBezTo>
                  <a:cubicBezTo>
                    <a:pt x="8306" y="12648"/>
                    <a:pt x="11909" y="10147"/>
                    <a:pt x="15378" y="7678"/>
                  </a:cubicBezTo>
                  <a:cubicBezTo>
                    <a:pt x="16979" y="10080"/>
                    <a:pt x="18847" y="12281"/>
                    <a:pt x="20915" y="14283"/>
                  </a:cubicBezTo>
                  <a:cubicBezTo>
                    <a:pt x="21292" y="14613"/>
                    <a:pt x="22036" y="15243"/>
                    <a:pt x="22628" y="15243"/>
                  </a:cubicBezTo>
                  <a:cubicBezTo>
                    <a:pt x="22874" y="15243"/>
                    <a:pt x="23094" y="15134"/>
                    <a:pt x="23250" y="14850"/>
                  </a:cubicBezTo>
                  <a:cubicBezTo>
                    <a:pt x="23684" y="14049"/>
                    <a:pt x="22383" y="12315"/>
                    <a:pt x="22049" y="11681"/>
                  </a:cubicBezTo>
                  <a:cubicBezTo>
                    <a:pt x="20615" y="8912"/>
                    <a:pt x="19181" y="6144"/>
                    <a:pt x="17713" y="3375"/>
                  </a:cubicBezTo>
                  <a:cubicBezTo>
                    <a:pt x="17279" y="2508"/>
                    <a:pt x="16779" y="1607"/>
                    <a:pt x="16045" y="973"/>
                  </a:cubicBezTo>
                  <a:cubicBezTo>
                    <a:pt x="15236" y="303"/>
                    <a:pt x="14154" y="1"/>
                    <a:pt x="13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 flipH="1">
              <a:off x="5329537" y="3590502"/>
              <a:ext cx="195624" cy="371304"/>
            </a:xfrm>
            <a:custGeom>
              <a:rect b="b" l="l" r="r" t="t"/>
              <a:pathLst>
                <a:path extrusionOk="0" h="25785" w="13585">
                  <a:moveTo>
                    <a:pt x="13401" y="1"/>
                  </a:moveTo>
                  <a:cubicBezTo>
                    <a:pt x="13369" y="1"/>
                    <a:pt x="13336" y="15"/>
                    <a:pt x="13310" y="50"/>
                  </a:cubicBezTo>
                  <a:cubicBezTo>
                    <a:pt x="10808" y="3052"/>
                    <a:pt x="8507" y="6221"/>
                    <a:pt x="6372" y="9523"/>
                  </a:cubicBezTo>
                  <a:cubicBezTo>
                    <a:pt x="4304" y="12692"/>
                    <a:pt x="2236" y="15995"/>
                    <a:pt x="1035" y="19597"/>
                  </a:cubicBezTo>
                  <a:cubicBezTo>
                    <a:pt x="701" y="20598"/>
                    <a:pt x="434" y="21599"/>
                    <a:pt x="267" y="22633"/>
                  </a:cubicBezTo>
                  <a:cubicBezTo>
                    <a:pt x="101" y="23633"/>
                    <a:pt x="1" y="24701"/>
                    <a:pt x="134" y="25735"/>
                  </a:cubicBezTo>
                  <a:cubicBezTo>
                    <a:pt x="134" y="25768"/>
                    <a:pt x="159" y="25785"/>
                    <a:pt x="184" y="25785"/>
                  </a:cubicBezTo>
                  <a:cubicBezTo>
                    <a:pt x="209" y="25785"/>
                    <a:pt x="234" y="25768"/>
                    <a:pt x="234" y="25735"/>
                  </a:cubicBezTo>
                  <a:cubicBezTo>
                    <a:pt x="234" y="24768"/>
                    <a:pt x="267" y="23834"/>
                    <a:pt x="401" y="22900"/>
                  </a:cubicBezTo>
                  <a:cubicBezTo>
                    <a:pt x="534" y="21999"/>
                    <a:pt x="734" y="21098"/>
                    <a:pt x="1035" y="20231"/>
                  </a:cubicBezTo>
                  <a:cubicBezTo>
                    <a:pt x="1602" y="18430"/>
                    <a:pt x="2402" y="16728"/>
                    <a:pt x="3270" y="15094"/>
                  </a:cubicBezTo>
                  <a:cubicBezTo>
                    <a:pt x="5104" y="11725"/>
                    <a:pt x="7206" y="8523"/>
                    <a:pt x="9441" y="5454"/>
                  </a:cubicBezTo>
                  <a:cubicBezTo>
                    <a:pt x="10742" y="3652"/>
                    <a:pt x="12076" y="1918"/>
                    <a:pt x="13510" y="217"/>
                  </a:cubicBezTo>
                  <a:cubicBezTo>
                    <a:pt x="13584" y="118"/>
                    <a:pt x="13494" y="1"/>
                    <a:pt x="13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 flipH="1">
              <a:off x="5695397" y="3656833"/>
              <a:ext cx="41026" cy="26227"/>
            </a:xfrm>
            <a:custGeom>
              <a:rect b="b" l="l" r="r" t="t"/>
              <a:pathLst>
                <a:path extrusionOk="0" h="1821" w="2849">
                  <a:moveTo>
                    <a:pt x="2650" y="0"/>
                  </a:moveTo>
                  <a:cubicBezTo>
                    <a:pt x="2632" y="0"/>
                    <a:pt x="2614" y="5"/>
                    <a:pt x="2595" y="14"/>
                  </a:cubicBezTo>
                  <a:cubicBezTo>
                    <a:pt x="2362" y="147"/>
                    <a:pt x="2162" y="314"/>
                    <a:pt x="1962" y="447"/>
                  </a:cubicBezTo>
                  <a:cubicBezTo>
                    <a:pt x="1761" y="614"/>
                    <a:pt x="1561" y="748"/>
                    <a:pt x="1328" y="881"/>
                  </a:cubicBezTo>
                  <a:cubicBezTo>
                    <a:pt x="927" y="1148"/>
                    <a:pt x="494" y="1415"/>
                    <a:pt x="60" y="1682"/>
                  </a:cubicBezTo>
                  <a:cubicBezTo>
                    <a:pt x="1" y="1711"/>
                    <a:pt x="47" y="1820"/>
                    <a:pt x="129" y="1820"/>
                  </a:cubicBezTo>
                  <a:cubicBezTo>
                    <a:pt x="139" y="1820"/>
                    <a:pt x="149" y="1819"/>
                    <a:pt x="160" y="1815"/>
                  </a:cubicBezTo>
                  <a:cubicBezTo>
                    <a:pt x="594" y="1582"/>
                    <a:pt x="1061" y="1348"/>
                    <a:pt x="1495" y="1081"/>
                  </a:cubicBezTo>
                  <a:cubicBezTo>
                    <a:pt x="1928" y="814"/>
                    <a:pt x="2362" y="548"/>
                    <a:pt x="2762" y="247"/>
                  </a:cubicBezTo>
                  <a:cubicBezTo>
                    <a:pt x="2848" y="161"/>
                    <a:pt x="2761" y="0"/>
                    <a:pt x="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 flipH="1">
              <a:off x="5422357" y="3872718"/>
              <a:ext cx="287266" cy="332885"/>
            </a:xfrm>
            <a:custGeom>
              <a:rect b="b" l="l" r="r" t="t"/>
              <a:pathLst>
                <a:path extrusionOk="0" h="23117" w="19949">
                  <a:moveTo>
                    <a:pt x="0" y="0"/>
                  </a:moveTo>
                  <a:lnTo>
                    <a:pt x="2502" y="23117"/>
                  </a:lnTo>
                  <a:lnTo>
                    <a:pt x="16312" y="23117"/>
                  </a:lnTo>
                  <a:lnTo>
                    <a:pt x="19948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 flipH="1">
              <a:off x="5430047" y="3916915"/>
              <a:ext cx="275731" cy="10094"/>
            </a:xfrm>
            <a:custGeom>
              <a:rect b="b" l="l" r="r" t="t"/>
              <a:pathLst>
                <a:path extrusionOk="0" h="701" w="19148">
                  <a:moveTo>
                    <a:pt x="0" y="0"/>
                  </a:moveTo>
                  <a:cubicBezTo>
                    <a:pt x="34" y="100"/>
                    <a:pt x="34" y="200"/>
                    <a:pt x="67" y="300"/>
                  </a:cubicBezTo>
                  <a:cubicBezTo>
                    <a:pt x="67" y="334"/>
                    <a:pt x="67" y="334"/>
                    <a:pt x="67" y="367"/>
                  </a:cubicBezTo>
                  <a:lnTo>
                    <a:pt x="1601" y="367"/>
                  </a:lnTo>
                  <a:cubicBezTo>
                    <a:pt x="2335" y="367"/>
                    <a:pt x="3069" y="400"/>
                    <a:pt x="3770" y="400"/>
                  </a:cubicBezTo>
                  <a:lnTo>
                    <a:pt x="11642" y="567"/>
                  </a:lnTo>
                  <a:lnTo>
                    <a:pt x="15545" y="634"/>
                  </a:lnTo>
                  <a:cubicBezTo>
                    <a:pt x="16212" y="634"/>
                    <a:pt x="16879" y="667"/>
                    <a:pt x="17546" y="667"/>
                  </a:cubicBezTo>
                  <a:cubicBezTo>
                    <a:pt x="18047" y="667"/>
                    <a:pt x="18547" y="701"/>
                    <a:pt x="19081" y="701"/>
                  </a:cubicBezTo>
                  <a:cubicBezTo>
                    <a:pt x="19081" y="600"/>
                    <a:pt x="19114" y="500"/>
                    <a:pt x="19147" y="434"/>
                  </a:cubicBezTo>
                  <a:cubicBezTo>
                    <a:pt x="18514" y="367"/>
                    <a:pt x="17880" y="367"/>
                    <a:pt x="17246" y="367"/>
                  </a:cubicBezTo>
                  <a:cubicBezTo>
                    <a:pt x="16545" y="367"/>
                    <a:pt x="15812" y="334"/>
                    <a:pt x="15078" y="334"/>
                  </a:cubicBezTo>
                  <a:lnTo>
                    <a:pt x="7306" y="167"/>
                  </a:lnTo>
                  <a:cubicBezTo>
                    <a:pt x="6005" y="167"/>
                    <a:pt x="4670" y="133"/>
                    <a:pt x="3369" y="100"/>
                  </a:cubicBezTo>
                  <a:lnTo>
                    <a:pt x="1435" y="67"/>
                  </a:lnTo>
                  <a:cubicBezTo>
                    <a:pt x="968" y="33"/>
                    <a:pt x="467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 flipH="1">
              <a:off x="5430047" y="3937436"/>
              <a:ext cx="275731" cy="9750"/>
            </a:xfrm>
            <a:custGeom>
              <a:rect b="b" l="l" r="r" t="t"/>
              <a:pathLst>
                <a:path extrusionOk="0" h="677" w="19148">
                  <a:moveTo>
                    <a:pt x="284" y="0"/>
                  </a:moveTo>
                  <a:cubicBezTo>
                    <a:pt x="188" y="0"/>
                    <a:pt x="94" y="3"/>
                    <a:pt x="0" y="9"/>
                  </a:cubicBezTo>
                  <a:cubicBezTo>
                    <a:pt x="34" y="109"/>
                    <a:pt x="34" y="210"/>
                    <a:pt x="67" y="310"/>
                  </a:cubicBezTo>
                  <a:cubicBezTo>
                    <a:pt x="67" y="310"/>
                    <a:pt x="67" y="310"/>
                    <a:pt x="67" y="343"/>
                  </a:cubicBezTo>
                  <a:lnTo>
                    <a:pt x="1601" y="343"/>
                  </a:lnTo>
                  <a:cubicBezTo>
                    <a:pt x="2335" y="343"/>
                    <a:pt x="3069" y="376"/>
                    <a:pt x="3770" y="376"/>
                  </a:cubicBezTo>
                  <a:lnTo>
                    <a:pt x="11642" y="543"/>
                  </a:lnTo>
                  <a:lnTo>
                    <a:pt x="15545" y="610"/>
                  </a:lnTo>
                  <a:cubicBezTo>
                    <a:pt x="16212" y="610"/>
                    <a:pt x="16879" y="643"/>
                    <a:pt x="17546" y="643"/>
                  </a:cubicBezTo>
                  <a:cubicBezTo>
                    <a:pt x="18047" y="643"/>
                    <a:pt x="18547" y="677"/>
                    <a:pt x="19081" y="677"/>
                  </a:cubicBezTo>
                  <a:cubicBezTo>
                    <a:pt x="19081" y="576"/>
                    <a:pt x="19114" y="476"/>
                    <a:pt x="19147" y="410"/>
                  </a:cubicBezTo>
                  <a:cubicBezTo>
                    <a:pt x="18514" y="343"/>
                    <a:pt x="17880" y="376"/>
                    <a:pt x="17246" y="343"/>
                  </a:cubicBezTo>
                  <a:cubicBezTo>
                    <a:pt x="16545" y="343"/>
                    <a:pt x="15812" y="310"/>
                    <a:pt x="15078" y="310"/>
                  </a:cubicBezTo>
                  <a:lnTo>
                    <a:pt x="7306" y="143"/>
                  </a:lnTo>
                  <a:cubicBezTo>
                    <a:pt x="6005" y="143"/>
                    <a:pt x="4670" y="109"/>
                    <a:pt x="3369" y="76"/>
                  </a:cubicBezTo>
                  <a:lnTo>
                    <a:pt x="1435" y="43"/>
                  </a:lnTo>
                  <a:cubicBezTo>
                    <a:pt x="1061" y="43"/>
                    <a:pt x="666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 flipH="1">
              <a:off x="5449746" y="4067261"/>
              <a:ext cx="242582" cy="9146"/>
            </a:xfrm>
            <a:custGeom>
              <a:rect b="b" l="l" r="r" t="t"/>
              <a:pathLst>
                <a:path extrusionOk="0" h="635" w="16846">
                  <a:moveTo>
                    <a:pt x="0" y="1"/>
                  </a:moveTo>
                  <a:cubicBezTo>
                    <a:pt x="34" y="34"/>
                    <a:pt x="67" y="68"/>
                    <a:pt x="67" y="101"/>
                  </a:cubicBezTo>
                  <a:cubicBezTo>
                    <a:pt x="100" y="168"/>
                    <a:pt x="134" y="268"/>
                    <a:pt x="167" y="334"/>
                  </a:cubicBezTo>
                  <a:lnTo>
                    <a:pt x="667" y="334"/>
                  </a:lnTo>
                  <a:lnTo>
                    <a:pt x="2836" y="368"/>
                  </a:lnTo>
                  <a:lnTo>
                    <a:pt x="10708" y="535"/>
                  </a:lnTo>
                  <a:lnTo>
                    <a:pt x="14611" y="601"/>
                  </a:lnTo>
                  <a:lnTo>
                    <a:pt x="16579" y="635"/>
                  </a:lnTo>
                  <a:lnTo>
                    <a:pt x="16812" y="635"/>
                  </a:lnTo>
                  <a:cubicBezTo>
                    <a:pt x="16812" y="601"/>
                    <a:pt x="16812" y="568"/>
                    <a:pt x="16812" y="535"/>
                  </a:cubicBezTo>
                  <a:cubicBezTo>
                    <a:pt x="16812" y="468"/>
                    <a:pt x="16846" y="401"/>
                    <a:pt x="16846" y="334"/>
                  </a:cubicBezTo>
                  <a:lnTo>
                    <a:pt x="16312" y="334"/>
                  </a:lnTo>
                  <a:cubicBezTo>
                    <a:pt x="15611" y="301"/>
                    <a:pt x="14878" y="301"/>
                    <a:pt x="14144" y="268"/>
                  </a:cubicBezTo>
                  <a:cubicBezTo>
                    <a:pt x="11575" y="234"/>
                    <a:pt x="8973" y="168"/>
                    <a:pt x="6372" y="134"/>
                  </a:cubicBezTo>
                  <a:cubicBezTo>
                    <a:pt x="5071" y="101"/>
                    <a:pt x="3770" y="68"/>
                    <a:pt x="2435" y="34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 flipH="1">
              <a:off x="6607683" y="3642897"/>
              <a:ext cx="464039" cy="550059"/>
            </a:xfrm>
            <a:custGeom>
              <a:rect b="b" l="l" r="r" t="t"/>
              <a:pathLst>
                <a:path extrusionOk="0" h="32913" w="27766">
                  <a:moveTo>
                    <a:pt x="439" y="1"/>
                  </a:moveTo>
                  <a:cubicBezTo>
                    <a:pt x="164" y="1"/>
                    <a:pt x="0" y="428"/>
                    <a:pt x="279" y="623"/>
                  </a:cubicBezTo>
                  <a:cubicBezTo>
                    <a:pt x="6750" y="5193"/>
                    <a:pt x="15290" y="4593"/>
                    <a:pt x="22061" y="8562"/>
                  </a:cubicBezTo>
                  <a:cubicBezTo>
                    <a:pt x="23729" y="9530"/>
                    <a:pt x="25363" y="10830"/>
                    <a:pt x="26231" y="12632"/>
                  </a:cubicBezTo>
                  <a:cubicBezTo>
                    <a:pt x="27231" y="14767"/>
                    <a:pt x="26798" y="17235"/>
                    <a:pt x="26631" y="19470"/>
                  </a:cubicBezTo>
                  <a:cubicBezTo>
                    <a:pt x="26264" y="23940"/>
                    <a:pt x="25864" y="28410"/>
                    <a:pt x="25430" y="32913"/>
                  </a:cubicBezTo>
                  <a:lnTo>
                    <a:pt x="26031" y="32913"/>
                  </a:lnTo>
                  <a:cubicBezTo>
                    <a:pt x="26431" y="28877"/>
                    <a:pt x="26798" y="24840"/>
                    <a:pt x="27131" y="20804"/>
                  </a:cubicBezTo>
                  <a:cubicBezTo>
                    <a:pt x="27331" y="18536"/>
                    <a:pt x="27765" y="16068"/>
                    <a:pt x="27231" y="13799"/>
                  </a:cubicBezTo>
                  <a:cubicBezTo>
                    <a:pt x="26798" y="11898"/>
                    <a:pt x="25530" y="10330"/>
                    <a:pt x="23996" y="9129"/>
                  </a:cubicBezTo>
                  <a:cubicBezTo>
                    <a:pt x="20894" y="6728"/>
                    <a:pt x="16957" y="5660"/>
                    <a:pt x="13188" y="4726"/>
                  </a:cubicBezTo>
                  <a:cubicBezTo>
                    <a:pt x="8852" y="3625"/>
                    <a:pt x="4315" y="2691"/>
                    <a:pt x="612" y="56"/>
                  </a:cubicBezTo>
                  <a:cubicBezTo>
                    <a:pt x="552" y="18"/>
                    <a:pt x="493" y="1"/>
                    <a:pt x="4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10"/>
          <p:cNvSpPr txBox="1"/>
          <p:nvPr/>
        </p:nvSpPr>
        <p:spPr>
          <a:xfrm>
            <a:off x="168172" y="9547573"/>
            <a:ext cx="12966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(Sebrae, 2023a)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10"/>
          <p:cNvSpPr/>
          <p:nvPr/>
        </p:nvSpPr>
        <p:spPr>
          <a:xfrm>
            <a:off x="1011875" y="2095200"/>
            <a:ext cx="10971300" cy="6072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empreendedoras representam também a maioria nos segmentos de mercado com o maior crescimento e número de formalizações em 2022, principalmente, nas atividades moda e beleza. Além disso, entre os setores com predominância de mulheres como MEIs, os mais notáveis são as atividades de tratamento de beleza (95,9%), serviços domésticos (95,6%) e fabricação de artigos de vestuário (94,8%).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0"/>
          <p:cNvSpPr txBox="1"/>
          <p:nvPr/>
        </p:nvSpPr>
        <p:spPr>
          <a:xfrm>
            <a:off x="718575" y="531650"/>
            <a:ext cx="15871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ATIVIDADE EMPREENDEDORA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1"/>
          <p:cNvSpPr/>
          <p:nvPr/>
        </p:nvSpPr>
        <p:spPr>
          <a:xfrm>
            <a:off x="2716529" y="5434491"/>
            <a:ext cx="4928400" cy="1120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1"/>
          <p:cNvSpPr txBox="1"/>
          <p:nvPr>
            <p:ph type="title"/>
          </p:nvPr>
        </p:nvSpPr>
        <p:spPr>
          <a:xfrm>
            <a:off x="3787775" y="629181"/>
            <a:ext cx="107124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Trebuchet MS"/>
              <a:buNone/>
            </a:pPr>
            <a:r>
              <a:rPr lang="pt-BR" sz="6000">
                <a:latin typeface="Times New Roman"/>
                <a:ea typeface="Times New Roman"/>
                <a:cs typeface="Times New Roman"/>
                <a:sym typeface="Times New Roman"/>
              </a:rPr>
              <a:t>DESAFIOS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10305402" y="5434506"/>
            <a:ext cx="4928400" cy="1120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1"/>
          <p:cNvSpPr txBox="1"/>
          <p:nvPr/>
        </p:nvSpPr>
        <p:spPr>
          <a:xfrm>
            <a:off x="6881825" y="4764325"/>
            <a:ext cx="4524300" cy="30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Quais desafios os empreendedores da terceira idade e feminino enfrentam? 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82" name="Google Shape;482;p11"/>
          <p:cNvGrpSpPr/>
          <p:nvPr/>
        </p:nvGrpSpPr>
        <p:grpSpPr>
          <a:xfrm>
            <a:off x="8153447" y="2646868"/>
            <a:ext cx="1981216" cy="1831653"/>
            <a:chOff x="-60255350" y="3733825"/>
            <a:chExt cx="316650" cy="316550"/>
          </a:xfrm>
        </p:grpSpPr>
        <p:sp>
          <p:nvSpPr>
            <p:cNvPr id="483" name="Google Shape;483;p11"/>
            <p:cNvSpPr/>
            <p:nvPr/>
          </p:nvSpPr>
          <p:spPr>
            <a:xfrm>
              <a:off x="-60218325" y="3733825"/>
              <a:ext cx="235525" cy="316550"/>
            </a:xfrm>
            <a:custGeom>
              <a:rect b="b" l="l" r="r" t="t"/>
              <a:pathLst>
                <a:path extrusionOk="0" h="12662" w="9421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-60255350" y="3844775"/>
              <a:ext cx="34675" cy="20500"/>
            </a:xfrm>
            <a:custGeom>
              <a:rect b="b" l="l" r="r" t="t"/>
              <a:pathLst>
                <a:path extrusionOk="0" h="820" w="1387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-59974175" y="3844775"/>
              <a:ext cx="35475" cy="20500"/>
            </a:xfrm>
            <a:custGeom>
              <a:rect b="b" l="l" r="r" t="t"/>
              <a:pathLst>
                <a:path extrusionOk="0" h="820" w="1419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-60212825" y="393947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-60012750" y="373942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-60012750" y="393947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-60212825" y="373942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2"/>
          <p:cNvSpPr txBox="1"/>
          <p:nvPr/>
        </p:nvSpPr>
        <p:spPr>
          <a:xfrm>
            <a:off x="448327" y="595270"/>
            <a:ext cx="1600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DESAFIOS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12"/>
          <p:cNvSpPr txBox="1"/>
          <p:nvPr/>
        </p:nvSpPr>
        <p:spPr>
          <a:xfrm>
            <a:off x="1702613" y="2240610"/>
            <a:ext cx="127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3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</a:t>
            </a:r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12"/>
          <p:cNvSpPr txBox="1"/>
          <p:nvPr/>
        </p:nvSpPr>
        <p:spPr>
          <a:xfrm>
            <a:off x="12231775" y="411218"/>
            <a:ext cx="127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2"/>
          <p:cNvSpPr txBox="1"/>
          <p:nvPr/>
        </p:nvSpPr>
        <p:spPr>
          <a:xfrm>
            <a:off x="1370489" y="5493118"/>
            <a:ext cx="127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3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r>
              <a:rPr b="1" i="0" lang="pt-BR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2"/>
          <p:cNvSpPr txBox="1"/>
          <p:nvPr/>
        </p:nvSpPr>
        <p:spPr>
          <a:xfrm>
            <a:off x="10147425" y="5564356"/>
            <a:ext cx="127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3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04.</a:t>
            </a:r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12"/>
          <p:cNvSpPr txBox="1"/>
          <p:nvPr/>
        </p:nvSpPr>
        <p:spPr>
          <a:xfrm>
            <a:off x="2460399" y="2332618"/>
            <a:ext cx="42582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PRECONCEITO</a:t>
            </a:r>
            <a:endParaRPr b="0" i="0" sz="3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12"/>
          <p:cNvSpPr txBox="1"/>
          <p:nvPr/>
        </p:nvSpPr>
        <p:spPr>
          <a:xfrm>
            <a:off x="2128274" y="5597688"/>
            <a:ext cx="53340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 AGREGADO</a:t>
            </a:r>
            <a:endParaRPr b="0" i="0" sz="3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12"/>
          <p:cNvSpPr txBox="1"/>
          <p:nvPr/>
        </p:nvSpPr>
        <p:spPr>
          <a:xfrm>
            <a:off x="11007848" y="5626341"/>
            <a:ext cx="52185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AUTOCONFIANÇA</a:t>
            </a:r>
            <a:endParaRPr b="0" i="0" sz="3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12"/>
          <p:cNvSpPr txBox="1"/>
          <p:nvPr/>
        </p:nvSpPr>
        <p:spPr>
          <a:xfrm>
            <a:off x="1295400" y="3226144"/>
            <a:ext cx="1964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2"/>
          <p:cNvSpPr txBox="1"/>
          <p:nvPr/>
        </p:nvSpPr>
        <p:spPr>
          <a:xfrm>
            <a:off x="1370507" y="6583205"/>
            <a:ext cx="8418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2"/>
          <p:cNvSpPr txBox="1"/>
          <p:nvPr/>
        </p:nvSpPr>
        <p:spPr>
          <a:xfrm>
            <a:off x="9601200" y="3132086"/>
            <a:ext cx="722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2"/>
          <p:cNvSpPr txBox="1"/>
          <p:nvPr/>
        </p:nvSpPr>
        <p:spPr>
          <a:xfrm>
            <a:off x="9601200" y="9188245"/>
            <a:ext cx="10176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2"/>
          <p:cNvSpPr txBox="1"/>
          <p:nvPr/>
        </p:nvSpPr>
        <p:spPr>
          <a:xfrm>
            <a:off x="10323900" y="2332625"/>
            <a:ext cx="127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3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02.</a:t>
            </a:r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12"/>
          <p:cNvSpPr txBox="1"/>
          <p:nvPr/>
        </p:nvSpPr>
        <p:spPr>
          <a:xfrm>
            <a:off x="11184398" y="2405062"/>
            <a:ext cx="53340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DUPLA JORNADA</a:t>
            </a:r>
            <a:endParaRPr b="0" i="0" sz="3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12"/>
          <p:cNvSpPr/>
          <p:nvPr/>
        </p:nvSpPr>
        <p:spPr>
          <a:xfrm>
            <a:off x="1481960" y="3078073"/>
            <a:ext cx="5457300" cy="20511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3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discriminação e diferentes oportunidades podem ser percebidas entre idades e gêneros.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12"/>
          <p:cNvSpPr/>
          <p:nvPr/>
        </p:nvSpPr>
        <p:spPr>
          <a:xfrm>
            <a:off x="1481950" y="6416500"/>
            <a:ext cx="5457300" cy="22704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Geralmente optam por setores ou serviços com baixo valor agregado. Soluções como amplo uso da tecnologia a favor do seu negócio pode gerar grande retorno.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2"/>
          <p:cNvSpPr/>
          <p:nvPr/>
        </p:nvSpPr>
        <p:spPr>
          <a:xfrm>
            <a:off x="10147425" y="3124650"/>
            <a:ext cx="5596200" cy="21111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mulheres precisam conciliar todas suas responsabilidades da vida pessoal e profissional. É desafiador, mas possível.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2"/>
          <p:cNvSpPr/>
          <p:nvPr/>
        </p:nvSpPr>
        <p:spPr>
          <a:xfrm>
            <a:off x="10147425" y="6343350"/>
            <a:ext cx="5596200" cy="21111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medo de falhar aterroriza não apenas mulheres, mas também os da terceira idade. Mas lembre-se: fracassar faz parte, desistir, não.</a:t>
            </a:r>
            <a:endParaRPr b="0" i="0" sz="2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12"/>
          <p:cNvSpPr/>
          <p:nvPr/>
        </p:nvSpPr>
        <p:spPr>
          <a:xfrm>
            <a:off x="6730325" y="1115850"/>
            <a:ext cx="3417000" cy="179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3"/>
          <p:cNvSpPr txBox="1"/>
          <p:nvPr/>
        </p:nvSpPr>
        <p:spPr>
          <a:xfrm>
            <a:off x="10751703" y="2092198"/>
            <a:ext cx="127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3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06.</a:t>
            </a:r>
            <a:endParaRPr b="0" i="0" sz="3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13"/>
          <p:cNvSpPr txBox="1"/>
          <p:nvPr/>
        </p:nvSpPr>
        <p:spPr>
          <a:xfrm>
            <a:off x="11688560" y="2066279"/>
            <a:ext cx="533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NEGÓCIOS E CONTROLE FINANCEIRO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Google Shape;521;p13"/>
          <p:cNvSpPr txBox="1"/>
          <p:nvPr/>
        </p:nvSpPr>
        <p:spPr>
          <a:xfrm>
            <a:off x="11831653" y="3795891"/>
            <a:ext cx="1917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3"/>
          <p:cNvSpPr txBox="1"/>
          <p:nvPr/>
        </p:nvSpPr>
        <p:spPr>
          <a:xfrm>
            <a:off x="2284176" y="1757275"/>
            <a:ext cx="11322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3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05.</a:t>
            </a:r>
            <a:endParaRPr b="0" i="0" sz="3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13"/>
          <p:cNvSpPr txBox="1"/>
          <p:nvPr/>
        </p:nvSpPr>
        <p:spPr>
          <a:xfrm>
            <a:off x="3051921" y="2066156"/>
            <a:ext cx="42582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CRÉDITO</a:t>
            </a:r>
            <a:endParaRPr b="0" i="0" sz="3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p13"/>
          <p:cNvSpPr txBox="1"/>
          <p:nvPr/>
        </p:nvSpPr>
        <p:spPr>
          <a:xfrm flipH="1">
            <a:off x="1028125" y="3130325"/>
            <a:ext cx="4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1985850" y="2720275"/>
            <a:ext cx="6774600" cy="60621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Geralmente as linhas de créditos para microempreendedores na terceira idade são reduzidas, essa realidade é ainda mais desafiadora para as mulheres, dificultando a captação de recursos para investimentos e capital de giro.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Nesse contexto, iniciativas como o programa ‘Brasil Para Elas’( Governo Federal) e o ‘Banco da Mulher Empreendedora(Prefeitura de Maceió) surgem como alternativas promissoras para impulsionar o empreendedorismo feminino.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13"/>
          <p:cNvSpPr/>
          <p:nvPr/>
        </p:nvSpPr>
        <p:spPr>
          <a:xfrm>
            <a:off x="10300575" y="3130325"/>
            <a:ext cx="6187800" cy="56520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Empresas que fecham até os 42 meses de vida, geralmente estão ligadas a falta de habilidade em negociação e controles financeiros.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00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Buscar por informações, inovações e networking pode ajudar nessa empreitada. Inúmeras instituições como o Sebrae,  disponibiliza matérias fantásticas acerca desses assuntos.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Google Shape;527;p13"/>
          <p:cNvSpPr txBox="1"/>
          <p:nvPr/>
        </p:nvSpPr>
        <p:spPr>
          <a:xfrm>
            <a:off x="1028127" y="552045"/>
            <a:ext cx="1600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DESAFIOS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Google Shape;528;p13"/>
          <p:cNvSpPr/>
          <p:nvPr/>
        </p:nvSpPr>
        <p:spPr>
          <a:xfrm>
            <a:off x="7310125" y="1072625"/>
            <a:ext cx="3417000" cy="179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4"/>
          <p:cNvSpPr/>
          <p:nvPr/>
        </p:nvSpPr>
        <p:spPr>
          <a:xfrm>
            <a:off x="13499850" y="3691395"/>
            <a:ext cx="3195900" cy="853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4"/>
          <p:cNvSpPr/>
          <p:nvPr/>
        </p:nvSpPr>
        <p:spPr>
          <a:xfrm>
            <a:off x="6373675" y="3648949"/>
            <a:ext cx="5990653" cy="1059339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4"/>
          <p:cNvSpPr txBox="1"/>
          <p:nvPr/>
        </p:nvSpPr>
        <p:spPr>
          <a:xfrm>
            <a:off x="740700" y="541286"/>
            <a:ext cx="16806600" cy="12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ALGUNS PARCEIROS</a:t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1593596" y="3771255"/>
            <a:ext cx="4307100" cy="94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4"/>
          <p:cNvSpPr txBox="1"/>
          <p:nvPr/>
        </p:nvSpPr>
        <p:spPr>
          <a:xfrm>
            <a:off x="1447139" y="3733769"/>
            <a:ext cx="44535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 Delas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14"/>
          <p:cNvSpPr txBox="1"/>
          <p:nvPr/>
        </p:nvSpPr>
        <p:spPr>
          <a:xfrm flipH="1" rot="10800000">
            <a:off x="1004687" y="5339035"/>
            <a:ext cx="1060200" cy="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14"/>
          <p:cNvGrpSpPr/>
          <p:nvPr/>
        </p:nvGrpSpPr>
        <p:grpSpPr>
          <a:xfrm>
            <a:off x="2794502" y="2219372"/>
            <a:ext cx="1718133" cy="1167686"/>
            <a:chOff x="-47523400" y="3973950"/>
            <a:chExt cx="300100" cy="228425"/>
          </a:xfrm>
        </p:grpSpPr>
        <p:sp>
          <p:nvSpPr>
            <p:cNvPr id="541" name="Google Shape;541;p14"/>
            <p:cNvSpPr/>
            <p:nvPr/>
          </p:nvSpPr>
          <p:spPr>
            <a:xfrm>
              <a:off x="-47417075" y="4061375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47417875" y="4061375"/>
              <a:ext cx="52800" cy="52775"/>
            </a:xfrm>
            <a:custGeom>
              <a:rect b="b" l="l" r="r" t="t"/>
              <a:pathLst>
                <a:path extrusionOk="0" h="2111" w="2112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-47453300" y="402670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-47506875" y="3973950"/>
              <a:ext cx="264675" cy="174875"/>
            </a:xfrm>
            <a:custGeom>
              <a:rect b="b" l="l" r="r" t="t"/>
              <a:pathLst>
                <a:path extrusionOk="0" h="6995" w="10587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-47523400" y="4166900"/>
              <a:ext cx="300100" cy="35475"/>
            </a:xfrm>
            <a:custGeom>
              <a:rect b="b" l="l" r="r" t="t"/>
              <a:pathLst>
                <a:path extrusionOk="0" h="1419" w="12004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14"/>
          <p:cNvSpPr txBox="1"/>
          <p:nvPr/>
        </p:nvSpPr>
        <p:spPr>
          <a:xfrm>
            <a:off x="5233632" y="3691400"/>
            <a:ext cx="82707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Bayon"/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Portal do empreendedor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p14"/>
          <p:cNvSpPr txBox="1"/>
          <p:nvPr/>
        </p:nvSpPr>
        <p:spPr>
          <a:xfrm>
            <a:off x="8214852" y="5578770"/>
            <a:ext cx="31221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14"/>
          <p:cNvGrpSpPr/>
          <p:nvPr/>
        </p:nvGrpSpPr>
        <p:grpSpPr>
          <a:xfrm>
            <a:off x="8509926" y="2277743"/>
            <a:ext cx="1718133" cy="1167686"/>
            <a:chOff x="-47523400" y="3973950"/>
            <a:chExt cx="300100" cy="228425"/>
          </a:xfrm>
        </p:grpSpPr>
        <p:sp>
          <p:nvSpPr>
            <p:cNvPr id="549" name="Google Shape;549;p14"/>
            <p:cNvSpPr/>
            <p:nvPr/>
          </p:nvSpPr>
          <p:spPr>
            <a:xfrm>
              <a:off x="-47417075" y="4061375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-47417875" y="4061375"/>
              <a:ext cx="52800" cy="52775"/>
            </a:xfrm>
            <a:custGeom>
              <a:rect b="b" l="l" r="r" t="t"/>
              <a:pathLst>
                <a:path extrusionOk="0" h="2111" w="2112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-47453300" y="402670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-47506875" y="3973950"/>
              <a:ext cx="264675" cy="174875"/>
            </a:xfrm>
            <a:custGeom>
              <a:rect b="b" l="l" r="r" t="t"/>
              <a:pathLst>
                <a:path extrusionOk="0" h="6995" w="10587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-47523400" y="4166900"/>
              <a:ext cx="300100" cy="35475"/>
            </a:xfrm>
            <a:custGeom>
              <a:rect b="b" l="l" r="r" t="t"/>
              <a:pathLst>
                <a:path extrusionOk="0" h="1419" w="12004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4" name="Google Shape;554;p14"/>
          <p:cNvSpPr txBox="1"/>
          <p:nvPr/>
        </p:nvSpPr>
        <p:spPr>
          <a:xfrm>
            <a:off x="12973577" y="3632235"/>
            <a:ext cx="40248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Bayon"/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Outros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14"/>
          <p:cNvSpPr txBox="1"/>
          <p:nvPr/>
        </p:nvSpPr>
        <p:spPr>
          <a:xfrm>
            <a:off x="14129634" y="5401446"/>
            <a:ext cx="17127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14"/>
          <p:cNvGrpSpPr/>
          <p:nvPr/>
        </p:nvGrpSpPr>
        <p:grpSpPr>
          <a:xfrm>
            <a:off x="14111667" y="2224975"/>
            <a:ext cx="1718133" cy="1167686"/>
            <a:chOff x="-47523400" y="3973950"/>
            <a:chExt cx="300100" cy="228425"/>
          </a:xfrm>
        </p:grpSpPr>
        <p:sp>
          <p:nvSpPr>
            <p:cNvPr id="557" name="Google Shape;557;p14"/>
            <p:cNvSpPr/>
            <p:nvPr/>
          </p:nvSpPr>
          <p:spPr>
            <a:xfrm>
              <a:off x="-47417075" y="4061375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-47417875" y="4061375"/>
              <a:ext cx="52800" cy="52775"/>
            </a:xfrm>
            <a:custGeom>
              <a:rect b="b" l="l" r="r" t="t"/>
              <a:pathLst>
                <a:path extrusionOk="0" h="2111" w="2112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-47453300" y="402670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-47506875" y="3973950"/>
              <a:ext cx="264675" cy="174875"/>
            </a:xfrm>
            <a:custGeom>
              <a:rect b="b" l="l" r="r" t="t"/>
              <a:pathLst>
                <a:path extrusionOk="0" h="6995" w="10587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-47523400" y="4166900"/>
              <a:ext cx="300100" cy="35475"/>
            </a:xfrm>
            <a:custGeom>
              <a:rect b="b" l="l" r="r" t="t"/>
              <a:pathLst>
                <a:path extrusionOk="0" h="1419" w="12004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p14"/>
          <p:cNvSpPr/>
          <p:nvPr/>
        </p:nvSpPr>
        <p:spPr>
          <a:xfrm>
            <a:off x="1368250" y="4911075"/>
            <a:ext cx="4611300" cy="28605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É um programa com objetivo de aumentar a probabilidade de sucesso de ideias e negócios liderados por mulheres.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14"/>
          <p:cNvSpPr/>
          <p:nvPr/>
        </p:nvSpPr>
        <p:spPr>
          <a:xfrm>
            <a:off x="6483088" y="4911832"/>
            <a:ext cx="5751900" cy="28590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Portal do governo direcionado ao empreendedor. Cursos, materiais e muito mais para fomentar o empreendedorismo no Brasil.</a:t>
            </a:r>
            <a:endParaRPr b="0" i="0" sz="2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4" name="Google Shape;564;p14"/>
          <p:cNvSpPr/>
          <p:nvPr/>
        </p:nvSpPr>
        <p:spPr>
          <a:xfrm>
            <a:off x="12853162" y="4916105"/>
            <a:ext cx="4310550" cy="286039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Existem diversos sites que podem ajudar o microempreendedor, como: FGV;</a:t>
            </a:r>
            <a:r>
              <a:rPr b="0" i="0" lang="pt-BR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Academia Assai; 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Empreendedoras Caixa.</a:t>
            </a:r>
            <a:endParaRPr b="0" i="0" sz="2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5"/>
          <p:cNvSpPr txBox="1"/>
          <p:nvPr/>
        </p:nvSpPr>
        <p:spPr>
          <a:xfrm>
            <a:off x="914400" y="495300"/>
            <a:ext cx="1668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 DELAS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Google Shape;571;p15"/>
          <p:cNvSpPr txBox="1"/>
          <p:nvPr/>
        </p:nvSpPr>
        <p:spPr>
          <a:xfrm>
            <a:off x="1601688" y="6939063"/>
            <a:ext cx="1528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(Sebrae, 2025)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2" name="Google Shape;5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050" y="2595575"/>
            <a:ext cx="14918500" cy="42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6825" y="2695576"/>
            <a:ext cx="8753475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81800" y="2695575"/>
            <a:ext cx="281940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42700" y="2695575"/>
            <a:ext cx="280035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6"/>
          <p:cNvSpPr txBox="1"/>
          <p:nvPr/>
        </p:nvSpPr>
        <p:spPr>
          <a:xfrm>
            <a:off x="2419198" y="907012"/>
            <a:ext cx="13449600" cy="1235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CURSOS GRATUITOS DO SEBRAE PARA EMPREENDEDORES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6"/>
          <p:cNvSpPr txBox="1"/>
          <p:nvPr/>
        </p:nvSpPr>
        <p:spPr>
          <a:xfrm>
            <a:off x="1678107" y="6691025"/>
            <a:ext cx="1520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(Sebrae, 2024)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16"/>
          <p:cNvSpPr txBox="1"/>
          <p:nvPr/>
        </p:nvSpPr>
        <p:spPr>
          <a:xfrm>
            <a:off x="16599475" y="9445325"/>
            <a:ext cx="173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59098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17"/>
          <p:cNvSpPr txBox="1"/>
          <p:nvPr/>
        </p:nvSpPr>
        <p:spPr>
          <a:xfrm>
            <a:off x="914400" y="495300"/>
            <a:ext cx="1668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PORTAL DO EMPREENDEDOR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Google Shape;590;p17"/>
          <p:cNvSpPr txBox="1"/>
          <p:nvPr/>
        </p:nvSpPr>
        <p:spPr>
          <a:xfrm>
            <a:off x="137585" y="8478437"/>
            <a:ext cx="1440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 2024)</a:t>
            </a:r>
            <a:endParaRPr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1" name="Google Shape;5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663375"/>
            <a:ext cx="17859624" cy="66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18"/>
          <p:cNvSpPr txBox="1"/>
          <p:nvPr/>
        </p:nvSpPr>
        <p:spPr>
          <a:xfrm>
            <a:off x="914400" y="419100"/>
            <a:ext cx="1668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ACADEMIA ASSAÍ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18"/>
          <p:cNvSpPr txBox="1"/>
          <p:nvPr/>
        </p:nvSpPr>
        <p:spPr>
          <a:xfrm>
            <a:off x="103685" y="8179321"/>
            <a:ext cx="1441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</a:t>
            </a:r>
            <a:r>
              <a:rPr lang="pt-B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cademia Assaí</a:t>
            </a: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9" name="Google Shape;59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663375"/>
            <a:ext cx="17821150" cy="65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"/>
          <p:cNvSpPr txBox="1"/>
          <p:nvPr/>
        </p:nvSpPr>
        <p:spPr>
          <a:xfrm>
            <a:off x="914400" y="495300"/>
            <a:ext cx="1668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EMPREENDEDORAS | CAIXA PARA ELAS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5" name="Google Shape;605;p19"/>
          <p:cNvSpPr txBox="1"/>
          <p:nvPr/>
        </p:nvSpPr>
        <p:spPr>
          <a:xfrm>
            <a:off x="3243487" y="9047774"/>
            <a:ext cx="1440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 2025)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6" name="Google Shape;6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5525" y="1990050"/>
            <a:ext cx="11596926" cy="70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type="title"/>
          </p:nvPr>
        </p:nvSpPr>
        <p:spPr>
          <a:xfrm>
            <a:off x="6177701" y="0"/>
            <a:ext cx="11046900" cy="938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6000">
                <a:latin typeface="Times New Roman"/>
                <a:ea typeface="Times New Roman"/>
                <a:cs typeface="Times New Roman"/>
                <a:sym typeface="Times New Roman"/>
              </a:rPr>
              <a:t>Em que iremos te ajudar?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6177696" y="1763339"/>
            <a:ext cx="20619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8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Contribuições do  MEI para a  sociedade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2"/>
          <p:cNvGrpSpPr/>
          <p:nvPr/>
        </p:nvGrpSpPr>
        <p:grpSpPr>
          <a:xfrm>
            <a:off x="0" y="826691"/>
            <a:ext cx="5479396" cy="8417050"/>
            <a:chOff x="0" y="826691"/>
            <a:chExt cx="5479396" cy="8417050"/>
          </a:xfrm>
        </p:grpSpPr>
        <p:pic>
          <p:nvPicPr>
            <p:cNvPr id="80" name="Google Shape;8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826691"/>
              <a:ext cx="5479396" cy="8417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2"/>
            <p:cNvSpPr/>
            <p:nvPr/>
          </p:nvSpPr>
          <p:spPr>
            <a:xfrm>
              <a:off x="303390" y="2637585"/>
              <a:ext cx="231775" cy="2025650"/>
            </a:xfrm>
            <a:custGeom>
              <a:rect b="b" l="l" r="r" t="t"/>
              <a:pathLst>
                <a:path extrusionOk="0" h="2025650" w="231775">
                  <a:moveTo>
                    <a:pt x="135154" y="231479"/>
                  </a:moveTo>
                  <a:lnTo>
                    <a:pt x="96539" y="231479"/>
                  </a:lnTo>
                  <a:lnTo>
                    <a:pt x="96539" y="0"/>
                  </a:lnTo>
                  <a:lnTo>
                    <a:pt x="135154" y="0"/>
                  </a:lnTo>
                  <a:lnTo>
                    <a:pt x="135154" y="231479"/>
                  </a:lnTo>
                  <a:close/>
                </a:path>
                <a:path extrusionOk="0" h="2025650" w="231775">
                  <a:moveTo>
                    <a:pt x="115847" y="2025448"/>
                  </a:moveTo>
                  <a:lnTo>
                    <a:pt x="71137" y="2016406"/>
                  </a:lnTo>
                  <a:lnTo>
                    <a:pt x="34271" y="1991691"/>
                  </a:lnTo>
                  <a:lnTo>
                    <a:pt x="9231" y="1954919"/>
                  </a:lnTo>
                  <a:lnTo>
                    <a:pt x="0" y="1909708"/>
                  </a:lnTo>
                  <a:lnTo>
                    <a:pt x="38615" y="1909708"/>
                  </a:lnTo>
                  <a:lnTo>
                    <a:pt x="44709" y="1939668"/>
                  </a:lnTo>
                  <a:lnTo>
                    <a:pt x="61302" y="1964202"/>
                  </a:lnTo>
                  <a:lnTo>
                    <a:pt x="85859" y="1980780"/>
                  </a:lnTo>
                  <a:lnTo>
                    <a:pt x="115847" y="1986868"/>
                  </a:lnTo>
                  <a:lnTo>
                    <a:pt x="201149" y="1986868"/>
                  </a:lnTo>
                  <a:lnTo>
                    <a:pt x="197905" y="1991691"/>
                  </a:lnTo>
                  <a:lnTo>
                    <a:pt x="161099" y="2016406"/>
                  </a:lnTo>
                  <a:lnTo>
                    <a:pt x="115847" y="2025448"/>
                  </a:lnTo>
                  <a:close/>
                </a:path>
                <a:path extrusionOk="0" h="2025650" w="231775">
                  <a:moveTo>
                    <a:pt x="201149" y="1986868"/>
                  </a:moveTo>
                  <a:lnTo>
                    <a:pt x="115847" y="1986868"/>
                  </a:lnTo>
                  <a:lnTo>
                    <a:pt x="145834" y="1980780"/>
                  </a:lnTo>
                  <a:lnTo>
                    <a:pt x="170391" y="1964202"/>
                  </a:lnTo>
                  <a:lnTo>
                    <a:pt x="186984" y="1939668"/>
                  </a:lnTo>
                  <a:lnTo>
                    <a:pt x="193078" y="1909708"/>
                  </a:lnTo>
                  <a:lnTo>
                    <a:pt x="231694" y="1909708"/>
                  </a:lnTo>
                  <a:lnTo>
                    <a:pt x="222643" y="1954919"/>
                  </a:lnTo>
                  <a:lnTo>
                    <a:pt x="201149" y="1986868"/>
                  </a:lnTo>
                  <a:close/>
                </a:path>
              </a:pathLst>
            </a:custGeom>
            <a:solidFill>
              <a:srgbClr val="2ED47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2"/>
          <p:cNvSpPr txBox="1"/>
          <p:nvPr/>
        </p:nvSpPr>
        <p:spPr>
          <a:xfrm>
            <a:off x="8916955" y="1767832"/>
            <a:ext cx="22878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Direitos e  Obrigações do MEI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11659558" y="1232005"/>
            <a:ext cx="9726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3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11659558" y="1748254"/>
            <a:ext cx="25095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legalizar o seu  MEI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6108453" y="1"/>
            <a:ext cx="2185405" cy="1259807"/>
          </a:xfrm>
          <a:custGeom>
            <a:rect b="b" l="l" r="r" t="t"/>
            <a:pathLst>
              <a:path extrusionOk="0" h="1256665" w="2179955">
                <a:moveTo>
                  <a:pt x="1429801" y="1256484"/>
                </a:moveTo>
                <a:lnTo>
                  <a:pt x="1381223" y="1255682"/>
                </a:lnTo>
                <a:lnTo>
                  <a:pt x="1333070" y="1253292"/>
                </a:lnTo>
                <a:lnTo>
                  <a:pt x="1285345" y="1249340"/>
                </a:lnTo>
                <a:lnTo>
                  <a:pt x="1238072" y="1243850"/>
                </a:lnTo>
                <a:lnTo>
                  <a:pt x="1191277" y="1236848"/>
                </a:lnTo>
                <a:lnTo>
                  <a:pt x="1144984" y="1228360"/>
                </a:lnTo>
                <a:lnTo>
                  <a:pt x="1099220" y="1218409"/>
                </a:lnTo>
                <a:lnTo>
                  <a:pt x="1054009" y="1207023"/>
                </a:lnTo>
                <a:lnTo>
                  <a:pt x="1009376" y="1194225"/>
                </a:lnTo>
                <a:lnTo>
                  <a:pt x="965347" y="1180042"/>
                </a:lnTo>
                <a:lnTo>
                  <a:pt x="921948" y="1164498"/>
                </a:lnTo>
                <a:lnTo>
                  <a:pt x="879202" y="1147618"/>
                </a:lnTo>
                <a:lnTo>
                  <a:pt x="837136" y="1129428"/>
                </a:lnTo>
                <a:lnTo>
                  <a:pt x="795775" y="1109953"/>
                </a:lnTo>
                <a:lnTo>
                  <a:pt x="755144" y="1089219"/>
                </a:lnTo>
                <a:lnTo>
                  <a:pt x="715267" y="1067250"/>
                </a:lnTo>
                <a:lnTo>
                  <a:pt x="676172" y="1044071"/>
                </a:lnTo>
                <a:lnTo>
                  <a:pt x="637881" y="1019709"/>
                </a:lnTo>
                <a:lnTo>
                  <a:pt x="600422" y="994188"/>
                </a:lnTo>
                <a:lnTo>
                  <a:pt x="563819" y="967533"/>
                </a:lnTo>
                <a:lnTo>
                  <a:pt x="528097" y="939770"/>
                </a:lnTo>
                <a:lnTo>
                  <a:pt x="493281" y="910923"/>
                </a:lnTo>
                <a:lnTo>
                  <a:pt x="459398" y="881019"/>
                </a:lnTo>
                <a:lnTo>
                  <a:pt x="426471" y="850082"/>
                </a:lnTo>
                <a:lnTo>
                  <a:pt x="394527" y="818138"/>
                </a:lnTo>
                <a:lnTo>
                  <a:pt x="363590" y="785211"/>
                </a:lnTo>
                <a:lnTo>
                  <a:pt x="333686" y="751327"/>
                </a:lnTo>
                <a:lnTo>
                  <a:pt x="304839" y="716512"/>
                </a:lnTo>
                <a:lnTo>
                  <a:pt x="277076" y="680790"/>
                </a:lnTo>
                <a:lnTo>
                  <a:pt x="250421" y="644187"/>
                </a:lnTo>
                <a:lnTo>
                  <a:pt x="224900" y="606727"/>
                </a:lnTo>
                <a:lnTo>
                  <a:pt x="200537" y="568437"/>
                </a:lnTo>
                <a:lnTo>
                  <a:pt x="177359" y="529341"/>
                </a:lnTo>
                <a:lnTo>
                  <a:pt x="155390" y="489465"/>
                </a:lnTo>
                <a:lnTo>
                  <a:pt x="134655" y="448834"/>
                </a:lnTo>
                <a:lnTo>
                  <a:pt x="115181" y="407473"/>
                </a:lnTo>
                <a:lnTo>
                  <a:pt x="96991" y="365407"/>
                </a:lnTo>
                <a:lnTo>
                  <a:pt x="80111" y="322661"/>
                </a:lnTo>
                <a:lnTo>
                  <a:pt x="64567" y="279261"/>
                </a:lnTo>
                <a:lnTo>
                  <a:pt x="50383" y="235233"/>
                </a:lnTo>
                <a:lnTo>
                  <a:pt x="37586" y="190600"/>
                </a:lnTo>
                <a:lnTo>
                  <a:pt x="26199" y="145389"/>
                </a:lnTo>
                <a:lnTo>
                  <a:pt x="16249" y="99625"/>
                </a:lnTo>
                <a:lnTo>
                  <a:pt x="7760" y="53332"/>
                </a:lnTo>
                <a:lnTo>
                  <a:pt x="759" y="6537"/>
                </a:lnTo>
                <a:lnTo>
                  <a:pt x="0" y="0"/>
                </a:lnTo>
                <a:lnTo>
                  <a:pt x="2179544" y="0"/>
                </a:lnTo>
                <a:lnTo>
                  <a:pt x="2179544" y="1046348"/>
                </a:lnTo>
                <a:lnTo>
                  <a:pt x="2144288" y="1067250"/>
                </a:lnTo>
                <a:lnTo>
                  <a:pt x="2104412" y="1089219"/>
                </a:lnTo>
                <a:lnTo>
                  <a:pt x="2063780" y="1109953"/>
                </a:lnTo>
                <a:lnTo>
                  <a:pt x="2022419" y="1129428"/>
                </a:lnTo>
                <a:lnTo>
                  <a:pt x="1980353" y="1147618"/>
                </a:lnTo>
                <a:lnTo>
                  <a:pt x="1937607" y="1164498"/>
                </a:lnTo>
                <a:lnTo>
                  <a:pt x="1894208" y="1180042"/>
                </a:lnTo>
                <a:lnTo>
                  <a:pt x="1850179" y="1194225"/>
                </a:lnTo>
                <a:lnTo>
                  <a:pt x="1805547" y="1207023"/>
                </a:lnTo>
                <a:lnTo>
                  <a:pt x="1760335" y="1218409"/>
                </a:lnTo>
                <a:lnTo>
                  <a:pt x="1714571" y="1228360"/>
                </a:lnTo>
                <a:lnTo>
                  <a:pt x="1668279" y="1236848"/>
                </a:lnTo>
                <a:lnTo>
                  <a:pt x="1621483" y="1243850"/>
                </a:lnTo>
                <a:lnTo>
                  <a:pt x="1574210" y="1249340"/>
                </a:lnTo>
                <a:lnTo>
                  <a:pt x="1526485" y="1253292"/>
                </a:lnTo>
                <a:lnTo>
                  <a:pt x="1478332" y="1255682"/>
                </a:lnTo>
                <a:lnTo>
                  <a:pt x="1429801" y="1256484"/>
                </a:lnTo>
                <a:close/>
              </a:path>
            </a:pathLst>
          </a:custGeom>
          <a:solidFill>
            <a:srgbClr val="242625">
              <a:alpha val="784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6177696" y="1251582"/>
            <a:ext cx="92694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14470163" y="1767832"/>
            <a:ext cx="24264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Obrigações  Acessórias e Fiscais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6177701" y="3132725"/>
            <a:ext cx="1318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5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8916955" y="3144864"/>
            <a:ext cx="972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6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8916955" y="3661114"/>
            <a:ext cx="20421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encerrar a  Atividade do MEI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1659547" y="3113150"/>
            <a:ext cx="1318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7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1659558" y="3629391"/>
            <a:ext cx="21951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Análise e Controle  do Fluxo de Caixa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4402161" y="3164443"/>
            <a:ext cx="972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8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4402161" y="3680692"/>
            <a:ext cx="24648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Controle de Estoque  para o MEI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177696" y="3652737"/>
            <a:ext cx="24648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5400" marR="0" rtl="0" algn="l">
              <a:lnSpc>
                <a:spcPct val="118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Liquidação de  Pendências  Tributárias e  Desenquadramento  MEI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9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177696" y="5601807"/>
            <a:ext cx="22563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o MEI pode  definir o seu preço  de Venda?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840445" y="5098521"/>
            <a:ext cx="21951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10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851475" y="5599618"/>
            <a:ext cx="2178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Declaração do IRPF  para o MEI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1684290" y="5078809"/>
            <a:ext cx="24264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11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4396595" y="5083509"/>
            <a:ext cx="1608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12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4402161" y="5621385"/>
            <a:ext cx="24657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Previdência para o  MEI (Incluindo  previdência privada)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177707" y="7118921"/>
            <a:ext cx="30000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13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108871" y="7644252"/>
            <a:ext cx="21786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atingir seu  público alvo para  expandir o seu  empreendimento?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8916947" y="7118921"/>
            <a:ext cx="1608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14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8884213" y="7746939"/>
            <a:ext cx="2178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para MEIs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1478170" y="5624679"/>
            <a:ext cx="24759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5400" marR="0" rtl="0" algn="l">
              <a:lnSpc>
                <a:spcPct val="118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Meios de  recebimento e  financiamento para	o  MEI (Incluindo linhas  de Crédito)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15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1478183" y="7746950"/>
            <a:ext cx="23508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feminino e para a  Terceira Idade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8916938" y="11302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2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4457355" y="1251577"/>
            <a:ext cx="972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4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4436104" y="7022921"/>
            <a:ext cx="14670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16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4507952" y="7598135"/>
            <a:ext cx="34665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Importação e exportação para MEIs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181904" y="9243274"/>
            <a:ext cx="14670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17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177702" y="9651396"/>
            <a:ext cx="3466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50">
            <a:spAutoFit/>
          </a:bodyPr>
          <a:lstStyle/>
          <a:p>
            <a:pPr indent="0" lvl="0" marL="254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Licitação  para MEIs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20"/>
          <p:cNvSpPr txBox="1"/>
          <p:nvPr/>
        </p:nvSpPr>
        <p:spPr>
          <a:xfrm>
            <a:off x="914400" y="495300"/>
            <a:ext cx="1668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 PARA ELAS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20"/>
          <p:cNvSpPr txBox="1"/>
          <p:nvPr/>
        </p:nvSpPr>
        <p:spPr>
          <a:xfrm>
            <a:off x="1905225" y="8452752"/>
            <a:ext cx="1440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 2024)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5" name="Google Shape;61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9513" y="1862126"/>
            <a:ext cx="14373225" cy="65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1"/>
          <p:cNvSpPr txBox="1"/>
          <p:nvPr/>
        </p:nvSpPr>
        <p:spPr>
          <a:xfrm>
            <a:off x="2858100" y="16675"/>
            <a:ext cx="125718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4400" u="none" cap="none" strike="noStrike">
                <a:solidFill>
                  <a:srgbClr val="0D2F5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Prefeitura de Maceió lança Banco da Mulher Empreendedora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Grupo de pessoas em pé posando para foto&#10;&#10;Descrição gerada automaticamente" id="622" name="Google Shape;62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1400" y="1589627"/>
            <a:ext cx="11125199" cy="7403413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21"/>
          <p:cNvSpPr txBox="1"/>
          <p:nvPr/>
        </p:nvSpPr>
        <p:spPr>
          <a:xfrm>
            <a:off x="3499323" y="9126904"/>
            <a:ext cx="1440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pt-B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Maceió</a:t>
            </a: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2"/>
          <p:cNvSpPr txBox="1"/>
          <p:nvPr/>
        </p:nvSpPr>
        <p:spPr>
          <a:xfrm flipH="1" rot="10800000">
            <a:off x="0" y="2580827"/>
            <a:ext cx="103200" cy="12543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92D05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92D05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92D05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2"/>
          <p:cNvSpPr txBox="1"/>
          <p:nvPr/>
        </p:nvSpPr>
        <p:spPr>
          <a:xfrm>
            <a:off x="3086100" y="9609000"/>
            <a:ext cx="134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2"/>
          <p:cNvSpPr txBox="1"/>
          <p:nvPr/>
        </p:nvSpPr>
        <p:spPr>
          <a:xfrm>
            <a:off x="11651312" y="7690660"/>
            <a:ext cx="13466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(Maceió, 2024)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1" name="Google Shape;631;p22"/>
          <p:cNvSpPr txBox="1"/>
          <p:nvPr/>
        </p:nvSpPr>
        <p:spPr>
          <a:xfrm>
            <a:off x="1187200" y="-227325"/>
            <a:ext cx="1454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2"/>
          <p:cNvSpPr txBox="1"/>
          <p:nvPr/>
        </p:nvSpPr>
        <p:spPr>
          <a:xfrm>
            <a:off x="2052150" y="507975"/>
            <a:ext cx="85905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CONSULTE AS CONDIÇÕES PARA CADASTRO</a:t>
            </a:r>
            <a:endParaRPr b="1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57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3" name="Google Shape;6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9015" y="1596065"/>
            <a:ext cx="6349142" cy="6039877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22"/>
          <p:cNvSpPr txBox="1"/>
          <p:nvPr/>
        </p:nvSpPr>
        <p:spPr>
          <a:xfrm>
            <a:off x="17020300" y="9679125"/>
            <a:ext cx="130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Google Shape;63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59098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22"/>
          <p:cNvSpPr/>
          <p:nvPr/>
        </p:nvSpPr>
        <p:spPr>
          <a:xfrm>
            <a:off x="358463" y="1173975"/>
            <a:ext cx="11085300" cy="8620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Poderão participar do processo de seleção, mediante apresentação de plano de negócio simplificado, mulheres que, na vontade de empreender e/ou que já estejam empreendendo, necessitem de auxílio financeiro para compra de máquinas, equipamentos e insumos, e que atendam aos seguintes requisitos: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3.1. Ser mulher (cisgênero e/ou transgénero);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3.2. Ter no mínimo 18 anos;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3.3 Ser prioritariamente chefe de família;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3.4. Residir e ter instalado empreendimento, ou a ser instalado seu empreendimento, devendo comprovar tal condição a partir de um projeto simplificado de seu negócio;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3.5. Caso a beneficiária não possua empreendimento instalado, deverá apresentar, no plano de negócio, proposta de instalação de empreendimento;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3.6. Não ter sido beneficiada com recursos de outros programas e/ou projetos similares do Município de Maceió;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3.7. Ser hipossuficiente, a comprovação dar-se-á através da apresentação de um dos seguintes documentos: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3.7.1 Fatura de energia elétrica que demonstre o consumo de até 80 (oitenta) kWh mensais;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3.7.2 Fatura de água que demonstre o consumo de até 10 (dez) m3 mensais;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3.7.3 Comprovante de inscrição em benefícios assistenciais do Governo Federal; 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3.7.4 Comprovante de obtenção de rendimento mensal inferior a meio salário mínimo por membro do núcleo familiar.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3"/>
          <p:cNvSpPr txBox="1"/>
          <p:nvPr/>
        </p:nvSpPr>
        <p:spPr>
          <a:xfrm>
            <a:off x="2256503" y="1369418"/>
            <a:ext cx="21237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92D0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92D05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2000" y="1246300"/>
            <a:ext cx="6959074" cy="623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3"/>
          <p:cNvSpPr txBox="1"/>
          <p:nvPr/>
        </p:nvSpPr>
        <p:spPr>
          <a:xfrm>
            <a:off x="6930946" y="230322"/>
            <a:ext cx="3805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pt-BR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INSCRIÇÕES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3"/>
          <p:cNvSpPr txBox="1"/>
          <p:nvPr/>
        </p:nvSpPr>
        <p:spPr>
          <a:xfrm>
            <a:off x="9719560" y="7426925"/>
            <a:ext cx="9822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(Maceió, 2024)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5" name="Google Shape;645;p23"/>
          <p:cNvSpPr txBox="1"/>
          <p:nvPr/>
        </p:nvSpPr>
        <p:spPr>
          <a:xfrm>
            <a:off x="16739750" y="9796025"/>
            <a:ext cx="158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59098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3"/>
          <p:cNvSpPr txBox="1"/>
          <p:nvPr/>
        </p:nvSpPr>
        <p:spPr>
          <a:xfrm>
            <a:off x="779644" y="1388475"/>
            <a:ext cx="85101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inscrições serão realizadas exclusivamente por meio do portal eletrônico (https://bancodamulher.maceio.al.gov.br/). O Programa Assistencial prevê a concessão de um auxílio financeiro no valor de R$ 1.200,00 (mil e duzentos reais) às mulheres beneficiárias. O uso dos recursos deverá estar vinculado à aquisição de máquinas, equipamentos, insumos ou capacitações que tenham relação direta com o plano de negócio apresentado.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prestação de contas será obrigatória no prazo de até 30 (trinta) dias após o recebimento do crédito, mediante a apresentação de notas fiscais relacionadas à compra de materiais, equipamentos e/ou insumos que constem no plano de negócio, conforme especificado no Anexo 3A. Além disso, será exigida a comprovação mínima do desenvolvimento e manutenção do projeto empreendedor, previamente estabelecido no portal.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24"/>
          <p:cNvSpPr txBox="1"/>
          <p:nvPr/>
        </p:nvSpPr>
        <p:spPr>
          <a:xfrm>
            <a:off x="691742" y="595241"/>
            <a:ext cx="17340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Empreendedorismo na Terceira Idade </a:t>
            </a:r>
            <a:endParaRPr b="1" i="0" sz="4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Google Shape;654;p24"/>
          <p:cNvSpPr txBox="1"/>
          <p:nvPr/>
        </p:nvSpPr>
        <p:spPr>
          <a:xfrm flipH="1">
            <a:off x="9025965" y="3153744"/>
            <a:ext cx="4425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4"/>
          <p:cNvSpPr/>
          <p:nvPr/>
        </p:nvSpPr>
        <p:spPr>
          <a:xfrm>
            <a:off x="1405902" y="1794588"/>
            <a:ext cx="15912300" cy="6784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54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pt-BR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empreendedorismo na terceira idade é uma tendência crescente no Brasil e no mundo. Cada vez mais, pessoas com mais de 60 anos estão empreendendo, seja por necessidade ou por oportunidade.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4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54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pt-BR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 muitos motivos pelos quais os idosos podem optar pelo empreendedorismo. Alguns buscam uma forma de complementar a renda, enquanto outros desejam realizar um sonho ou simplesmente manter-se ativos. Além disso, o empreendedorismo pode ser uma forma de independência e autonomia para os idosos.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5"/>
          <p:cNvSpPr txBox="1"/>
          <p:nvPr/>
        </p:nvSpPr>
        <p:spPr>
          <a:xfrm>
            <a:off x="1633986" y="530725"/>
            <a:ext cx="17938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Taxas do Empreendedorismo na Terceira Idade em 2023</a:t>
            </a:r>
            <a:endParaRPr b="1" i="0" sz="4400" u="none" cap="none" strike="noStrike">
              <a:solidFill>
                <a:schemeClr val="accent3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25"/>
          <p:cNvSpPr txBox="1"/>
          <p:nvPr/>
        </p:nvSpPr>
        <p:spPr>
          <a:xfrm>
            <a:off x="2486269" y="4436343"/>
            <a:ext cx="3604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highlight>
                <a:srgbClr val="FAFA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5"/>
          <p:cNvSpPr txBox="1"/>
          <p:nvPr/>
        </p:nvSpPr>
        <p:spPr>
          <a:xfrm>
            <a:off x="1041900" y="2157025"/>
            <a:ext cx="16204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2023, dados apontaram que 30,1% da população brasileira entre 18 e 64 anos, equivalente a cerca de 42 milhões de pessoas, estavam envolvidas na criação ou manutenção de um novo negócio como proprietários. 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Desse total, 7,7% (aproximadamente 11 milhões) eram empreendedores nascentes, ou seja, aqueles em fase de preparação ou com até 3 meses de operação. Já 11,1% (cerca de 16 milhões) eram empreendedores novos, com negócios em funcionamento há mais de 3 meses e até 3 anos e meio, enquanto 11,9% (cerca de 17 milhões) eram empreendedores estabelecidos, com mais de três anos e meio de atividade</a:t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25"/>
          <p:cNvSpPr/>
          <p:nvPr/>
        </p:nvSpPr>
        <p:spPr>
          <a:xfrm>
            <a:off x="1041900" y="2444150"/>
            <a:ext cx="328500" cy="264300"/>
          </a:xfrm>
          <a:prstGeom prst="diamond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5"/>
          <p:cNvSpPr/>
          <p:nvPr/>
        </p:nvSpPr>
        <p:spPr>
          <a:xfrm>
            <a:off x="1041900" y="4439850"/>
            <a:ext cx="328500" cy="264300"/>
          </a:xfrm>
          <a:prstGeom prst="diamond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5"/>
          <p:cNvSpPr txBox="1"/>
          <p:nvPr/>
        </p:nvSpPr>
        <p:spPr>
          <a:xfrm>
            <a:off x="182769" y="9547746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(Sebrae, 202</a:t>
            </a:r>
            <a:r>
              <a:rPr lang="pt-B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6"/>
          <p:cNvSpPr txBox="1"/>
          <p:nvPr/>
        </p:nvSpPr>
        <p:spPr>
          <a:xfrm>
            <a:off x="281921" y="326970"/>
            <a:ext cx="16242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4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Empreendedorismo na Terceira Idade </a:t>
            </a:r>
            <a:endParaRPr b="1" i="0" sz="45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2" name="Google Shape;6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26"/>
          <p:cNvSpPr/>
          <p:nvPr/>
        </p:nvSpPr>
        <p:spPr>
          <a:xfrm>
            <a:off x="1844325" y="1680300"/>
            <a:ext cx="13118100" cy="69264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acordo com uma pesquisa realizada pelo Sebrae em 2024, existem 4,3 milhões de proprietários de pequenos negócios com 60 anos ou mais no Brasil. O empreendedorismo tem se tornado uma escolha cada vez mais popular entre os brasileiros da terceira idade, funcionando como uma alternativa para manter uma vida ativa, mesmo após a aposentadoria. Essa fase da vida pode ser um momento propício para investir em um negócio: diferentemente dos mais jovens, os idosos costumam ter menos receio de correr riscos e estão mais focados na realização pessoal do que na obtenção de lucros, Independentemente da área de atuação, os idosos enxergam o empreendedorismo como uma oportunidade de se manterem no mercado de trabalho e garantirem uma fonte de renda. 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6"/>
          <p:cNvSpPr txBox="1"/>
          <p:nvPr/>
        </p:nvSpPr>
        <p:spPr>
          <a:xfrm>
            <a:off x="172489" y="9547812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(Sebrae, 2025)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27"/>
          <p:cNvSpPr txBox="1"/>
          <p:nvPr/>
        </p:nvSpPr>
        <p:spPr>
          <a:xfrm>
            <a:off x="328600" y="422875"/>
            <a:ext cx="1734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SENTIMENTOS E MOTIVAÇÕES</a:t>
            </a: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pt-BR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PRESENTES</a:t>
            </a: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1" name="Google Shape;681;p27"/>
          <p:cNvSpPr txBox="1"/>
          <p:nvPr/>
        </p:nvSpPr>
        <p:spPr>
          <a:xfrm>
            <a:off x="633000" y="1855150"/>
            <a:ext cx="17022000" cy="21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modo geral quatro parecem ser os motivos que levam uma pessoa com 60 anos + a continuar empreendedor ou mesmo inicia-se neste caminho após os 60 anos</a:t>
            </a:r>
            <a:r>
              <a:rPr b="0" i="0" lang="pt-BR" sz="4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000" u="none" cap="none" strike="noStrike">
              <a:solidFill>
                <a:srgbClr val="50494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7"/>
          <p:cNvSpPr txBox="1"/>
          <p:nvPr/>
        </p:nvSpPr>
        <p:spPr>
          <a:xfrm>
            <a:off x="633000" y="7628475"/>
            <a:ext cx="14142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50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525" y="4234575"/>
            <a:ext cx="3873100" cy="154852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684" name="Google Shape;68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2424" y="4220051"/>
            <a:ext cx="3873100" cy="153507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685" name="Google Shape;68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52313" y="4241300"/>
            <a:ext cx="3873100" cy="15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008925" y="4230788"/>
            <a:ext cx="3873100" cy="15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27"/>
          <p:cNvSpPr txBox="1"/>
          <p:nvPr/>
        </p:nvSpPr>
        <p:spPr>
          <a:xfrm>
            <a:off x="472525" y="5776375"/>
            <a:ext cx="4307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Aposentadoria baixa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8" name="Google Shape;688;p27"/>
          <p:cNvSpPr txBox="1"/>
          <p:nvPr/>
        </p:nvSpPr>
        <p:spPr>
          <a:xfrm>
            <a:off x="4933475" y="5990325"/>
            <a:ext cx="3873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possibilidade de novos ganhos e novas experiências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Google Shape;689;p27"/>
          <p:cNvSpPr txBox="1"/>
          <p:nvPr/>
        </p:nvSpPr>
        <p:spPr>
          <a:xfrm>
            <a:off x="9652325" y="6032825"/>
            <a:ext cx="3873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a vida encaminhada pode arriscar e seguir seu sonho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0" name="Google Shape;690;p27"/>
          <p:cNvSpPr txBox="1"/>
          <p:nvPr/>
        </p:nvSpPr>
        <p:spPr>
          <a:xfrm>
            <a:off x="14242225" y="6011800"/>
            <a:ext cx="3406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Manter a mente ocupada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8"/>
          <p:cNvSpPr txBox="1"/>
          <p:nvPr/>
        </p:nvSpPr>
        <p:spPr>
          <a:xfrm>
            <a:off x="328600" y="606425"/>
            <a:ext cx="1734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5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DICAS DE COMO COMEÇAR: </a:t>
            </a:r>
            <a:endParaRPr b="1" i="0" sz="5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7" name="Google Shape;697;p28"/>
          <p:cNvSpPr txBox="1"/>
          <p:nvPr/>
        </p:nvSpPr>
        <p:spPr>
          <a:xfrm>
            <a:off x="91350" y="9213375"/>
            <a:ext cx="1483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8"/>
          <p:cNvSpPr txBox="1"/>
          <p:nvPr/>
        </p:nvSpPr>
        <p:spPr>
          <a:xfrm>
            <a:off x="1003100" y="2304950"/>
            <a:ext cx="71325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i="0" lang="pt-BR" sz="3200" u="sng" cap="none" strike="noStrike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Busque ajuda:</a:t>
            </a:r>
            <a:r>
              <a:rPr b="0" i="0" lang="pt-BR" sz="3200" u="none" cap="none" strike="noStrike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3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experiência e aptidão são credenciais para abertura de um negócio</a:t>
            </a:r>
            <a:r>
              <a:rPr b="0" i="0" lang="pt-BR" sz="3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30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28"/>
          <p:cNvSpPr txBox="1"/>
          <p:nvPr/>
        </p:nvSpPr>
        <p:spPr>
          <a:xfrm>
            <a:off x="1003100" y="4911700"/>
            <a:ext cx="71325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i="0" lang="pt-BR" sz="3200" u="sng" cap="none" strike="noStrike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Invista em capacitação:</a:t>
            </a:r>
            <a:r>
              <a:rPr b="0" i="0" lang="pt-BR" sz="3200" u="none" cap="none" strike="noStrike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3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conhecimento e as competências adquiridas durante a vida profissional devem estar afiados</a:t>
            </a:r>
            <a:r>
              <a:rPr b="0" i="0" lang="pt-BR" sz="3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0" sz="3000" u="sng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p28"/>
          <p:cNvSpPr txBox="1"/>
          <p:nvPr/>
        </p:nvSpPr>
        <p:spPr>
          <a:xfrm>
            <a:off x="9262575" y="2304950"/>
            <a:ext cx="68979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i="0" lang="pt-BR" sz="3200" u="sng" cap="none" strike="noStrike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Inove:</a:t>
            </a:r>
            <a:r>
              <a:rPr b="1" i="0" lang="pt-BR" sz="3200" u="none" cap="none" strike="noStrike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3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observe o que há de novidade no mercado para oferecer produtos ou serviços diferenciados. </a:t>
            </a:r>
            <a:endParaRPr b="0" i="0" sz="32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1" name="Google Shape;701;p28"/>
          <p:cNvSpPr txBox="1"/>
          <p:nvPr/>
        </p:nvSpPr>
        <p:spPr>
          <a:xfrm>
            <a:off x="9422625" y="4865150"/>
            <a:ext cx="67380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i="0" lang="pt-BR" sz="3200" u="sng" cap="none" strike="noStrike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Seja dedicado:</a:t>
            </a:r>
            <a:r>
              <a:rPr b="0" i="0" lang="pt-BR" sz="3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investir em um negócio exige determinação em qualquer idade.</a:t>
            </a:r>
            <a:endParaRPr b="0" i="0" sz="32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9"/>
          <p:cNvSpPr txBox="1"/>
          <p:nvPr/>
        </p:nvSpPr>
        <p:spPr>
          <a:xfrm>
            <a:off x="3522825" y="694878"/>
            <a:ext cx="141519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QUAIS SÃO AS ÁREAS MAIS COMUNS DO EMPREENDEDORISMO NA TERCEIRA IDADE: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p29"/>
          <p:cNvSpPr txBox="1"/>
          <p:nvPr/>
        </p:nvSpPr>
        <p:spPr>
          <a:xfrm>
            <a:off x="395521" y="2731278"/>
            <a:ext cx="561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CFCFC"/>
                </a:solidFill>
                <a:latin typeface="Bayon"/>
                <a:ea typeface="Bayon"/>
                <a:cs typeface="Bayon"/>
                <a:sym typeface="Bayon"/>
              </a:rPr>
              <a:t>02</a:t>
            </a:r>
            <a:endParaRPr b="0" i="0" sz="2400" u="none" cap="none" strike="noStrike">
              <a:solidFill>
                <a:srgbClr val="FCFCFC"/>
              </a:solidFill>
              <a:latin typeface="Bayon"/>
              <a:ea typeface="Bayon"/>
              <a:cs typeface="Bayon"/>
              <a:sym typeface="Bayon"/>
            </a:endParaRPr>
          </a:p>
        </p:txBody>
      </p:sp>
      <p:sp>
        <p:nvSpPr>
          <p:cNvPr id="708" name="Google Shape;708;p29"/>
          <p:cNvSpPr txBox="1"/>
          <p:nvPr/>
        </p:nvSpPr>
        <p:spPr>
          <a:xfrm>
            <a:off x="11410425" y="1519550"/>
            <a:ext cx="49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9" name="Google Shape;7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29"/>
          <p:cNvSpPr txBox="1"/>
          <p:nvPr/>
        </p:nvSpPr>
        <p:spPr>
          <a:xfrm>
            <a:off x="3522825" y="8572681"/>
            <a:ext cx="13482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(G1, 2023)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1" name="Google Shape;71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2825" y="2322065"/>
            <a:ext cx="11712260" cy="62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649250" y="5311023"/>
            <a:ext cx="6681600" cy="43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9098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1969224" y="510211"/>
            <a:ext cx="14349559" cy="2065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2D050"/>
                </a:solidFill>
                <a:latin typeface="Times New Roman"/>
              </a:rPr>
              <a:t>EMPREENDEDORISMO</a:t>
            </a:r>
          </a:p>
        </p:txBody>
      </p:sp>
      <p:sp>
        <p:nvSpPr>
          <p:cNvPr id="121" name="Google Shape;121;p3"/>
          <p:cNvSpPr txBox="1"/>
          <p:nvPr/>
        </p:nvSpPr>
        <p:spPr>
          <a:xfrm>
            <a:off x="1735800" y="2997117"/>
            <a:ext cx="13923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b="1" i="0" lang="pt-BR" sz="7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FEMININO</a:t>
            </a:r>
            <a:endParaRPr b="1" i="0" sz="7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b="1" i="0" lang="pt-BR" sz="7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NA </a:t>
            </a:r>
            <a:endParaRPr b="1" i="0" sz="7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b="1" i="0" lang="pt-BR" sz="7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TERCEIRA IDADE</a:t>
            </a:r>
            <a:endParaRPr b="1" i="0" sz="7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-10445" y="9167234"/>
            <a:ext cx="80010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0"/>
          <p:cNvSpPr txBox="1"/>
          <p:nvPr/>
        </p:nvSpPr>
        <p:spPr>
          <a:xfrm>
            <a:off x="4209979" y="239800"/>
            <a:ext cx="8561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pt-BR" sz="4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VANTAGENS</a:t>
            </a:r>
            <a:endParaRPr b="1" i="0" sz="4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7" name="Google Shape;717;p30"/>
          <p:cNvSpPr/>
          <p:nvPr/>
        </p:nvSpPr>
        <p:spPr>
          <a:xfrm rot="5400000">
            <a:off x="979918" y="1886578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C46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0"/>
          <p:cNvSpPr txBox="1"/>
          <p:nvPr/>
        </p:nvSpPr>
        <p:spPr>
          <a:xfrm>
            <a:off x="395521" y="2731278"/>
            <a:ext cx="561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CFCFC"/>
                </a:solidFill>
                <a:latin typeface="Bayon"/>
                <a:ea typeface="Bayon"/>
                <a:cs typeface="Bayon"/>
                <a:sym typeface="Bayon"/>
              </a:rPr>
              <a:t>02.</a:t>
            </a:r>
            <a:endParaRPr b="0" i="0" sz="2400" u="none" cap="none" strike="noStrike">
              <a:solidFill>
                <a:srgbClr val="FCFCFC"/>
              </a:solidFill>
              <a:latin typeface="Bayon"/>
              <a:ea typeface="Bayon"/>
              <a:cs typeface="Bayon"/>
              <a:sym typeface="Bayon"/>
            </a:endParaRPr>
          </a:p>
        </p:txBody>
      </p:sp>
      <p:sp>
        <p:nvSpPr>
          <p:cNvPr id="719" name="Google Shape;719;p30"/>
          <p:cNvSpPr/>
          <p:nvPr/>
        </p:nvSpPr>
        <p:spPr>
          <a:xfrm rot="5400000">
            <a:off x="979921" y="7171104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7745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0"/>
          <p:cNvSpPr/>
          <p:nvPr/>
        </p:nvSpPr>
        <p:spPr>
          <a:xfrm rot="5400000">
            <a:off x="9895960" y="1886565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5CC9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0"/>
          <p:cNvSpPr/>
          <p:nvPr/>
        </p:nvSpPr>
        <p:spPr>
          <a:xfrm rot="5400000">
            <a:off x="9895960" y="7171098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2C6A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0"/>
          <p:cNvSpPr txBox="1"/>
          <p:nvPr/>
        </p:nvSpPr>
        <p:spPr>
          <a:xfrm>
            <a:off x="2261475" y="1990525"/>
            <a:ext cx="5223900" cy="28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pt-BR" sz="2700" u="none" cap="none" strike="noStrike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idosos têm muita experiência de vida, o que pode ser uma vantagem significativa no mundo dos negócios. Eles sabem como lidar com pessoas, resolver problemas e tomar decisões</a:t>
            </a:r>
            <a:r>
              <a:rPr b="0" i="0" lang="pt-BR" sz="27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4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30"/>
          <p:cNvSpPr txBox="1"/>
          <p:nvPr/>
        </p:nvSpPr>
        <p:spPr>
          <a:xfrm>
            <a:off x="2261475" y="6909300"/>
            <a:ext cx="5223900" cy="27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pt-BR" sz="2700" u="none" cap="none" strike="noStrike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idosos também têm uma grande rede de contatos, o que pode ser útil para encontrar clientes, parceiros e fornecedores.</a:t>
            </a:r>
            <a:endParaRPr b="0" i="0" sz="2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4" name="Google Shape;724;p30"/>
          <p:cNvSpPr txBox="1"/>
          <p:nvPr/>
        </p:nvSpPr>
        <p:spPr>
          <a:xfrm>
            <a:off x="11124950" y="2019350"/>
            <a:ext cx="6348600" cy="24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0"/>
          <p:cNvSpPr txBox="1"/>
          <p:nvPr/>
        </p:nvSpPr>
        <p:spPr>
          <a:xfrm>
            <a:off x="3193425" y="1436500"/>
            <a:ext cx="3360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pt-BR" sz="2700" u="sng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EXPERIÊNCIA</a:t>
            </a:r>
            <a:endParaRPr b="0" i="0" sz="14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6" name="Google Shape;726;p30"/>
          <p:cNvSpPr txBox="1"/>
          <p:nvPr/>
        </p:nvSpPr>
        <p:spPr>
          <a:xfrm>
            <a:off x="2802225" y="6359150"/>
            <a:ext cx="3751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pt-BR" sz="2700" u="sng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REDES DE CONTATO</a:t>
            </a:r>
            <a:endParaRPr b="0" i="0" sz="14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7" name="Google Shape;727;p30"/>
          <p:cNvSpPr txBox="1"/>
          <p:nvPr/>
        </p:nvSpPr>
        <p:spPr>
          <a:xfrm>
            <a:off x="11308425" y="2205825"/>
            <a:ext cx="51522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700" u="none" cap="none" strike="noStrike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Muitos idosos têm uma boa situação financeira, o que pode facilitar o início de um negócio.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Google Shape;728;p30"/>
          <p:cNvSpPr txBox="1"/>
          <p:nvPr/>
        </p:nvSpPr>
        <p:spPr>
          <a:xfrm>
            <a:off x="11410425" y="1519550"/>
            <a:ext cx="49482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pt-BR" sz="2700" u="sng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ESTABILIDADE FINANCEIRA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9" name="Google Shape;729;p30"/>
          <p:cNvSpPr txBox="1"/>
          <p:nvPr/>
        </p:nvSpPr>
        <p:spPr>
          <a:xfrm>
            <a:off x="11197275" y="6595400"/>
            <a:ext cx="5374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pt-BR" sz="2700" u="sng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FLEXIBILIDADE E AUTONOMIA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Google Shape;730;p30"/>
          <p:cNvSpPr txBox="1"/>
          <p:nvPr/>
        </p:nvSpPr>
        <p:spPr>
          <a:xfrm>
            <a:off x="11410425" y="7169250"/>
            <a:ext cx="4662600" cy="26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pt-BR" sz="2700" u="none" cap="none" strike="noStrike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empreender você tem liberdade de definir seu próprio horário, um estilo de vida mais flexível e adaptado às suas necessidades</a:t>
            </a:r>
            <a:r>
              <a:rPr b="0" i="0" lang="pt-BR" sz="27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1" name="Google Shape;7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1"/>
          <p:cNvSpPr txBox="1"/>
          <p:nvPr/>
        </p:nvSpPr>
        <p:spPr>
          <a:xfrm>
            <a:off x="4066750" y="156037"/>
            <a:ext cx="8561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4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DESAFIOS</a:t>
            </a:r>
            <a:endParaRPr b="1" i="0" sz="4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Google Shape;737;p31"/>
          <p:cNvSpPr/>
          <p:nvPr/>
        </p:nvSpPr>
        <p:spPr>
          <a:xfrm rot="5400000">
            <a:off x="979918" y="1886578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C46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1"/>
          <p:cNvSpPr txBox="1"/>
          <p:nvPr/>
        </p:nvSpPr>
        <p:spPr>
          <a:xfrm>
            <a:off x="395521" y="2731278"/>
            <a:ext cx="561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CFCFC"/>
                </a:solidFill>
                <a:latin typeface="Bayon"/>
                <a:ea typeface="Bayon"/>
                <a:cs typeface="Bayon"/>
                <a:sym typeface="Bayon"/>
              </a:rPr>
              <a:t>02.</a:t>
            </a:r>
            <a:endParaRPr b="0" i="0" sz="2400" u="none" cap="none" strike="noStrike">
              <a:solidFill>
                <a:srgbClr val="FCFCFC"/>
              </a:solidFill>
              <a:latin typeface="Bayon"/>
              <a:ea typeface="Bayon"/>
              <a:cs typeface="Bayon"/>
              <a:sym typeface="Bayon"/>
            </a:endParaRPr>
          </a:p>
        </p:txBody>
      </p:sp>
      <p:sp>
        <p:nvSpPr>
          <p:cNvPr id="739" name="Google Shape;739;p31"/>
          <p:cNvSpPr/>
          <p:nvPr/>
        </p:nvSpPr>
        <p:spPr>
          <a:xfrm rot="5400000">
            <a:off x="979918" y="7142525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7745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1"/>
          <p:cNvSpPr/>
          <p:nvPr/>
        </p:nvSpPr>
        <p:spPr>
          <a:xfrm rot="5400000">
            <a:off x="9753513" y="1968025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5CC9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1" name="Google Shape;741;p31"/>
          <p:cNvSpPr/>
          <p:nvPr/>
        </p:nvSpPr>
        <p:spPr>
          <a:xfrm rot="5400000">
            <a:off x="9952886" y="7142525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2C6A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31"/>
          <p:cNvSpPr txBox="1"/>
          <p:nvPr/>
        </p:nvSpPr>
        <p:spPr>
          <a:xfrm>
            <a:off x="2268021" y="2049039"/>
            <a:ext cx="5223900" cy="28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pt-BR" sz="2700" u="none" cap="none" strike="noStrike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discriminação e diferentes oportunidades podem ser percebidas entre idades e gênero.</a:t>
            </a:r>
            <a:r>
              <a:rPr b="0" i="0" lang="pt-BR" sz="2700" u="none" cap="none" strike="noStrike">
                <a:solidFill>
                  <a:srgbClr val="504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3" name="Google Shape;743;p31"/>
          <p:cNvSpPr txBox="1"/>
          <p:nvPr/>
        </p:nvSpPr>
        <p:spPr>
          <a:xfrm>
            <a:off x="2268021" y="7165023"/>
            <a:ext cx="5630400" cy="27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pt-BR" sz="2700" u="none" cap="none" strike="noStrike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tecnologia desempenha um papel crucial nos negócios hoje em dia e os idosos podem encontrar dificuldades em se adapta</a:t>
            </a:r>
            <a:r>
              <a:rPr b="0" i="0" lang="pt-BR" sz="2700" u="none" cap="none" strike="noStrike">
                <a:solidFill>
                  <a:srgbClr val="504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r.</a:t>
            </a:r>
            <a:endParaRPr b="0" i="0" sz="2700" u="none" cap="none" strike="noStrike">
              <a:solidFill>
                <a:srgbClr val="504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4" name="Google Shape;744;p31"/>
          <p:cNvSpPr txBox="1"/>
          <p:nvPr/>
        </p:nvSpPr>
        <p:spPr>
          <a:xfrm>
            <a:off x="11165625" y="2155049"/>
            <a:ext cx="6348600" cy="24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5" name="Google Shape;745;p31"/>
          <p:cNvSpPr txBox="1"/>
          <p:nvPr/>
        </p:nvSpPr>
        <p:spPr>
          <a:xfrm>
            <a:off x="3193425" y="1436500"/>
            <a:ext cx="3360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pt-BR" sz="2700" u="sng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PRECONCEITO</a:t>
            </a:r>
            <a:endParaRPr b="0" i="0" sz="14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6" name="Google Shape;746;p31"/>
          <p:cNvSpPr txBox="1"/>
          <p:nvPr/>
        </p:nvSpPr>
        <p:spPr>
          <a:xfrm>
            <a:off x="2399315" y="6322171"/>
            <a:ext cx="4948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pt-BR" sz="2700" u="sng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ADAPTAÇÃO A TECNOLOGIA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sng" cap="none" strike="noStrike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7" name="Google Shape;747;p31"/>
          <p:cNvSpPr txBox="1"/>
          <p:nvPr/>
        </p:nvSpPr>
        <p:spPr>
          <a:xfrm>
            <a:off x="11165625" y="1925127"/>
            <a:ext cx="57537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700" u="none" cap="none" strike="noStrike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idosos podem enfrentar desafios de saúde que podem limitar sua capacidade de trabalhar longas horas ou lidar com o estresse.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8" name="Google Shape;748;p31"/>
          <p:cNvSpPr txBox="1"/>
          <p:nvPr/>
        </p:nvSpPr>
        <p:spPr>
          <a:xfrm>
            <a:off x="10929000" y="1436500"/>
            <a:ext cx="75831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pt-BR" sz="2700" u="sng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MENOR ENERGIA E RESISTÊNCIA FÍSICA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9" name="Google Shape;749;p31"/>
          <p:cNvSpPr txBox="1"/>
          <p:nvPr/>
        </p:nvSpPr>
        <p:spPr>
          <a:xfrm>
            <a:off x="12186164" y="6528283"/>
            <a:ext cx="39111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pt-BR" sz="2700" u="sng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RISCO FINANCEIRO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0" name="Google Shape;750;p31"/>
          <p:cNvSpPr txBox="1"/>
          <p:nvPr/>
        </p:nvSpPr>
        <p:spPr>
          <a:xfrm>
            <a:off x="11267579" y="7095151"/>
            <a:ext cx="60630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700" u="none" cap="none" strike="noStrike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Empreender é sempre um risco, e os idosos podem ter mais a perder do que os jovens em caso de fracasso.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1" name="Google Shape;7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8039" y="9202994"/>
            <a:ext cx="2638733" cy="1084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2"/>
          <p:cNvSpPr txBox="1"/>
          <p:nvPr/>
        </p:nvSpPr>
        <p:spPr>
          <a:xfrm>
            <a:off x="4727314" y="237146"/>
            <a:ext cx="102876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SEBRAE 60+</a:t>
            </a:r>
            <a:endParaRPr b="1" i="0" sz="5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7" name="Google Shape;757;p32"/>
          <p:cNvSpPr txBox="1"/>
          <p:nvPr/>
        </p:nvSpPr>
        <p:spPr>
          <a:xfrm>
            <a:off x="381010" y="2602937"/>
            <a:ext cx="561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CFCFC"/>
                </a:solidFill>
                <a:latin typeface="Bayon"/>
                <a:ea typeface="Bayon"/>
                <a:cs typeface="Bayon"/>
                <a:sym typeface="Bayon"/>
              </a:rPr>
              <a:t>02.</a:t>
            </a:r>
            <a:endParaRPr b="0" i="0" sz="2400" u="none" cap="none" strike="noStrike">
              <a:solidFill>
                <a:srgbClr val="FCFCFC"/>
              </a:solidFill>
              <a:latin typeface="Bayon"/>
              <a:ea typeface="Bayon"/>
              <a:cs typeface="Bayon"/>
              <a:sym typeface="Bayon"/>
            </a:endParaRPr>
          </a:p>
        </p:txBody>
      </p:sp>
      <p:sp>
        <p:nvSpPr>
          <p:cNvPr id="758" name="Google Shape;758;p32"/>
          <p:cNvSpPr txBox="1"/>
          <p:nvPr/>
        </p:nvSpPr>
        <p:spPr>
          <a:xfrm>
            <a:off x="2320700" y="1950039"/>
            <a:ext cx="5223900" cy="28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2"/>
          <p:cNvSpPr txBox="1"/>
          <p:nvPr/>
        </p:nvSpPr>
        <p:spPr>
          <a:xfrm>
            <a:off x="11124950" y="2019350"/>
            <a:ext cx="6348600" cy="24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0" name="Google Shape;7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2"/>
          <p:cNvPicPr preferRelativeResize="0"/>
          <p:nvPr/>
        </p:nvPicPr>
        <p:blipFill rotWithShape="1">
          <a:blip r:embed="rId4">
            <a:alphaModFix/>
          </a:blip>
          <a:srcRect b="11680" l="1708" r="29101" t="13147"/>
          <a:stretch/>
        </p:blipFill>
        <p:spPr>
          <a:xfrm>
            <a:off x="3949727" y="1433841"/>
            <a:ext cx="12044924" cy="6976792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32"/>
          <p:cNvSpPr/>
          <p:nvPr/>
        </p:nvSpPr>
        <p:spPr>
          <a:xfrm rot="5400000">
            <a:off x="138443" y="2116037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2"/>
          <p:cNvSpPr txBox="1"/>
          <p:nvPr/>
        </p:nvSpPr>
        <p:spPr>
          <a:xfrm>
            <a:off x="942910" y="2023653"/>
            <a:ext cx="2533500" cy="5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Capacitação e educação;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Mentoria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Acesso a crédito e formalização;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Acesso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mercados;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98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Networking</a:t>
            </a:r>
            <a:endParaRPr b="0" i="0" sz="2500" u="none" cap="none" strike="noStrike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2"/>
          <p:cNvSpPr txBox="1"/>
          <p:nvPr/>
        </p:nvSpPr>
        <p:spPr>
          <a:xfrm>
            <a:off x="3878493" y="8572681"/>
            <a:ext cx="13482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(Sebrae, 2022a)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3"/>
          <p:cNvSpPr txBox="1"/>
          <p:nvPr/>
        </p:nvSpPr>
        <p:spPr>
          <a:xfrm>
            <a:off x="1915650" y="418800"/>
            <a:ext cx="148917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 IDOSO EMPREENDEDOR</a:t>
            </a:r>
            <a:endParaRPr b="0" i="0" sz="5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0" name="Google Shape;770;p33"/>
          <p:cNvSpPr txBox="1"/>
          <p:nvPr/>
        </p:nvSpPr>
        <p:spPr>
          <a:xfrm>
            <a:off x="814450" y="2965253"/>
            <a:ext cx="3772500" cy="45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0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APOIO FINANCEIRO</a:t>
            </a:r>
            <a:endParaRPr b="1" i="0" sz="2000" u="none" cap="none" strike="noStrike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0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BENEFÍCIOS:</a:t>
            </a:r>
            <a:endParaRPr b="1" i="0" sz="2000" u="none" cap="none" strike="noStrike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Microcrédito de até R$ 21.000,00;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Taxa de juros de 6% ao ano;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Prazo de pagamento de até 60 meses;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500"/>
              <a:buFont typeface="Arial"/>
              <a:buChar char="●"/>
            </a:pPr>
            <a:r>
              <a:rPr b="0" i="0" lang="pt-BR" sz="25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Sem exigência de fiador</a:t>
            </a:r>
            <a:endParaRPr b="0" i="0" sz="2500" u="none" cap="none" strike="noStrike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1" name="Google Shape;771;p33"/>
          <p:cNvSpPr txBox="1"/>
          <p:nvPr/>
        </p:nvSpPr>
        <p:spPr>
          <a:xfrm>
            <a:off x="11124950" y="2019350"/>
            <a:ext cx="6348600" cy="24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2" name="Google Shape;77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7413" y="1843000"/>
            <a:ext cx="10138574" cy="76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33"/>
          <p:cNvSpPr/>
          <p:nvPr/>
        </p:nvSpPr>
        <p:spPr>
          <a:xfrm rot="5400000">
            <a:off x="184742" y="2584253"/>
            <a:ext cx="717000" cy="762000"/>
          </a:xfrm>
          <a:prstGeom prst="round2SameRect">
            <a:avLst>
              <a:gd fmla="val 49646" name="adj1"/>
              <a:gd fmla="val 0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3"/>
          <p:cNvSpPr txBox="1"/>
          <p:nvPr/>
        </p:nvSpPr>
        <p:spPr>
          <a:xfrm>
            <a:off x="5367413" y="9452732"/>
            <a:ext cx="12188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AFEM</a:t>
            </a:r>
            <a:r>
              <a:rPr lang="pt-B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34"/>
          <p:cNvSpPr txBox="1"/>
          <p:nvPr/>
        </p:nvSpPr>
        <p:spPr>
          <a:xfrm>
            <a:off x="-1489960" y="1002413"/>
            <a:ext cx="16872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5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EMPREENDER É ESSENCIAL</a:t>
            </a:r>
            <a:endParaRPr b="1" i="0" sz="45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2" name="Google Shape;782;p34"/>
          <p:cNvSpPr txBox="1"/>
          <p:nvPr/>
        </p:nvSpPr>
        <p:spPr>
          <a:xfrm>
            <a:off x="1398825" y="3533350"/>
            <a:ext cx="9435300" cy="29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empreendedorismo é bom para sociedade. Criar negócios, gera emprego e renda, traz desenvolvimento à sociedade, gera inclusão social e qualidade de vida. Estimula o cidadão a viver melhor, a buscar objetivos e realizações. 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3" name="Google Shape;783;p34"/>
          <p:cNvGrpSpPr/>
          <p:nvPr/>
        </p:nvGrpSpPr>
        <p:grpSpPr>
          <a:xfrm>
            <a:off x="12155131" y="2049559"/>
            <a:ext cx="5314401" cy="4495926"/>
            <a:chOff x="884345" y="1067488"/>
            <a:chExt cx="3566712" cy="3175986"/>
          </a:xfrm>
        </p:grpSpPr>
        <p:sp>
          <p:nvSpPr>
            <p:cNvPr id="784" name="Google Shape;784;p34"/>
            <p:cNvSpPr/>
            <p:nvPr/>
          </p:nvSpPr>
          <p:spPr>
            <a:xfrm flipH="1">
              <a:off x="1041422" y="1067488"/>
              <a:ext cx="3168300" cy="316830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5" name="Google Shape;785;p34"/>
            <p:cNvGrpSpPr/>
            <p:nvPr/>
          </p:nvGrpSpPr>
          <p:grpSpPr>
            <a:xfrm>
              <a:off x="884345" y="1113647"/>
              <a:ext cx="3566712" cy="3129827"/>
              <a:chOff x="884345" y="1113647"/>
              <a:chExt cx="3566712" cy="3129827"/>
            </a:xfrm>
          </p:grpSpPr>
          <p:sp>
            <p:nvSpPr>
              <p:cNvPr id="786" name="Google Shape;786;p34"/>
              <p:cNvSpPr/>
              <p:nvPr/>
            </p:nvSpPr>
            <p:spPr>
              <a:xfrm flipH="1">
                <a:off x="2893030" y="1487574"/>
                <a:ext cx="345407" cy="294366"/>
              </a:xfrm>
              <a:custGeom>
                <a:rect b="b" l="l" r="r" t="t"/>
                <a:pathLst>
                  <a:path extrusionOk="0" h="14770" w="17331">
                    <a:moveTo>
                      <a:pt x="16286" y="1"/>
                    </a:moveTo>
                    <a:cubicBezTo>
                      <a:pt x="15966" y="1"/>
                      <a:pt x="15611" y="169"/>
                      <a:pt x="15345" y="313"/>
                    </a:cubicBezTo>
                    <a:cubicBezTo>
                      <a:pt x="10341" y="2848"/>
                      <a:pt x="5237" y="5250"/>
                      <a:pt x="300" y="7952"/>
                    </a:cubicBezTo>
                    <a:cubicBezTo>
                      <a:pt x="67" y="8085"/>
                      <a:pt x="0" y="8419"/>
                      <a:pt x="167" y="8619"/>
                    </a:cubicBezTo>
                    <a:cubicBezTo>
                      <a:pt x="367" y="8886"/>
                      <a:pt x="701" y="9053"/>
                      <a:pt x="1034" y="9186"/>
                    </a:cubicBezTo>
                    <a:cubicBezTo>
                      <a:pt x="5204" y="10987"/>
                      <a:pt x="9407" y="12789"/>
                      <a:pt x="13577" y="14623"/>
                    </a:cubicBezTo>
                    <a:cubicBezTo>
                      <a:pt x="13771" y="14704"/>
                      <a:pt x="14012" y="14769"/>
                      <a:pt x="14232" y="14769"/>
                    </a:cubicBezTo>
                    <a:cubicBezTo>
                      <a:pt x="14465" y="14769"/>
                      <a:pt x="14674" y="14696"/>
                      <a:pt x="14777" y="14490"/>
                    </a:cubicBezTo>
                    <a:cubicBezTo>
                      <a:pt x="14844" y="14290"/>
                      <a:pt x="14777" y="14056"/>
                      <a:pt x="14711" y="13856"/>
                    </a:cubicBezTo>
                    <a:cubicBezTo>
                      <a:pt x="14411" y="12822"/>
                      <a:pt x="14777" y="11821"/>
                      <a:pt x="14844" y="10787"/>
                    </a:cubicBezTo>
                    <a:cubicBezTo>
                      <a:pt x="14944" y="9553"/>
                      <a:pt x="15044" y="8319"/>
                      <a:pt x="15178" y="7085"/>
                    </a:cubicBezTo>
                    <a:lnTo>
                      <a:pt x="16012" y="7485"/>
                    </a:lnTo>
                    <a:cubicBezTo>
                      <a:pt x="16121" y="7534"/>
                      <a:pt x="16231" y="7556"/>
                      <a:pt x="16338" y="7556"/>
                    </a:cubicBezTo>
                    <a:cubicBezTo>
                      <a:pt x="16882" y="7556"/>
                      <a:pt x="17330" y="6975"/>
                      <a:pt x="17079" y="6417"/>
                    </a:cubicBezTo>
                    <a:lnTo>
                      <a:pt x="15845" y="3816"/>
                    </a:lnTo>
                    <a:cubicBezTo>
                      <a:pt x="15645" y="3415"/>
                      <a:pt x="16412" y="1681"/>
                      <a:pt x="16545" y="1280"/>
                    </a:cubicBezTo>
                    <a:cubicBezTo>
                      <a:pt x="16712" y="880"/>
                      <a:pt x="17213" y="780"/>
                      <a:pt x="16846" y="280"/>
                    </a:cubicBezTo>
                    <a:cubicBezTo>
                      <a:pt x="16846" y="246"/>
                      <a:pt x="16812" y="246"/>
                      <a:pt x="16812" y="246"/>
                    </a:cubicBezTo>
                    <a:cubicBezTo>
                      <a:pt x="16671" y="67"/>
                      <a:pt x="16485" y="1"/>
                      <a:pt x="16286" y="1"/>
                    </a:cubicBezTo>
                    <a:close/>
                  </a:path>
                </a:pathLst>
              </a:custGeom>
              <a:solidFill>
                <a:srgbClr val="7BC9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 flipH="1">
                <a:off x="2838880" y="1563607"/>
                <a:ext cx="353020" cy="137637"/>
              </a:xfrm>
              <a:custGeom>
                <a:rect b="b" l="l" r="r" t="t"/>
                <a:pathLst>
                  <a:path extrusionOk="0" h="6906" w="17713">
                    <a:moveTo>
                      <a:pt x="13510" y="1"/>
                    </a:moveTo>
                    <a:lnTo>
                      <a:pt x="0" y="4204"/>
                    </a:lnTo>
                    <a:lnTo>
                      <a:pt x="12843" y="3270"/>
                    </a:lnTo>
                    <a:lnTo>
                      <a:pt x="16412" y="6906"/>
                    </a:lnTo>
                    <a:lnTo>
                      <a:pt x="17713" y="3370"/>
                    </a:lnTo>
                    <a:lnTo>
                      <a:pt x="1351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 flipH="1">
                <a:off x="2092960" y="1477848"/>
                <a:ext cx="63836" cy="323125"/>
              </a:xfrm>
              <a:custGeom>
                <a:rect b="b" l="l" r="r" t="t"/>
                <a:pathLst>
                  <a:path extrusionOk="0" h="16213" w="3203">
                    <a:moveTo>
                      <a:pt x="0" y="1"/>
                    </a:moveTo>
                    <a:lnTo>
                      <a:pt x="134" y="16212"/>
                    </a:lnTo>
                    <a:lnTo>
                      <a:pt x="3203" y="16212"/>
                    </a:lnTo>
                    <a:lnTo>
                      <a:pt x="3036" y="1"/>
                    </a:lnTo>
                    <a:close/>
                  </a:path>
                </a:pathLst>
              </a:custGeom>
              <a:solidFill>
                <a:srgbClr val="7BC9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 flipH="1">
                <a:off x="2215948" y="1527713"/>
                <a:ext cx="65829" cy="274576"/>
              </a:xfrm>
              <a:custGeom>
                <a:rect b="b" l="l" r="r" t="t"/>
                <a:pathLst>
                  <a:path extrusionOk="0" h="13777" w="3303">
                    <a:moveTo>
                      <a:pt x="167" y="0"/>
                    </a:moveTo>
                    <a:cubicBezTo>
                      <a:pt x="167" y="0"/>
                      <a:pt x="0" y="13777"/>
                      <a:pt x="234" y="13777"/>
                    </a:cubicBezTo>
                    <a:lnTo>
                      <a:pt x="3303" y="13743"/>
                    </a:lnTo>
                    <a:lnTo>
                      <a:pt x="3236" y="0"/>
                    </a:lnTo>
                    <a:close/>
                  </a:path>
                </a:pathLst>
              </a:custGeom>
              <a:solidFill>
                <a:srgbClr val="7BC9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 flipH="1">
                <a:off x="2339593" y="1598843"/>
                <a:ext cx="63178" cy="204123"/>
              </a:xfrm>
              <a:custGeom>
                <a:rect b="b" l="l" r="r" t="t"/>
                <a:pathLst>
                  <a:path extrusionOk="0" h="10242" w="3170">
                    <a:moveTo>
                      <a:pt x="0" y="1"/>
                    </a:moveTo>
                    <a:lnTo>
                      <a:pt x="134" y="10241"/>
                    </a:lnTo>
                    <a:lnTo>
                      <a:pt x="3169" y="10208"/>
                    </a:lnTo>
                    <a:lnTo>
                      <a:pt x="3069" y="1"/>
                    </a:lnTo>
                    <a:close/>
                  </a:path>
                </a:pathLst>
              </a:custGeom>
              <a:solidFill>
                <a:srgbClr val="7BC9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 flipH="1">
                <a:off x="2465910" y="1684602"/>
                <a:ext cx="61843" cy="119022"/>
              </a:xfrm>
              <a:custGeom>
                <a:rect b="b" l="l" r="r" t="t"/>
                <a:pathLst>
                  <a:path extrusionOk="0" h="5972" w="3103">
                    <a:moveTo>
                      <a:pt x="0" y="1"/>
                    </a:moveTo>
                    <a:lnTo>
                      <a:pt x="67" y="5972"/>
                    </a:lnTo>
                    <a:lnTo>
                      <a:pt x="3102" y="5938"/>
                    </a:lnTo>
                    <a:lnTo>
                      <a:pt x="3069" y="1"/>
                    </a:lnTo>
                    <a:close/>
                  </a:path>
                </a:pathLst>
              </a:custGeom>
              <a:solidFill>
                <a:srgbClr val="7BC9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 flipH="1">
                <a:off x="2052402" y="1797027"/>
                <a:ext cx="539186" cy="10523"/>
              </a:xfrm>
              <a:custGeom>
                <a:rect b="b" l="l" r="r" t="t"/>
                <a:pathLst>
                  <a:path extrusionOk="0" h="528" w="27054">
                    <a:moveTo>
                      <a:pt x="24488" y="1"/>
                    </a:moveTo>
                    <a:cubicBezTo>
                      <a:pt x="23542" y="1"/>
                      <a:pt x="22596" y="30"/>
                      <a:pt x="21650" y="30"/>
                    </a:cubicBezTo>
                    <a:lnTo>
                      <a:pt x="268" y="30"/>
                    </a:lnTo>
                    <a:cubicBezTo>
                      <a:pt x="1" y="30"/>
                      <a:pt x="1" y="497"/>
                      <a:pt x="268" y="497"/>
                    </a:cubicBezTo>
                    <a:cubicBezTo>
                      <a:pt x="4871" y="497"/>
                      <a:pt x="9489" y="512"/>
                      <a:pt x="14102" y="512"/>
                    </a:cubicBezTo>
                    <a:cubicBezTo>
                      <a:pt x="16409" y="512"/>
                      <a:pt x="18714" y="508"/>
                      <a:pt x="21016" y="497"/>
                    </a:cubicBezTo>
                    <a:cubicBezTo>
                      <a:pt x="22071" y="497"/>
                      <a:pt x="23136" y="527"/>
                      <a:pt x="24201" y="527"/>
                    </a:cubicBezTo>
                    <a:cubicBezTo>
                      <a:pt x="25088" y="527"/>
                      <a:pt x="25974" y="506"/>
                      <a:pt x="26853" y="431"/>
                    </a:cubicBezTo>
                    <a:cubicBezTo>
                      <a:pt x="27053" y="431"/>
                      <a:pt x="27053" y="97"/>
                      <a:pt x="26853" y="97"/>
                    </a:cubicBezTo>
                    <a:cubicBezTo>
                      <a:pt x="26065" y="21"/>
                      <a:pt x="25276" y="1"/>
                      <a:pt x="244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 flipH="1">
                <a:off x="2075322" y="1486856"/>
                <a:ext cx="113202" cy="58216"/>
              </a:xfrm>
              <a:custGeom>
                <a:rect b="b" l="l" r="r" t="t"/>
                <a:pathLst>
                  <a:path extrusionOk="0" h="2921" w="5680">
                    <a:moveTo>
                      <a:pt x="5543" y="0"/>
                    </a:moveTo>
                    <a:cubicBezTo>
                      <a:pt x="5527" y="0"/>
                      <a:pt x="5511" y="5"/>
                      <a:pt x="5495" y="16"/>
                    </a:cubicBezTo>
                    <a:lnTo>
                      <a:pt x="5528" y="16"/>
                    </a:lnTo>
                    <a:cubicBezTo>
                      <a:pt x="4628" y="516"/>
                      <a:pt x="3727" y="983"/>
                      <a:pt x="2793" y="1417"/>
                    </a:cubicBezTo>
                    <a:cubicBezTo>
                      <a:pt x="2360" y="1617"/>
                      <a:pt x="1926" y="1850"/>
                      <a:pt x="1492" y="2017"/>
                    </a:cubicBezTo>
                    <a:cubicBezTo>
                      <a:pt x="1025" y="2217"/>
                      <a:pt x="558" y="2384"/>
                      <a:pt x="125" y="2651"/>
                    </a:cubicBezTo>
                    <a:cubicBezTo>
                      <a:pt x="0" y="2713"/>
                      <a:pt x="79" y="2921"/>
                      <a:pt x="199" y="2921"/>
                    </a:cubicBezTo>
                    <a:cubicBezTo>
                      <a:pt x="207" y="2921"/>
                      <a:pt x="216" y="2920"/>
                      <a:pt x="225" y="2918"/>
                    </a:cubicBezTo>
                    <a:cubicBezTo>
                      <a:pt x="692" y="2784"/>
                      <a:pt x="1159" y="2517"/>
                      <a:pt x="1592" y="2317"/>
                    </a:cubicBezTo>
                    <a:cubicBezTo>
                      <a:pt x="2026" y="2084"/>
                      <a:pt x="2493" y="1884"/>
                      <a:pt x="2927" y="1650"/>
                    </a:cubicBezTo>
                    <a:cubicBezTo>
                      <a:pt x="3827" y="1183"/>
                      <a:pt x="4728" y="683"/>
                      <a:pt x="5595" y="182"/>
                    </a:cubicBezTo>
                    <a:cubicBezTo>
                      <a:pt x="5679" y="126"/>
                      <a:pt x="5622" y="0"/>
                      <a:pt x="55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 flipH="1">
                <a:off x="2062626" y="1514838"/>
                <a:ext cx="128947" cy="69895"/>
              </a:xfrm>
              <a:custGeom>
                <a:rect b="b" l="l" r="r" t="t"/>
                <a:pathLst>
                  <a:path extrusionOk="0" h="3507" w="6470">
                    <a:moveTo>
                      <a:pt x="6360" y="1"/>
                    </a:moveTo>
                    <a:cubicBezTo>
                      <a:pt x="6347" y="1"/>
                      <a:pt x="6332" y="4"/>
                      <a:pt x="6315" y="13"/>
                    </a:cubicBezTo>
                    <a:cubicBezTo>
                      <a:pt x="5281" y="480"/>
                      <a:pt x="4247" y="1013"/>
                      <a:pt x="3213" y="1514"/>
                    </a:cubicBezTo>
                    <a:cubicBezTo>
                      <a:pt x="2179" y="2047"/>
                      <a:pt x="1112" y="2581"/>
                      <a:pt x="111" y="3248"/>
                    </a:cubicBezTo>
                    <a:cubicBezTo>
                      <a:pt x="0" y="3331"/>
                      <a:pt x="73" y="3506"/>
                      <a:pt x="177" y="3506"/>
                    </a:cubicBezTo>
                    <a:cubicBezTo>
                      <a:pt x="199" y="3506"/>
                      <a:pt x="222" y="3499"/>
                      <a:pt x="244" y="3482"/>
                    </a:cubicBezTo>
                    <a:cubicBezTo>
                      <a:pt x="1278" y="2981"/>
                      <a:pt x="2246" y="2381"/>
                      <a:pt x="3280" y="1814"/>
                    </a:cubicBezTo>
                    <a:cubicBezTo>
                      <a:pt x="4280" y="1280"/>
                      <a:pt x="5315" y="746"/>
                      <a:pt x="6382" y="246"/>
                    </a:cubicBezTo>
                    <a:cubicBezTo>
                      <a:pt x="6470" y="188"/>
                      <a:pt x="6455" y="1"/>
                      <a:pt x="6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34"/>
              <p:cNvSpPr/>
              <p:nvPr/>
            </p:nvSpPr>
            <p:spPr>
              <a:xfrm flipH="1">
                <a:off x="2076617" y="1567991"/>
                <a:ext cx="103198" cy="50383"/>
              </a:xfrm>
              <a:custGeom>
                <a:rect b="b" l="l" r="r" t="t"/>
                <a:pathLst>
                  <a:path extrusionOk="0" h="2528" w="5178">
                    <a:moveTo>
                      <a:pt x="5075" y="1"/>
                    </a:moveTo>
                    <a:cubicBezTo>
                      <a:pt x="5060" y="1"/>
                      <a:pt x="5043" y="5"/>
                      <a:pt x="5025" y="14"/>
                    </a:cubicBezTo>
                    <a:cubicBezTo>
                      <a:pt x="4191" y="381"/>
                      <a:pt x="3390" y="781"/>
                      <a:pt x="2556" y="1148"/>
                    </a:cubicBezTo>
                    <a:cubicBezTo>
                      <a:pt x="1722" y="1515"/>
                      <a:pt x="888" y="1849"/>
                      <a:pt x="88" y="2282"/>
                    </a:cubicBezTo>
                    <a:cubicBezTo>
                      <a:pt x="0" y="2341"/>
                      <a:pt x="41" y="2528"/>
                      <a:pt x="142" y="2528"/>
                    </a:cubicBezTo>
                    <a:cubicBezTo>
                      <a:pt x="156" y="2528"/>
                      <a:pt x="172" y="2524"/>
                      <a:pt x="188" y="2516"/>
                    </a:cubicBezTo>
                    <a:cubicBezTo>
                      <a:pt x="1022" y="2216"/>
                      <a:pt x="1822" y="1749"/>
                      <a:pt x="2656" y="1382"/>
                    </a:cubicBezTo>
                    <a:cubicBezTo>
                      <a:pt x="3457" y="981"/>
                      <a:pt x="4258" y="581"/>
                      <a:pt x="5091" y="214"/>
                    </a:cubicBezTo>
                    <a:cubicBezTo>
                      <a:pt x="5178" y="157"/>
                      <a:pt x="5165" y="1"/>
                      <a:pt x="50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 flipH="1">
                <a:off x="2063942" y="1597268"/>
                <a:ext cx="115315" cy="55505"/>
              </a:xfrm>
              <a:custGeom>
                <a:rect b="b" l="l" r="r" t="t"/>
                <a:pathLst>
                  <a:path extrusionOk="0" h="2785" w="5786">
                    <a:moveTo>
                      <a:pt x="5675" y="1"/>
                    </a:moveTo>
                    <a:cubicBezTo>
                      <a:pt x="5662" y="1"/>
                      <a:pt x="5647" y="5"/>
                      <a:pt x="5631" y="13"/>
                    </a:cubicBezTo>
                    <a:cubicBezTo>
                      <a:pt x="4697" y="413"/>
                      <a:pt x="3796" y="847"/>
                      <a:pt x="2862" y="1247"/>
                    </a:cubicBezTo>
                    <a:cubicBezTo>
                      <a:pt x="2395" y="1447"/>
                      <a:pt x="1928" y="1647"/>
                      <a:pt x="1494" y="1847"/>
                    </a:cubicBezTo>
                    <a:cubicBezTo>
                      <a:pt x="1027" y="2048"/>
                      <a:pt x="560" y="2214"/>
                      <a:pt x="127" y="2481"/>
                    </a:cubicBezTo>
                    <a:cubicBezTo>
                      <a:pt x="1" y="2544"/>
                      <a:pt x="82" y="2784"/>
                      <a:pt x="204" y="2784"/>
                    </a:cubicBezTo>
                    <a:cubicBezTo>
                      <a:pt x="211" y="2784"/>
                      <a:pt x="219" y="2783"/>
                      <a:pt x="227" y="2781"/>
                    </a:cubicBezTo>
                    <a:cubicBezTo>
                      <a:pt x="694" y="2615"/>
                      <a:pt x="1161" y="2381"/>
                      <a:pt x="1594" y="2148"/>
                    </a:cubicBezTo>
                    <a:cubicBezTo>
                      <a:pt x="2061" y="1948"/>
                      <a:pt x="2495" y="1714"/>
                      <a:pt x="2962" y="1514"/>
                    </a:cubicBezTo>
                    <a:cubicBezTo>
                      <a:pt x="3863" y="1080"/>
                      <a:pt x="4797" y="647"/>
                      <a:pt x="5697" y="246"/>
                    </a:cubicBezTo>
                    <a:cubicBezTo>
                      <a:pt x="5785" y="188"/>
                      <a:pt x="5770" y="1"/>
                      <a:pt x="56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4"/>
              <p:cNvSpPr/>
              <p:nvPr/>
            </p:nvSpPr>
            <p:spPr>
              <a:xfrm flipH="1">
                <a:off x="2068685" y="1641194"/>
                <a:ext cx="118544" cy="55445"/>
              </a:xfrm>
              <a:custGeom>
                <a:rect b="b" l="l" r="r" t="t"/>
                <a:pathLst>
                  <a:path extrusionOk="0" h="2782" w="5948">
                    <a:moveTo>
                      <a:pt x="5777" y="1"/>
                    </a:moveTo>
                    <a:cubicBezTo>
                      <a:pt x="5762" y="1"/>
                      <a:pt x="5747" y="4"/>
                      <a:pt x="5730" y="10"/>
                    </a:cubicBezTo>
                    <a:lnTo>
                      <a:pt x="2895" y="1245"/>
                    </a:lnTo>
                    <a:cubicBezTo>
                      <a:pt x="1961" y="1645"/>
                      <a:pt x="1027" y="2012"/>
                      <a:pt x="126" y="2479"/>
                    </a:cubicBezTo>
                    <a:cubicBezTo>
                      <a:pt x="1" y="2542"/>
                      <a:pt x="82" y="2782"/>
                      <a:pt x="203" y="2782"/>
                    </a:cubicBezTo>
                    <a:cubicBezTo>
                      <a:pt x="211" y="2782"/>
                      <a:pt x="219" y="2781"/>
                      <a:pt x="226" y="2779"/>
                    </a:cubicBezTo>
                    <a:cubicBezTo>
                      <a:pt x="1160" y="2445"/>
                      <a:pt x="2094" y="1978"/>
                      <a:pt x="3028" y="1545"/>
                    </a:cubicBezTo>
                    <a:cubicBezTo>
                      <a:pt x="3929" y="1145"/>
                      <a:pt x="4863" y="711"/>
                      <a:pt x="5797" y="311"/>
                    </a:cubicBezTo>
                    <a:cubicBezTo>
                      <a:pt x="5947" y="250"/>
                      <a:pt x="5908" y="1"/>
                      <a:pt x="57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 flipH="1">
                <a:off x="2063902" y="1689206"/>
                <a:ext cx="129465" cy="50901"/>
              </a:xfrm>
              <a:custGeom>
                <a:rect b="b" l="l" r="r" t="t"/>
                <a:pathLst>
                  <a:path extrusionOk="0" h="2554" w="6496">
                    <a:moveTo>
                      <a:pt x="6300" y="0"/>
                    </a:moveTo>
                    <a:cubicBezTo>
                      <a:pt x="6291" y="0"/>
                      <a:pt x="6282" y="1"/>
                      <a:pt x="6272" y="3"/>
                    </a:cubicBezTo>
                    <a:cubicBezTo>
                      <a:pt x="5204" y="370"/>
                      <a:pt x="4137" y="737"/>
                      <a:pt x="3070" y="1137"/>
                    </a:cubicBezTo>
                    <a:cubicBezTo>
                      <a:pt x="2536" y="1304"/>
                      <a:pt x="2002" y="1504"/>
                      <a:pt x="1502" y="1704"/>
                    </a:cubicBezTo>
                    <a:cubicBezTo>
                      <a:pt x="1235" y="1804"/>
                      <a:pt x="968" y="1904"/>
                      <a:pt x="735" y="2005"/>
                    </a:cubicBezTo>
                    <a:cubicBezTo>
                      <a:pt x="501" y="2071"/>
                      <a:pt x="201" y="2105"/>
                      <a:pt x="34" y="2338"/>
                    </a:cubicBezTo>
                    <a:cubicBezTo>
                      <a:pt x="1" y="2405"/>
                      <a:pt x="67" y="2538"/>
                      <a:pt x="134" y="2538"/>
                    </a:cubicBezTo>
                    <a:cubicBezTo>
                      <a:pt x="166" y="2549"/>
                      <a:pt x="201" y="2554"/>
                      <a:pt x="236" y="2554"/>
                    </a:cubicBezTo>
                    <a:cubicBezTo>
                      <a:pt x="419" y="2554"/>
                      <a:pt x="633" y="2427"/>
                      <a:pt x="801" y="2371"/>
                    </a:cubicBezTo>
                    <a:cubicBezTo>
                      <a:pt x="1068" y="2238"/>
                      <a:pt x="1335" y="2138"/>
                      <a:pt x="1602" y="2038"/>
                    </a:cubicBezTo>
                    <a:cubicBezTo>
                      <a:pt x="2136" y="1838"/>
                      <a:pt x="2669" y="1638"/>
                      <a:pt x="3170" y="1437"/>
                    </a:cubicBezTo>
                    <a:cubicBezTo>
                      <a:pt x="4237" y="1037"/>
                      <a:pt x="5304" y="670"/>
                      <a:pt x="6339" y="303"/>
                    </a:cubicBezTo>
                    <a:cubicBezTo>
                      <a:pt x="6496" y="241"/>
                      <a:pt x="6446" y="0"/>
                      <a:pt x="63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 flipH="1">
                <a:off x="2074664" y="1727571"/>
                <a:ext cx="95764" cy="43009"/>
              </a:xfrm>
              <a:custGeom>
                <a:rect b="b" l="l" r="r" t="t"/>
                <a:pathLst>
                  <a:path extrusionOk="0" h="2158" w="4805">
                    <a:moveTo>
                      <a:pt x="4666" y="1"/>
                    </a:moveTo>
                    <a:cubicBezTo>
                      <a:pt x="4652" y="1"/>
                      <a:pt x="4637" y="5"/>
                      <a:pt x="4620" y="13"/>
                    </a:cubicBezTo>
                    <a:cubicBezTo>
                      <a:pt x="3153" y="613"/>
                      <a:pt x="1618" y="1147"/>
                      <a:pt x="151" y="1847"/>
                    </a:cubicBezTo>
                    <a:cubicBezTo>
                      <a:pt x="0" y="1908"/>
                      <a:pt x="40" y="2157"/>
                      <a:pt x="195" y="2157"/>
                    </a:cubicBezTo>
                    <a:cubicBezTo>
                      <a:pt x="212" y="2157"/>
                      <a:pt x="231" y="2154"/>
                      <a:pt x="251" y="2148"/>
                    </a:cubicBezTo>
                    <a:cubicBezTo>
                      <a:pt x="1752" y="1614"/>
                      <a:pt x="3186" y="880"/>
                      <a:pt x="4687" y="246"/>
                    </a:cubicBezTo>
                    <a:cubicBezTo>
                      <a:pt x="4804" y="188"/>
                      <a:pt x="4767" y="1"/>
                      <a:pt x="46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4"/>
              <p:cNvSpPr/>
              <p:nvPr/>
            </p:nvSpPr>
            <p:spPr>
              <a:xfrm flipH="1">
                <a:off x="2326499" y="1604762"/>
                <a:ext cx="86257" cy="35316"/>
              </a:xfrm>
              <a:custGeom>
                <a:rect b="b" l="l" r="r" t="t"/>
                <a:pathLst>
                  <a:path extrusionOk="0" h="1772" w="4328">
                    <a:moveTo>
                      <a:pt x="4199" y="0"/>
                    </a:moveTo>
                    <a:cubicBezTo>
                      <a:pt x="4190" y="0"/>
                      <a:pt x="4181" y="1"/>
                      <a:pt x="4170" y="4"/>
                    </a:cubicBezTo>
                    <a:cubicBezTo>
                      <a:pt x="3437" y="237"/>
                      <a:pt x="2736" y="504"/>
                      <a:pt x="2036" y="771"/>
                    </a:cubicBezTo>
                    <a:cubicBezTo>
                      <a:pt x="1702" y="938"/>
                      <a:pt x="1335" y="1071"/>
                      <a:pt x="1002" y="1238"/>
                    </a:cubicBezTo>
                    <a:cubicBezTo>
                      <a:pt x="668" y="1371"/>
                      <a:pt x="301" y="1471"/>
                      <a:pt x="34" y="1705"/>
                    </a:cubicBezTo>
                    <a:cubicBezTo>
                      <a:pt x="1" y="1738"/>
                      <a:pt x="1" y="1772"/>
                      <a:pt x="34" y="1772"/>
                    </a:cubicBezTo>
                    <a:cubicBezTo>
                      <a:pt x="368" y="1738"/>
                      <a:pt x="735" y="1572"/>
                      <a:pt x="1035" y="1438"/>
                    </a:cubicBezTo>
                    <a:cubicBezTo>
                      <a:pt x="1368" y="1271"/>
                      <a:pt x="1735" y="1138"/>
                      <a:pt x="2102" y="1004"/>
                    </a:cubicBezTo>
                    <a:cubicBezTo>
                      <a:pt x="2803" y="738"/>
                      <a:pt x="3503" y="471"/>
                      <a:pt x="4204" y="237"/>
                    </a:cubicBezTo>
                    <a:cubicBezTo>
                      <a:pt x="4327" y="176"/>
                      <a:pt x="4308" y="0"/>
                      <a:pt x="4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4"/>
              <p:cNvSpPr/>
              <p:nvPr/>
            </p:nvSpPr>
            <p:spPr>
              <a:xfrm flipH="1">
                <a:off x="2316514" y="1623357"/>
                <a:ext cx="105390" cy="43427"/>
              </a:xfrm>
              <a:custGeom>
                <a:rect b="b" l="l" r="r" t="t"/>
                <a:pathLst>
                  <a:path extrusionOk="0" h="2179" w="5288">
                    <a:moveTo>
                      <a:pt x="5156" y="0"/>
                    </a:moveTo>
                    <a:cubicBezTo>
                      <a:pt x="5147" y="0"/>
                      <a:pt x="5139" y="2"/>
                      <a:pt x="5130" y="5"/>
                    </a:cubicBezTo>
                    <a:cubicBezTo>
                      <a:pt x="4730" y="105"/>
                      <a:pt x="4296" y="305"/>
                      <a:pt x="3896" y="472"/>
                    </a:cubicBezTo>
                    <a:cubicBezTo>
                      <a:pt x="3462" y="639"/>
                      <a:pt x="3028" y="805"/>
                      <a:pt x="2595" y="972"/>
                    </a:cubicBezTo>
                    <a:cubicBezTo>
                      <a:pt x="1761" y="1306"/>
                      <a:pt x="927" y="1706"/>
                      <a:pt x="60" y="2040"/>
                    </a:cubicBezTo>
                    <a:cubicBezTo>
                      <a:pt x="0" y="2069"/>
                      <a:pt x="20" y="2178"/>
                      <a:pt x="72" y="2178"/>
                    </a:cubicBezTo>
                    <a:cubicBezTo>
                      <a:pt x="79" y="2178"/>
                      <a:pt x="86" y="2177"/>
                      <a:pt x="93" y="2173"/>
                    </a:cubicBezTo>
                    <a:cubicBezTo>
                      <a:pt x="960" y="1839"/>
                      <a:pt x="1827" y="1539"/>
                      <a:pt x="2695" y="1206"/>
                    </a:cubicBezTo>
                    <a:cubicBezTo>
                      <a:pt x="3128" y="1072"/>
                      <a:pt x="3529" y="905"/>
                      <a:pt x="3962" y="739"/>
                    </a:cubicBezTo>
                    <a:cubicBezTo>
                      <a:pt x="4363" y="572"/>
                      <a:pt x="4796" y="438"/>
                      <a:pt x="5197" y="205"/>
                    </a:cubicBezTo>
                    <a:cubicBezTo>
                      <a:pt x="5288" y="144"/>
                      <a:pt x="5240" y="0"/>
                      <a:pt x="51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4"/>
              <p:cNvSpPr/>
              <p:nvPr/>
            </p:nvSpPr>
            <p:spPr>
              <a:xfrm flipH="1">
                <a:off x="2313007" y="1664552"/>
                <a:ext cx="116212" cy="42092"/>
              </a:xfrm>
              <a:custGeom>
                <a:rect b="b" l="l" r="r" t="t"/>
                <a:pathLst>
                  <a:path extrusionOk="0" h="2112" w="5831">
                    <a:moveTo>
                      <a:pt x="5543" y="1"/>
                    </a:moveTo>
                    <a:cubicBezTo>
                      <a:pt x="5391" y="1"/>
                      <a:pt x="5221" y="94"/>
                      <a:pt x="5130" y="139"/>
                    </a:cubicBezTo>
                    <a:cubicBezTo>
                      <a:pt x="4563" y="306"/>
                      <a:pt x="4029" y="506"/>
                      <a:pt x="3462" y="706"/>
                    </a:cubicBezTo>
                    <a:cubicBezTo>
                      <a:pt x="2328" y="1107"/>
                      <a:pt x="1227" y="1507"/>
                      <a:pt x="93" y="1907"/>
                    </a:cubicBezTo>
                    <a:cubicBezTo>
                      <a:pt x="1" y="1938"/>
                      <a:pt x="22" y="2111"/>
                      <a:pt x="131" y="2111"/>
                    </a:cubicBezTo>
                    <a:cubicBezTo>
                      <a:pt x="140" y="2111"/>
                      <a:pt x="149" y="2110"/>
                      <a:pt x="160" y="2107"/>
                    </a:cubicBezTo>
                    <a:cubicBezTo>
                      <a:pt x="1060" y="1807"/>
                      <a:pt x="1994" y="1507"/>
                      <a:pt x="2895" y="1207"/>
                    </a:cubicBezTo>
                    <a:cubicBezTo>
                      <a:pt x="3362" y="1073"/>
                      <a:pt x="3796" y="940"/>
                      <a:pt x="4229" y="773"/>
                    </a:cubicBezTo>
                    <a:cubicBezTo>
                      <a:pt x="4463" y="706"/>
                      <a:pt x="4696" y="640"/>
                      <a:pt x="4963" y="540"/>
                    </a:cubicBezTo>
                    <a:cubicBezTo>
                      <a:pt x="5063" y="506"/>
                      <a:pt x="5163" y="473"/>
                      <a:pt x="5263" y="440"/>
                    </a:cubicBezTo>
                    <a:cubicBezTo>
                      <a:pt x="5330" y="440"/>
                      <a:pt x="5397" y="406"/>
                      <a:pt x="5463" y="373"/>
                    </a:cubicBezTo>
                    <a:lnTo>
                      <a:pt x="5530" y="339"/>
                    </a:lnTo>
                    <a:lnTo>
                      <a:pt x="5564" y="339"/>
                    </a:lnTo>
                    <a:cubicBezTo>
                      <a:pt x="5564" y="373"/>
                      <a:pt x="5630" y="406"/>
                      <a:pt x="5664" y="406"/>
                    </a:cubicBezTo>
                    <a:cubicBezTo>
                      <a:pt x="5764" y="373"/>
                      <a:pt x="5830" y="173"/>
                      <a:pt x="5730" y="73"/>
                    </a:cubicBezTo>
                    <a:cubicBezTo>
                      <a:pt x="5678" y="20"/>
                      <a:pt x="5612" y="1"/>
                      <a:pt x="55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4"/>
              <p:cNvSpPr/>
              <p:nvPr/>
            </p:nvSpPr>
            <p:spPr>
              <a:xfrm flipH="1">
                <a:off x="2311891" y="1701821"/>
                <a:ext cx="115335" cy="47354"/>
              </a:xfrm>
              <a:custGeom>
                <a:rect b="b" l="l" r="r" t="t"/>
                <a:pathLst>
                  <a:path extrusionOk="0" h="2376" w="5787">
                    <a:moveTo>
                      <a:pt x="5593" y="0"/>
                    </a:moveTo>
                    <a:cubicBezTo>
                      <a:pt x="5584" y="0"/>
                      <a:pt x="5574" y="1"/>
                      <a:pt x="5564" y="4"/>
                    </a:cubicBezTo>
                    <a:lnTo>
                      <a:pt x="5597" y="4"/>
                    </a:lnTo>
                    <a:cubicBezTo>
                      <a:pt x="5130" y="137"/>
                      <a:pt x="4663" y="337"/>
                      <a:pt x="4196" y="504"/>
                    </a:cubicBezTo>
                    <a:cubicBezTo>
                      <a:pt x="3762" y="704"/>
                      <a:pt x="3295" y="871"/>
                      <a:pt x="2828" y="1071"/>
                    </a:cubicBezTo>
                    <a:cubicBezTo>
                      <a:pt x="1928" y="1438"/>
                      <a:pt x="1027" y="1805"/>
                      <a:pt x="93" y="2172"/>
                    </a:cubicBezTo>
                    <a:cubicBezTo>
                      <a:pt x="1" y="2203"/>
                      <a:pt x="50" y="2376"/>
                      <a:pt x="137" y="2376"/>
                    </a:cubicBezTo>
                    <a:cubicBezTo>
                      <a:pt x="145" y="2376"/>
                      <a:pt x="152" y="2375"/>
                      <a:pt x="160" y="2372"/>
                    </a:cubicBezTo>
                    <a:cubicBezTo>
                      <a:pt x="1094" y="2005"/>
                      <a:pt x="2028" y="1672"/>
                      <a:pt x="2928" y="1305"/>
                    </a:cubicBezTo>
                    <a:cubicBezTo>
                      <a:pt x="3862" y="971"/>
                      <a:pt x="4796" y="704"/>
                      <a:pt x="5664" y="237"/>
                    </a:cubicBezTo>
                    <a:cubicBezTo>
                      <a:pt x="5787" y="176"/>
                      <a:pt x="5711" y="0"/>
                      <a:pt x="55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 flipH="1">
                <a:off x="2323151" y="1743714"/>
                <a:ext cx="98793" cy="38066"/>
              </a:xfrm>
              <a:custGeom>
                <a:rect b="b" l="l" r="r" t="t"/>
                <a:pathLst>
                  <a:path extrusionOk="0" h="1910" w="4957">
                    <a:moveTo>
                      <a:pt x="4790" y="0"/>
                    </a:moveTo>
                    <a:cubicBezTo>
                      <a:pt x="4782" y="0"/>
                      <a:pt x="4774" y="1"/>
                      <a:pt x="4765" y="3"/>
                    </a:cubicBezTo>
                    <a:cubicBezTo>
                      <a:pt x="3164" y="470"/>
                      <a:pt x="1629" y="1171"/>
                      <a:pt x="62" y="1738"/>
                    </a:cubicBezTo>
                    <a:cubicBezTo>
                      <a:pt x="1" y="1768"/>
                      <a:pt x="23" y="1909"/>
                      <a:pt x="103" y="1909"/>
                    </a:cubicBezTo>
                    <a:cubicBezTo>
                      <a:pt x="111" y="1909"/>
                      <a:pt x="119" y="1908"/>
                      <a:pt x="128" y="1905"/>
                    </a:cubicBezTo>
                    <a:cubicBezTo>
                      <a:pt x="1696" y="1371"/>
                      <a:pt x="3264" y="904"/>
                      <a:pt x="4832" y="270"/>
                    </a:cubicBezTo>
                    <a:cubicBezTo>
                      <a:pt x="4956" y="208"/>
                      <a:pt x="4906" y="0"/>
                      <a:pt x="47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 flipH="1">
                <a:off x="2004530" y="3787396"/>
                <a:ext cx="1706586" cy="447428"/>
              </a:xfrm>
              <a:custGeom>
                <a:rect b="b" l="l" r="r" t="t"/>
                <a:pathLst>
                  <a:path extrusionOk="0" h="22450" w="85629">
                    <a:moveTo>
                      <a:pt x="23951" y="0"/>
                    </a:moveTo>
                    <a:lnTo>
                      <a:pt x="667" y="21249"/>
                    </a:lnTo>
                    <a:cubicBezTo>
                      <a:pt x="0" y="21916"/>
                      <a:pt x="401" y="22450"/>
                      <a:pt x="1568" y="22450"/>
                    </a:cubicBezTo>
                    <a:lnTo>
                      <a:pt x="62111" y="22450"/>
                    </a:lnTo>
                    <a:cubicBezTo>
                      <a:pt x="63279" y="22450"/>
                      <a:pt x="64780" y="21916"/>
                      <a:pt x="65447" y="21249"/>
                    </a:cubicBezTo>
                    <a:lnTo>
                      <a:pt x="85628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4"/>
              <p:cNvSpPr/>
              <p:nvPr/>
            </p:nvSpPr>
            <p:spPr>
              <a:xfrm flipH="1">
                <a:off x="2124210" y="3841247"/>
                <a:ext cx="1348245" cy="251317"/>
              </a:xfrm>
              <a:custGeom>
                <a:rect b="b" l="l" r="r" t="t"/>
                <a:pathLst>
                  <a:path extrusionOk="0" h="12610" w="67649">
                    <a:moveTo>
                      <a:pt x="14011" y="0"/>
                    </a:moveTo>
                    <a:cubicBezTo>
                      <a:pt x="13177" y="0"/>
                      <a:pt x="12109" y="367"/>
                      <a:pt x="11642" y="834"/>
                    </a:cubicBezTo>
                    <a:lnTo>
                      <a:pt x="468" y="11776"/>
                    </a:lnTo>
                    <a:cubicBezTo>
                      <a:pt x="1" y="12243"/>
                      <a:pt x="301" y="12609"/>
                      <a:pt x="1101" y="12609"/>
                    </a:cubicBezTo>
                    <a:lnTo>
                      <a:pt x="53639" y="12609"/>
                    </a:lnTo>
                    <a:cubicBezTo>
                      <a:pt x="54473" y="12609"/>
                      <a:pt x="55540" y="12243"/>
                      <a:pt x="56007" y="11776"/>
                    </a:cubicBezTo>
                    <a:lnTo>
                      <a:pt x="67182" y="834"/>
                    </a:lnTo>
                    <a:cubicBezTo>
                      <a:pt x="67649" y="367"/>
                      <a:pt x="67382" y="0"/>
                      <a:pt x="66548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4"/>
              <p:cNvSpPr/>
              <p:nvPr/>
            </p:nvSpPr>
            <p:spPr>
              <a:xfrm flipH="1">
                <a:off x="2746464" y="4114487"/>
                <a:ext cx="518579" cy="94408"/>
              </a:xfrm>
              <a:custGeom>
                <a:rect b="b" l="l" r="r" t="t"/>
                <a:pathLst>
                  <a:path extrusionOk="0" h="4737" w="26020">
                    <a:moveTo>
                      <a:pt x="6339" y="0"/>
                    </a:moveTo>
                    <a:cubicBezTo>
                      <a:pt x="5672" y="0"/>
                      <a:pt x="4838" y="267"/>
                      <a:pt x="4437" y="601"/>
                    </a:cubicBezTo>
                    <a:lnTo>
                      <a:pt x="368" y="4137"/>
                    </a:lnTo>
                    <a:cubicBezTo>
                      <a:pt x="1" y="4470"/>
                      <a:pt x="234" y="4737"/>
                      <a:pt x="902" y="4737"/>
                    </a:cubicBezTo>
                    <a:lnTo>
                      <a:pt x="19682" y="4737"/>
                    </a:lnTo>
                    <a:cubicBezTo>
                      <a:pt x="20349" y="4737"/>
                      <a:pt x="21183" y="4470"/>
                      <a:pt x="21583" y="4137"/>
                    </a:cubicBezTo>
                    <a:lnTo>
                      <a:pt x="25653" y="601"/>
                    </a:lnTo>
                    <a:cubicBezTo>
                      <a:pt x="26020" y="267"/>
                      <a:pt x="25786" y="0"/>
                      <a:pt x="25119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 flipH="1">
                <a:off x="2362872" y="4036003"/>
                <a:ext cx="136959" cy="40099"/>
              </a:xfrm>
              <a:custGeom>
                <a:rect b="b" l="l" r="r" t="t"/>
                <a:pathLst>
                  <a:path extrusionOk="0" h="2012" w="6872">
                    <a:moveTo>
                      <a:pt x="4116" y="1"/>
                    </a:moveTo>
                    <a:cubicBezTo>
                      <a:pt x="3657" y="1"/>
                      <a:pt x="3196" y="12"/>
                      <a:pt x="2735" y="35"/>
                    </a:cubicBezTo>
                    <a:cubicBezTo>
                      <a:pt x="2402" y="35"/>
                      <a:pt x="1968" y="35"/>
                      <a:pt x="1701" y="236"/>
                    </a:cubicBezTo>
                    <a:cubicBezTo>
                      <a:pt x="1234" y="569"/>
                      <a:pt x="801" y="936"/>
                      <a:pt x="367" y="1303"/>
                    </a:cubicBezTo>
                    <a:cubicBezTo>
                      <a:pt x="200" y="1470"/>
                      <a:pt x="0" y="1637"/>
                      <a:pt x="67" y="1870"/>
                    </a:cubicBezTo>
                    <a:cubicBezTo>
                      <a:pt x="200" y="1870"/>
                      <a:pt x="334" y="1903"/>
                      <a:pt x="500" y="1903"/>
                    </a:cubicBezTo>
                    <a:cubicBezTo>
                      <a:pt x="901" y="1903"/>
                      <a:pt x="1334" y="1903"/>
                      <a:pt x="1768" y="1937"/>
                    </a:cubicBezTo>
                    <a:lnTo>
                      <a:pt x="4270" y="2004"/>
                    </a:lnTo>
                    <a:cubicBezTo>
                      <a:pt x="4387" y="2004"/>
                      <a:pt x="4512" y="2012"/>
                      <a:pt x="4637" y="2012"/>
                    </a:cubicBezTo>
                    <a:cubicBezTo>
                      <a:pt x="4762" y="2012"/>
                      <a:pt x="4887" y="2004"/>
                      <a:pt x="5004" y="1970"/>
                    </a:cubicBezTo>
                    <a:cubicBezTo>
                      <a:pt x="5671" y="1770"/>
                      <a:pt x="6405" y="903"/>
                      <a:pt x="6805" y="402"/>
                    </a:cubicBezTo>
                    <a:cubicBezTo>
                      <a:pt x="6838" y="336"/>
                      <a:pt x="6872" y="302"/>
                      <a:pt x="6872" y="269"/>
                    </a:cubicBezTo>
                    <a:cubicBezTo>
                      <a:pt x="6872" y="136"/>
                      <a:pt x="6738" y="102"/>
                      <a:pt x="6605" y="102"/>
                    </a:cubicBezTo>
                    <a:cubicBezTo>
                      <a:pt x="5786" y="38"/>
                      <a:pt x="4954" y="1"/>
                      <a:pt x="4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 flipH="1">
                <a:off x="2486517" y="4036362"/>
                <a:ext cx="163566" cy="36930"/>
              </a:xfrm>
              <a:custGeom>
                <a:rect b="b" l="l" r="r" t="t"/>
                <a:pathLst>
                  <a:path extrusionOk="0" h="1853" w="8207">
                    <a:moveTo>
                      <a:pt x="7552" y="1"/>
                    </a:moveTo>
                    <a:cubicBezTo>
                      <a:pt x="7205" y="1"/>
                      <a:pt x="6822" y="51"/>
                      <a:pt x="6672" y="51"/>
                    </a:cubicBezTo>
                    <a:lnTo>
                      <a:pt x="2535" y="84"/>
                    </a:lnTo>
                    <a:cubicBezTo>
                      <a:pt x="2302" y="84"/>
                      <a:pt x="2035" y="84"/>
                      <a:pt x="1802" y="184"/>
                    </a:cubicBezTo>
                    <a:cubicBezTo>
                      <a:pt x="1568" y="284"/>
                      <a:pt x="1401" y="451"/>
                      <a:pt x="1201" y="618"/>
                    </a:cubicBezTo>
                    <a:cubicBezTo>
                      <a:pt x="801" y="1018"/>
                      <a:pt x="401" y="1418"/>
                      <a:pt x="0" y="1852"/>
                    </a:cubicBezTo>
                    <a:lnTo>
                      <a:pt x="5905" y="1852"/>
                    </a:lnTo>
                    <a:cubicBezTo>
                      <a:pt x="6138" y="1852"/>
                      <a:pt x="6338" y="1852"/>
                      <a:pt x="6572" y="1785"/>
                    </a:cubicBezTo>
                    <a:cubicBezTo>
                      <a:pt x="6738" y="1719"/>
                      <a:pt x="6872" y="1585"/>
                      <a:pt x="7039" y="1452"/>
                    </a:cubicBezTo>
                    <a:cubicBezTo>
                      <a:pt x="7306" y="1218"/>
                      <a:pt x="8206" y="651"/>
                      <a:pt x="8206" y="251"/>
                    </a:cubicBezTo>
                    <a:cubicBezTo>
                      <a:pt x="8206" y="51"/>
                      <a:pt x="7898" y="1"/>
                      <a:pt x="75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 flipH="1">
                <a:off x="2635434" y="4037358"/>
                <a:ext cx="90442" cy="35256"/>
              </a:xfrm>
              <a:custGeom>
                <a:rect b="b" l="l" r="r" t="t"/>
                <a:pathLst>
                  <a:path extrusionOk="0" h="1769" w="4538">
                    <a:moveTo>
                      <a:pt x="1635" y="1"/>
                    </a:moveTo>
                    <a:cubicBezTo>
                      <a:pt x="1502" y="68"/>
                      <a:pt x="1402" y="168"/>
                      <a:pt x="1302" y="234"/>
                    </a:cubicBezTo>
                    <a:cubicBezTo>
                      <a:pt x="935" y="635"/>
                      <a:pt x="534" y="1035"/>
                      <a:pt x="167" y="1435"/>
                    </a:cubicBezTo>
                    <a:cubicBezTo>
                      <a:pt x="101" y="1502"/>
                      <a:pt x="1" y="1602"/>
                      <a:pt x="34" y="1735"/>
                    </a:cubicBezTo>
                    <a:cubicBezTo>
                      <a:pt x="768" y="1735"/>
                      <a:pt x="1535" y="1769"/>
                      <a:pt x="2269" y="1769"/>
                    </a:cubicBezTo>
                    <a:cubicBezTo>
                      <a:pt x="2436" y="1769"/>
                      <a:pt x="2602" y="1769"/>
                      <a:pt x="2736" y="1735"/>
                    </a:cubicBezTo>
                    <a:cubicBezTo>
                      <a:pt x="2903" y="1669"/>
                      <a:pt x="3036" y="1535"/>
                      <a:pt x="3170" y="1435"/>
                    </a:cubicBezTo>
                    <a:cubicBezTo>
                      <a:pt x="3270" y="1435"/>
                      <a:pt x="4537" y="234"/>
                      <a:pt x="4470" y="101"/>
                    </a:cubicBezTo>
                    <a:cubicBezTo>
                      <a:pt x="4437" y="34"/>
                      <a:pt x="4187" y="17"/>
                      <a:pt x="3920" y="17"/>
                    </a:cubicBezTo>
                    <a:cubicBezTo>
                      <a:pt x="3653" y="17"/>
                      <a:pt x="3370" y="34"/>
                      <a:pt x="3270" y="34"/>
                    </a:cubicBezTo>
                    <a:cubicBezTo>
                      <a:pt x="2836" y="34"/>
                      <a:pt x="2369" y="1"/>
                      <a:pt x="19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 flipH="1">
                <a:off x="2714556" y="4036023"/>
                <a:ext cx="401071" cy="39123"/>
              </a:xfrm>
              <a:custGeom>
                <a:rect b="b" l="l" r="r" t="t"/>
                <a:pathLst>
                  <a:path extrusionOk="0" h="1963" w="20124">
                    <a:moveTo>
                      <a:pt x="2928" y="0"/>
                    </a:moveTo>
                    <a:cubicBezTo>
                      <a:pt x="2464" y="0"/>
                      <a:pt x="1977" y="24"/>
                      <a:pt x="1610" y="335"/>
                    </a:cubicBezTo>
                    <a:cubicBezTo>
                      <a:pt x="1177" y="668"/>
                      <a:pt x="777" y="1102"/>
                      <a:pt x="376" y="1469"/>
                    </a:cubicBezTo>
                    <a:cubicBezTo>
                      <a:pt x="343" y="1502"/>
                      <a:pt x="310" y="1536"/>
                      <a:pt x="276" y="1569"/>
                    </a:cubicBezTo>
                    <a:cubicBezTo>
                      <a:pt x="1" y="1869"/>
                      <a:pt x="270" y="1963"/>
                      <a:pt x="619" y="1963"/>
                    </a:cubicBezTo>
                    <a:cubicBezTo>
                      <a:pt x="735" y="1963"/>
                      <a:pt x="860" y="1952"/>
                      <a:pt x="977" y="1936"/>
                    </a:cubicBezTo>
                    <a:cubicBezTo>
                      <a:pt x="2567" y="1821"/>
                      <a:pt x="4173" y="1785"/>
                      <a:pt x="5785" y="1785"/>
                    </a:cubicBezTo>
                    <a:cubicBezTo>
                      <a:pt x="6505" y="1785"/>
                      <a:pt x="7227" y="1792"/>
                      <a:pt x="7948" y="1802"/>
                    </a:cubicBezTo>
                    <a:cubicBezTo>
                      <a:pt x="9983" y="1802"/>
                      <a:pt x="12018" y="1836"/>
                      <a:pt x="14053" y="1836"/>
                    </a:cubicBezTo>
                    <a:cubicBezTo>
                      <a:pt x="15053" y="1836"/>
                      <a:pt x="16087" y="1869"/>
                      <a:pt x="17088" y="1869"/>
                    </a:cubicBezTo>
                    <a:cubicBezTo>
                      <a:pt x="18022" y="1869"/>
                      <a:pt x="18689" y="1602"/>
                      <a:pt x="19390" y="968"/>
                    </a:cubicBezTo>
                    <a:cubicBezTo>
                      <a:pt x="19623" y="802"/>
                      <a:pt x="20124" y="435"/>
                      <a:pt x="20090" y="101"/>
                    </a:cubicBezTo>
                    <a:cubicBezTo>
                      <a:pt x="19075" y="33"/>
                      <a:pt x="18048" y="15"/>
                      <a:pt x="17017" y="15"/>
                    </a:cubicBezTo>
                    <a:cubicBezTo>
                      <a:pt x="15814" y="15"/>
                      <a:pt x="14605" y="40"/>
                      <a:pt x="13401" y="40"/>
                    </a:cubicBezTo>
                    <a:cubicBezTo>
                      <a:pt x="13095" y="40"/>
                      <a:pt x="12790" y="38"/>
                      <a:pt x="12485" y="34"/>
                    </a:cubicBezTo>
                    <a:lnTo>
                      <a:pt x="4846" y="1"/>
                    </a:lnTo>
                    <a:lnTo>
                      <a:pt x="3178" y="1"/>
                    </a:lnTo>
                    <a:cubicBezTo>
                      <a:pt x="3096" y="1"/>
                      <a:pt x="3012" y="0"/>
                      <a:pt x="29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 flipH="1">
                <a:off x="3103590" y="4038514"/>
                <a:ext cx="162111" cy="34778"/>
              </a:xfrm>
              <a:custGeom>
                <a:rect b="b" l="l" r="r" t="t"/>
                <a:pathLst>
                  <a:path extrusionOk="0" h="1745" w="8134">
                    <a:moveTo>
                      <a:pt x="7346" y="0"/>
                    </a:moveTo>
                    <a:cubicBezTo>
                      <a:pt x="7201" y="0"/>
                      <a:pt x="7055" y="10"/>
                      <a:pt x="6939" y="10"/>
                    </a:cubicBezTo>
                    <a:lnTo>
                      <a:pt x="2369" y="10"/>
                    </a:lnTo>
                    <a:cubicBezTo>
                      <a:pt x="2069" y="10"/>
                      <a:pt x="1769" y="10"/>
                      <a:pt x="1502" y="143"/>
                    </a:cubicBezTo>
                    <a:cubicBezTo>
                      <a:pt x="1335" y="210"/>
                      <a:pt x="1201" y="343"/>
                      <a:pt x="1068" y="477"/>
                    </a:cubicBezTo>
                    <a:lnTo>
                      <a:pt x="468" y="1044"/>
                    </a:lnTo>
                    <a:cubicBezTo>
                      <a:pt x="267" y="1210"/>
                      <a:pt x="34" y="1444"/>
                      <a:pt x="1" y="1744"/>
                    </a:cubicBezTo>
                    <a:lnTo>
                      <a:pt x="5138" y="1744"/>
                    </a:lnTo>
                    <a:cubicBezTo>
                      <a:pt x="5605" y="1744"/>
                      <a:pt x="6038" y="1744"/>
                      <a:pt x="6439" y="1611"/>
                    </a:cubicBezTo>
                    <a:cubicBezTo>
                      <a:pt x="6872" y="1611"/>
                      <a:pt x="7639" y="944"/>
                      <a:pt x="7840" y="610"/>
                    </a:cubicBezTo>
                    <a:cubicBezTo>
                      <a:pt x="8133" y="72"/>
                      <a:pt x="7745" y="0"/>
                      <a:pt x="73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4"/>
              <p:cNvSpPr/>
              <p:nvPr/>
            </p:nvSpPr>
            <p:spPr>
              <a:xfrm flipH="1">
                <a:off x="3261017" y="4036920"/>
                <a:ext cx="154936" cy="35894"/>
              </a:xfrm>
              <a:custGeom>
                <a:rect b="b" l="l" r="r" t="t"/>
                <a:pathLst>
                  <a:path extrusionOk="0" h="1801" w="7774">
                    <a:moveTo>
                      <a:pt x="5017" y="1"/>
                    </a:moveTo>
                    <a:cubicBezTo>
                      <a:pt x="4554" y="1"/>
                      <a:pt x="4093" y="9"/>
                      <a:pt x="3637" y="23"/>
                    </a:cubicBezTo>
                    <a:lnTo>
                      <a:pt x="1802" y="23"/>
                    </a:lnTo>
                    <a:cubicBezTo>
                      <a:pt x="1002" y="56"/>
                      <a:pt x="601" y="623"/>
                      <a:pt x="168" y="1224"/>
                    </a:cubicBezTo>
                    <a:cubicBezTo>
                      <a:pt x="68" y="1357"/>
                      <a:pt x="1" y="1524"/>
                      <a:pt x="101" y="1657"/>
                    </a:cubicBezTo>
                    <a:cubicBezTo>
                      <a:pt x="134" y="1757"/>
                      <a:pt x="268" y="1757"/>
                      <a:pt x="401" y="1757"/>
                    </a:cubicBezTo>
                    <a:lnTo>
                      <a:pt x="4571" y="1757"/>
                    </a:lnTo>
                    <a:cubicBezTo>
                      <a:pt x="4857" y="1757"/>
                      <a:pt x="5241" y="1801"/>
                      <a:pt x="5604" y="1801"/>
                    </a:cubicBezTo>
                    <a:cubicBezTo>
                      <a:pt x="5877" y="1801"/>
                      <a:pt x="6139" y="1776"/>
                      <a:pt x="6339" y="1691"/>
                    </a:cubicBezTo>
                    <a:cubicBezTo>
                      <a:pt x="6372" y="1657"/>
                      <a:pt x="6405" y="1657"/>
                      <a:pt x="6439" y="1657"/>
                    </a:cubicBezTo>
                    <a:cubicBezTo>
                      <a:pt x="6606" y="1524"/>
                      <a:pt x="6772" y="1390"/>
                      <a:pt x="6906" y="1257"/>
                    </a:cubicBezTo>
                    <a:cubicBezTo>
                      <a:pt x="6973" y="1157"/>
                      <a:pt x="7339" y="623"/>
                      <a:pt x="7406" y="623"/>
                    </a:cubicBezTo>
                    <a:cubicBezTo>
                      <a:pt x="7773" y="123"/>
                      <a:pt x="7506" y="90"/>
                      <a:pt x="6973" y="56"/>
                    </a:cubicBezTo>
                    <a:cubicBezTo>
                      <a:pt x="6328" y="17"/>
                      <a:pt x="5671" y="1"/>
                      <a:pt x="50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 flipH="1">
                <a:off x="3265681" y="3987673"/>
                <a:ext cx="105051" cy="38405"/>
              </a:xfrm>
              <a:custGeom>
                <a:rect b="b" l="l" r="r" t="t"/>
                <a:pathLst>
                  <a:path extrusionOk="0" h="1927" w="5271">
                    <a:moveTo>
                      <a:pt x="3403" y="0"/>
                    </a:moveTo>
                    <a:cubicBezTo>
                      <a:pt x="2911" y="0"/>
                      <a:pt x="2419" y="25"/>
                      <a:pt x="1968" y="125"/>
                    </a:cubicBezTo>
                    <a:cubicBezTo>
                      <a:pt x="1268" y="259"/>
                      <a:pt x="634" y="959"/>
                      <a:pt x="167" y="1460"/>
                    </a:cubicBezTo>
                    <a:cubicBezTo>
                      <a:pt x="100" y="1526"/>
                      <a:pt x="0" y="1627"/>
                      <a:pt x="34" y="1727"/>
                    </a:cubicBezTo>
                    <a:cubicBezTo>
                      <a:pt x="34" y="1893"/>
                      <a:pt x="267" y="1927"/>
                      <a:pt x="434" y="1927"/>
                    </a:cubicBezTo>
                    <a:cubicBezTo>
                      <a:pt x="1368" y="1927"/>
                      <a:pt x="2302" y="1927"/>
                      <a:pt x="3236" y="1893"/>
                    </a:cubicBezTo>
                    <a:cubicBezTo>
                      <a:pt x="3436" y="1893"/>
                      <a:pt x="3669" y="1893"/>
                      <a:pt x="3836" y="1827"/>
                    </a:cubicBezTo>
                    <a:cubicBezTo>
                      <a:pt x="4003" y="1727"/>
                      <a:pt x="4136" y="1627"/>
                      <a:pt x="4237" y="1493"/>
                    </a:cubicBezTo>
                    <a:cubicBezTo>
                      <a:pt x="4537" y="1193"/>
                      <a:pt x="4804" y="893"/>
                      <a:pt x="5070" y="592"/>
                    </a:cubicBezTo>
                    <a:cubicBezTo>
                      <a:pt x="5171" y="492"/>
                      <a:pt x="5271" y="326"/>
                      <a:pt x="5204" y="192"/>
                    </a:cubicBezTo>
                    <a:cubicBezTo>
                      <a:pt x="5137" y="59"/>
                      <a:pt x="4970" y="59"/>
                      <a:pt x="4837" y="25"/>
                    </a:cubicBezTo>
                    <a:cubicBezTo>
                      <a:pt x="4387" y="25"/>
                      <a:pt x="3895" y="0"/>
                      <a:pt x="3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 flipH="1">
                <a:off x="3166629" y="3987673"/>
                <a:ext cx="105051" cy="38405"/>
              </a:xfrm>
              <a:custGeom>
                <a:rect b="b" l="l" r="r" t="t"/>
                <a:pathLst>
                  <a:path extrusionOk="0" h="1927" w="5271">
                    <a:moveTo>
                      <a:pt x="3386" y="0"/>
                    </a:moveTo>
                    <a:cubicBezTo>
                      <a:pt x="2894" y="0"/>
                      <a:pt x="2402" y="25"/>
                      <a:pt x="1935" y="125"/>
                    </a:cubicBezTo>
                    <a:cubicBezTo>
                      <a:pt x="1268" y="259"/>
                      <a:pt x="634" y="959"/>
                      <a:pt x="167" y="1460"/>
                    </a:cubicBezTo>
                    <a:cubicBezTo>
                      <a:pt x="67" y="1526"/>
                      <a:pt x="0" y="1627"/>
                      <a:pt x="0" y="1727"/>
                    </a:cubicBezTo>
                    <a:cubicBezTo>
                      <a:pt x="34" y="1893"/>
                      <a:pt x="267" y="1927"/>
                      <a:pt x="434" y="1927"/>
                    </a:cubicBezTo>
                    <a:cubicBezTo>
                      <a:pt x="1368" y="1927"/>
                      <a:pt x="2302" y="1927"/>
                      <a:pt x="3236" y="1893"/>
                    </a:cubicBezTo>
                    <a:cubicBezTo>
                      <a:pt x="3436" y="1893"/>
                      <a:pt x="3636" y="1893"/>
                      <a:pt x="3836" y="1827"/>
                    </a:cubicBezTo>
                    <a:cubicBezTo>
                      <a:pt x="4003" y="1727"/>
                      <a:pt x="4103" y="1627"/>
                      <a:pt x="4237" y="1493"/>
                    </a:cubicBezTo>
                    <a:cubicBezTo>
                      <a:pt x="4504" y="1193"/>
                      <a:pt x="4804" y="893"/>
                      <a:pt x="5071" y="592"/>
                    </a:cubicBezTo>
                    <a:cubicBezTo>
                      <a:pt x="5171" y="492"/>
                      <a:pt x="5271" y="326"/>
                      <a:pt x="5204" y="192"/>
                    </a:cubicBezTo>
                    <a:cubicBezTo>
                      <a:pt x="5137" y="59"/>
                      <a:pt x="4971" y="59"/>
                      <a:pt x="4837" y="25"/>
                    </a:cubicBezTo>
                    <a:cubicBezTo>
                      <a:pt x="4370" y="25"/>
                      <a:pt x="3878" y="0"/>
                      <a:pt x="33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4"/>
              <p:cNvSpPr/>
              <p:nvPr/>
            </p:nvSpPr>
            <p:spPr>
              <a:xfrm flipH="1">
                <a:off x="3067557" y="3987673"/>
                <a:ext cx="105071" cy="38405"/>
              </a:xfrm>
              <a:custGeom>
                <a:rect b="b" l="l" r="r" t="t"/>
                <a:pathLst>
                  <a:path extrusionOk="0" h="1927" w="5272">
                    <a:moveTo>
                      <a:pt x="3386" y="0"/>
                    </a:moveTo>
                    <a:cubicBezTo>
                      <a:pt x="2894" y="0"/>
                      <a:pt x="2402" y="25"/>
                      <a:pt x="1935" y="125"/>
                    </a:cubicBezTo>
                    <a:cubicBezTo>
                      <a:pt x="1235" y="259"/>
                      <a:pt x="634" y="959"/>
                      <a:pt x="134" y="1460"/>
                    </a:cubicBezTo>
                    <a:cubicBezTo>
                      <a:pt x="67" y="1526"/>
                      <a:pt x="1" y="1627"/>
                      <a:pt x="1" y="1727"/>
                    </a:cubicBezTo>
                    <a:cubicBezTo>
                      <a:pt x="34" y="1893"/>
                      <a:pt x="267" y="1927"/>
                      <a:pt x="434" y="1927"/>
                    </a:cubicBezTo>
                    <a:cubicBezTo>
                      <a:pt x="1368" y="1927"/>
                      <a:pt x="2302" y="1927"/>
                      <a:pt x="3236" y="1893"/>
                    </a:cubicBezTo>
                    <a:cubicBezTo>
                      <a:pt x="3436" y="1893"/>
                      <a:pt x="3637" y="1893"/>
                      <a:pt x="3837" y="1827"/>
                    </a:cubicBezTo>
                    <a:cubicBezTo>
                      <a:pt x="4003" y="1727"/>
                      <a:pt x="4104" y="1627"/>
                      <a:pt x="4237" y="1493"/>
                    </a:cubicBezTo>
                    <a:cubicBezTo>
                      <a:pt x="4504" y="1193"/>
                      <a:pt x="4804" y="893"/>
                      <a:pt x="5038" y="592"/>
                    </a:cubicBezTo>
                    <a:cubicBezTo>
                      <a:pt x="5171" y="492"/>
                      <a:pt x="5271" y="326"/>
                      <a:pt x="5204" y="192"/>
                    </a:cubicBezTo>
                    <a:cubicBezTo>
                      <a:pt x="5138" y="59"/>
                      <a:pt x="4971" y="59"/>
                      <a:pt x="4837" y="25"/>
                    </a:cubicBezTo>
                    <a:cubicBezTo>
                      <a:pt x="4370" y="25"/>
                      <a:pt x="3878" y="0"/>
                      <a:pt x="33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 flipH="1">
                <a:off x="2968504" y="3987673"/>
                <a:ext cx="105071" cy="38405"/>
              </a:xfrm>
              <a:custGeom>
                <a:rect b="b" l="l" r="r" t="t"/>
                <a:pathLst>
                  <a:path extrusionOk="0" h="1927" w="5272">
                    <a:moveTo>
                      <a:pt x="3374" y="0"/>
                    </a:moveTo>
                    <a:cubicBezTo>
                      <a:pt x="2878" y="0"/>
                      <a:pt x="2386" y="25"/>
                      <a:pt x="1936" y="125"/>
                    </a:cubicBezTo>
                    <a:cubicBezTo>
                      <a:pt x="1235" y="259"/>
                      <a:pt x="601" y="959"/>
                      <a:pt x="134" y="1460"/>
                    </a:cubicBezTo>
                    <a:cubicBezTo>
                      <a:pt x="68" y="1526"/>
                      <a:pt x="1" y="1627"/>
                      <a:pt x="1" y="1727"/>
                    </a:cubicBezTo>
                    <a:cubicBezTo>
                      <a:pt x="34" y="1893"/>
                      <a:pt x="268" y="1927"/>
                      <a:pt x="434" y="1927"/>
                    </a:cubicBezTo>
                    <a:cubicBezTo>
                      <a:pt x="1368" y="1927"/>
                      <a:pt x="2269" y="1927"/>
                      <a:pt x="3236" y="1893"/>
                    </a:cubicBezTo>
                    <a:cubicBezTo>
                      <a:pt x="3437" y="1893"/>
                      <a:pt x="3637" y="1893"/>
                      <a:pt x="3837" y="1827"/>
                    </a:cubicBezTo>
                    <a:cubicBezTo>
                      <a:pt x="3970" y="1727"/>
                      <a:pt x="4104" y="1627"/>
                      <a:pt x="4237" y="1493"/>
                    </a:cubicBezTo>
                    <a:cubicBezTo>
                      <a:pt x="4504" y="1193"/>
                      <a:pt x="4771" y="893"/>
                      <a:pt x="5038" y="592"/>
                    </a:cubicBezTo>
                    <a:cubicBezTo>
                      <a:pt x="5138" y="492"/>
                      <a:pt x="5271" y="326"/>
                      <a:pt x="5205" y="192"/>
                    </a:cubicBezTo>
                    <a:cubicBezTo>
                      <a:pt x="5138" y="59"/>
                      <a:pt x="4971" y="59"/>
                      <a:pt x="4838" y="25"/>
                    </a:cubicBezTo>
                    <a:cubicBezTo>
                      <a:pt x="4371" y="25"/>
                      <a:pt x="3870" y="0"/>
                      <a:pt x="33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 flipH="1">
                <a:off x="2869452" y="3987673"/>
                <a:ext cx="105729" cy="38405"/>
              </a:xfrm>
              <a:custGeom>
                <a:rect b="b" l="l" r="r" t="t"/>
                <a:pathLst>
                  <a:path extrusionOk="0" h="1927" w="5305">
                    <a:moveTo>
                      <a:pt x="3403" y="0"/>
                    </a:moveTo>
                    <a:cubicBezTo>
                      <a:pt x="2911" y="0"/>
                      <a:pt x="2419" y="25"/>
                      <a:pt x="1969" y="125"/>
                    </a:cubicBezTo>
                    <a:cubicBezTo>
                      <a:pt x="1268" y="259"/>
                      <a:pt x="634" y="959"/>
                      <a:pt x="167" y="1460"/>
                    </a:cubicBezTo>
                    <a:cubicBezTo>
                      <a:pt x="101" y="1526"/>
                      <a:pt x="1" y="1627"/>
                      <a:pt x="34" y="1727"/>
                    </a:cubicBezTo>
                    <a:cubicBezTo>
                      <a:pt x="67" y="1893"/>
                      <a:pt x="268" y="1927"/>
                      <a:pt x="434" y="1927"/>
                    </a:cubicBezTo>
                    <a:cubicBezTo>
                      <a:pt x="1368" y="1927"/>
                      <a:pt x="2302" y="1927"/>
                      <a:pt x="3236" y="1893"/>
                    </a:cubicBezTo>
                    <a:cubicBezTo>
                      <a:pt x="3436" y="1893"/>
                      <a:pt x="3670" y="1893"/>
                      <a:pt x="3837" y="1827"/>
                    </a:cubicBezTo>
                    <a:cubicBezTo>
                      <a:pt x="4004" y="1727"/>
                      <a:pt x="4137" y="1627"/>
                      <a:pt x="4237" y="1493"/>
                    </a:cubicBezTo>
                    <a:cubicBezTo>
                      <a:pt x="4537" y="1193"/>
                      <a:pt x="4804" y="893"/>
                      <a:pt x="5071" y="592"/>
                    </a:cubicBezTo>
                    <a:cubicBezTo>
                      <a:pt x="5171" y="492"/>
                      <a:pt x="5304" y="326"/>
                      <a:pt x="5204" y="192"/>
                    </a:cubicBezTo>
                    <a:cubicBezTo>
                      <a:pt x="5138" y="59"/>
                      <a:pt x="5004" y="59"/>
                      <a:pt x="4837" y="25"/>
                    </a:cubicBezTo>
                    <a:cubicBezTo>
                      <a:pt x="4387" y="25"/>
                      <a:pt x="3895" y="0"/>
                      <a:pt x="3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34"/>
              <p:cNvSpPr/>
              <p:nvPr/>
            </p:nvSpPr>
            <p:spPr>
              <a:xfrm flipH="1">
                <a:off x="2771058" y="3987673"/>
                <a:ext cx="105071" cy="38405"/>
              </a:xfrm>
              <a:custGeom>
                <a:rect b="b" l="l" r="r" t="t"/>
                <a:pathLst>
                  <a:path extrusionOk="0" h="1927" w="5272">
                    <a:moveTo>
                      <a:pt x="3403" y="0"/>
                    </a:moveTo>
                    <a:cubicBezTo>
                      <a:pt x="2911" y="0"/>
                      <a:pt x="2419" y="25"/>
                      <a:pt x="1969" y="125"/>
                    </a:cubicBezTo>
                    <a:cubicBezTo>
                      <a:pt x="1268" y="259"/>
                      <a:pt x="635" y="959"/>
                      <a:pt x="168" y="1460"/>
                    </a:cubicBezTo>
                    <a:cubicBezTo>
                      <a:pt x="101" y="1526"/>
                      <a:pt x="1" y="1627"/>
                      <a:pt x="34" y="1727"/>
                    </a:cubicBezTo>
                    <a:cubicBezTo>
                      <a:pt x="34" y="1893"/>
                      <a:pt x="268" y="1927"/>
                      <a:pt x="435" y="1927"/>
                    </a:cubicBezTo>
                    <a:cubicBezTo>
                      <a:pt x="1369" y="1927"/>
                      <a:pt x="2303" y="1927"/>
                      <a:pt x="3237" y="1893"/>
                    </a:cubicBezTo>
                    <a:cubicBezTo>
                      <a:pt x="3437" y="1893"/>
                      <a:pt x="3670" y="1893"/>
                      <a:pt x="3837" y="1827"/>
                    </a:cubicBezTo>
                    <a:cubicBezTo>
                      <a:pt x="4004" y="1727"/>
                      <a:pt x="4137" y="1627"/>
                      <a:pt x="4237" y="1493"/>
                    </a:cubicBezTo>
                    <a:cubicBezTo>
                      <a:pt x="4537" y="1193"/>
                      <a:pt x="4804" y="893"/>
                      <a:pt x="5071" y="592"/>
                    </a:cubicBezTo>
                    <a:cubicBezTo>
                      <a:pt x="5171" y="492"/>
                      <a:pt x="5271" y="326"/>
                      <a:pt x="5205" y="192"/>
                    </a:cubicBezTo>
                    <a:cubicBezTo>
                      <a:pt x="5138" y="59"/>
                      <a:pt x="4971" y="59"/>
                      <a:pt x="4838" y="25"/>
                    </a:cubicBezTo>
                    <a:cubicBezTo>
                      <a:pt x="4387" y="25"/>
                      <a:pt x="3895" y="0"/>
                      <a:pt x="3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34"/>
              <p:cNvSpPr/>
              <p:nvPr/>
            </p:nvSpPr>
            <p:spPr>
              <a:xfrm flipH="1">
                <a:off x="2672006" y="3987673"/>
                <a:ext cx="105051" cy="38405"/>
              </a:xfrm>
              <a:custGeom>
                <a:rect b="b" l="l" r="r" t="t"/>
                <a:pathLst>
                  <a:path extrusionOk="0" h="1927" w="5271">
                    <a:moveTo>
                      <a:pt x="3386" y="0"/>
                    </a:moveTo>
                    <a:cubicBezTo>
                      <a:pt x="2894" y="0"/>
                      <a:pt x="2402" y="25"/>
                      <a:pt x="1935" y="125"/>
                    </a:cubicBezTo>
                    <a:cubicBezTo>
                      <a:pt x="1268" y="259"/>
                      <a:pt x="634" y="959"/>
                      <a:pt x="167" y="1460"/>
                    </a:cubicBezTo>
                    <a:cubicBezTo>
                      <a:pt x="67" y="1526"/>
                      <a:pt x="0" y="1627"/>
                      <a:pt x="0" y="1727"/>
                    </a:cubicBezTo>
                    <a:cubicBezTo>
                      <a:pt x="33" y="1893"/>
                      <a:pt x="267" y="1927"/>
                      <a:pt x="434" y="1927"/>
                    </a:cubicBezTo>
                    <a:cubicBezTo>
                      <a:pt x="1368" y="1927"/>
                      <a:pt x="2302" y="1927"/>
                      <a:pt x="3236" y="1893"/>
                    </a:cubicBezTo>
                    <a:cubicBezTo>
                      <a:pt x="3436" y="1893"/>
                      <a:pt x="3636" y="1893"/>
                      <a:pt x="3836" y="1827"/>
                    </a:cubicBezTo>
                    <a:cubicBezTo>
                      <a:pt x="4003" y="1727"/>
                      <a:pt x="4103" y="1627"/>
                      <a:pt x="4236" y="1493"/>
                    </a:cubicBezTo>
                    <a:cubicBezTo>
                      <a:pt x="4503" y="1193"/>
                      <a:pt x="4804" y="893"/>
                      <a:pt x="5070" y="592"/>
                    </a:cubicBezTo>
                    <a:cubicBezTo>
                      <a:pt x="5170" y="492"/>
                      <a:pt x="5271" y="326"/>
                      <a:pt x="5204" y="192"/>
                    </a:cubicBezTo>
                    <a:cubicBezTo>
                      <a:pt x="5137" y="59"/>
                      <a:pt x="4970" y="59"/>
                      <a:pt x="4837" y="25"/>
                    </a:cubicBezTo>
                    <a:cubicBezTo>
                      <a:pt x="4370" y="25"/>
                      <a:pt x="3878" y="0"/>
                      <a:pt x="33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34"/>
              <p:cNvSpPr/>
              <p:nvPr/>
            </p:nvSpPr>
            <p:spPr>
              <a:xfrm flipH="1">
                <a:off x="2572954" y="3987673"/>
                <a:ext cx="105051" cy="38405"/>
              </a:xfrm>
              <a:custGeom>
                <a:rect b="b" l="l" r="r" t="t"/>
                <a:pathLst>
                  <a:path extrusionOk="0" h="1927" w="5271">
                    <a:moveTo>
                      <a:pt x="3374" y="0"/>
                    </a:moveTo>
                    <a:cubicBezTo>
                      <a:pt x="2877" y="0"/>
                      <a:pt x="2385" y="25"/>
                      <a:pt x="1935" y="125"/>
                    </a:cubicBezTo>
                    <a:cubicBezTo>
                      <a:pt x="1235" y="259"/>
                      <a:pt x="634" y="959"/>
                      <a:pt x="134" y="1460"/>
                    </a:cubicBezTo>
                    <a:cubicBezTo>
                      <a:pt x="67" y="1526"/>
                      <a:pt x="0" y="1627"/>
                      <a:pt x="0" y="1727"/>
                    </a:cubicBezTo>
                    <a:cubicBezTo>
                      <a:pt x="34" y="1893"/>
                      <a:pt x="267" y="1927"/>
                      <a:pt x="434" y="1927"/>
                    </a:cubicBezTo>
                    <a:cubicBezTo>
                      <a:pt x="1368" y="1927"/>
                      <a:pt x="2302" y="1927"/>
                      <a:pt x="3236" y="1893"/>
                    </a:cubicBezTo>
                    <a:cubicBezTo>
                      <a:pt x="3436" y="1893"/>
                      <a:pt x="3636" y="1893"/>
                      <a:pt x="3836" y="1827"/>
                    </a:cubicBezTo>
                    <a:cubicBezTo>
                      <a:pt x="3970" y="1727"/>
                      <a:pt x="4103" y="1627"/>
                      <a:pt x="4237" y="1493"/>
                    </a:cubicBezTo>
                    <a:cubicBezTo>
                      <a:pt x="4504" y="1193"/>
                      <a:pt x="4770" y="893"/>
                      <a:pt x="5037" y="592"/>
                    </a:cubicBezTo>
                    <a:cubicBezTo>
                      <a:pt x="5137" y="492"/>
                      <a:pt x="5271" y="326"/>
                      <a:pt x="5204" y="192"/>
                    </a:cubicBezTo>
                    <a:cubicBezTo>
                      <a:pt x="5137" y="59"/>
                      <a:pt x="4971" y="59"/>
                      <a:pt x="4837" y="25"/>
                    </a:cubicBezTo>
                    <a:cubicBezTo>
                      <a:pt x="4370" y="25"/>
                      <a:pt x="3870" y="0"/>
                      <a:pt x="33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4"/>
              <p:cNvSpPr/>
              <p:nvPr/>
            </p:nvSpPr>
            <p:spPr>
              <a:xfrm flipH="1">
                <a:off x="2473902" y="3987673"/>
                <a:ext cx="105709" cy="38405"/>
              </a:xfrm>
              <a:custGeom>
                <a:rect b="b" l="l" r="r" t="t"/>
                <a:pathLst>
                  <a:path extrusionOk="0" h="1927" w="5304">
                    <a:moveTo>
                      <a:pt x="3407" y="0"/>
                    </a:moveTo>
                    <a:cubicBezTo>
                      <a:pt x="2911" y="0"/>
                      <a:pt x="2419" y="25"/>
                      <a:pt x="1968" y="125"/>
                    </a:cubicBezTo>
                    <a:cubicBezTo>
                      <a:pt x="1268" y="259"/>
                      <a:pt x="634" y="959"/>
                      <a:pt x="167" y="1460"/>
                    </a:cubicBezTo>
                    <a:cubicBezTo>
                      <a:pt x="100" y="1526"/>
                      <a:pt x="0" y="1627"/>
                      <a:pt x="34" y="1727"/>
                    </a:cubicBezTo>
                    <a:cubicBezTo>
                      <a:pt x="67" y="1893"/>
                      <a:pt x="267" y="1927"/>
                      <a:pt x="467" y="1927"/>
                    </a:cubicBezTo>
                    <a:cubicBezTo>
                      <a:pt x="1401" y="1927"/>
                      <a:pt x="2302" y="1927"/>
                      <a:pt x="3236" y="1893"/>
                    </a:cubicBezTo>
                    <a:cubicBezTo>
                      <a:pt x="3469" y="1893"/>
                      <a:pt x="3669" y="1893"/>
                      <a:pt x="3870" y="1827"/>
                    </a:cubicBezTo>
                    <a:cubicBezTo>
                      <a:pt x="4003" y="1727"/>
                      <a:pt x="4136" y="1627"/>
                      <a:pt x="4237" y="1493"/>
                    </a:cubicBezTo>
                    <a:cubicBezTo>
                      <a:pt x="4537" y="1193"/>
                      <a:pt x="4804" y="893"/>
                      <a:pt x="5070" y="592"/>
                    </a:cubicBezTo>
                    <a:cubicBezTo>
                      <a:pt x="5171" y="492"/>
                      <a:pt x="5304" y="326"/>
                      <a:pt x="5204" y="192"/>
                    </a:cubicBezTo>
                    <a:cubicBezTo>
                      <a:pt x="5137" y="59"/>
                      <a:pt x="5004" y="59"/>
                      <a:pt x="4870" y="25"/>
                    </a:cubicBezTo>
                    <a:cubicBezTo>
                      <a:pt x="4403" y="25"/>
                      <a:pt x="3903" y="0"/>
                      <a:pt x="3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34"/>
              <p:cNvSpPr/>
              <p:nvPr/>
            </p:nvSpPr>
            <p:spPr>
              <a:xfrm flipH="1">
                <a:off x="2315000" y="3989506"/>
                <a:ext cx="166216" cy="37189"/>
              </a:xfrm>
              <a:custGeom>
                <a:rect b="b" l="l" r="r" t="t"/>
                <a:pathLst>
                  <a:path extrusionOk="0" h="1866" w="8340">
                    <a:moveTo>
                      <a:pt x="5270" y="0"/>
                    </a:moveTo>
                    <a:cubicBezTo>
                      <a:pt x="4203" y="0"/>
                      <a:pt x="3102" y="33"/>
                      <a:pt x="2035" y="100"/>
                    </a:cubicBezTo>
                    <a:cubicBezTo>
                      <a:pt x="1868" y="100"/>
                      <a:pt x="1735" y="134"/>
                      <a:pt x="1601" y="167"/>
                    </a:cubicBezTo>
                    <a:cubicBezTo>
                      <a:pt x="1501" y="200"/>
                      <a:pt x="1401" y="267"/>
                      <a:pt x="1301" y="334"/>
                    </a:cubicBezTo>
                    <a:cubicBezTo>
                      <a:pt x="901" y="634"/>
                      <a:pt x="534" y="1001"/>
                      <a:pt x="234" y="1368"/>
                    </a:cubicBezTo>
                    <a:cubicBezTo>
                      <a:pt x="167" y="1501"/>
                      <a:pt x="67" y="1601"/>
                      <a:pt x="0" y="1701"/>
                    </a:cubicBezTo>
                    <a:cubicBezTo>
                      <a:pt x="133" y="1801"/>
                      <a:pt x="300" y="1835"/>
                      <a:pt x="467" y="1835"/>
                    </a:cubicBezTo>
                    <a:cubicBezTo>
                      <a:pt x="1401" y="1835"/>
                      <a:pt x="2335" y="1801"/>
                      <a:pt x="3269" y="1801"/>
                    </a:cubicBezTo>
                    <a:cubicBezTo>
                      <a:pt x="3603" y="1801"/>
                      <a:pt x="3936" y="1793"/>
                      <a:pt x="4266" y="1793"/>
                    </a:cubicBezTo>
                    <a:cubicBezTo>
                      <a:pt x="4595" y="1793"/>
                      <a:pt x="4920" y="1801"/>
                      <a:pt x="5237" y="1835"/>
                    </a:cubicBezTo>
                    <a:cubicBezTo>
                      <a:pt x="5442" y="1848"/>
                      <a:pt x="5647" y="1865"/>
                      <a:pt x="5848" y="1865"/>
                    </a:cubicBezTo>
                    <a:cubicBezTo>
                      <a:pt x="6171" y="1865"/>
                      <a:pt x="6484" y="1820"/>
                      <a:pt x="6772" y="1635"/>
                    </a:cubicBezTo>
                    <a:cubicBezTo>
                      <a:pt x="7305" y="1268"/>
                      <a:pt x="7806" y="767"/>
                      <a:pt x="8273" y="300"/>
                    </a:cubicBezTo>
                    <a:cubicBezTo>
                      <a:pt x="8306" y="267"/>
                      <a:pt x="8339" y="200"/>
                      <a:pt x="8339" y="167"/>
                    </a:cubicBezTo>
                    <a:cubicBezTo>
                      <a:pt x="8339" y="67"/>
                      <a:pt x="8206" y="33"/>
                      <a:pt x="8106" y="33"/>
                    </a:cubicBezTo>
                    <a:cubicBezTo>
                      <a:pt x="7706" y="0"/>
                      <a:pt x="7272" y="0"/>
                      <a:pt x="68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4"/>
              <p:cNvSpPr/>
              <p:nvPr/>
            </p:nvSpPr>
            <p:spPr>
              <a:xfrm flipH="1">
                <a:off x="3176594" y="3940578"/>
                <a:ext cx="142280" cy="38963"/>
              </a:xfrm>
              <a:custGeom>
                <a:rect b="b" l="l" r="r" t="t"/>
                <a:pathLst>
                  <a:path extrusionOk="0" h="1955" w="7139">
                    <a:moveTo>
                      <a:pt x="2251" y="0"/>
                    </a:moveTo>
                    <a:cubicBezTo>
                      <a:pt x="2073" y="0"/>
                      <a:pt x="1904" y="23"/>
                      <a:pt x="1735" y="87"/>
                    </a:cubicBezTo>
                    <a:cubicBezTo>
                      <a:pt x="1501" y="153"/>
                      <a:pt x="1301" y="287"/>
                      <a:pt x="1134" y="454"/>
                    </a:cubicBezTo>
                    <a:cubicBezTo>
                      <a:pt x="734" y="754"/>
                      <a:pt x="400" y="1154"/>
                      <a:pt x="100" y="1554"/>
                    </a:cubicBezTo>
                    <a:cubicBezTo>
                      <a:pt x="67" y="1621"/>
                      <a:pt x="0" y="1721"/>
                      <a:pt x="67" y="1788"/>
                    </a:cubicBezTo>
                    <a:cubicBezTo>
                      <a:pt x="67" y="1821"/>
                      <a:pt x="133" y="1821"/>
                      <a:pt x="200" y="1855"/>
                    </a:cubicBezTo>
                    <a:cubicBezTo>
                      <a:pt x="801" y="1921"/>
                      <a:pt x="1401" y="1955"/>
                      <a:pt x="2001" y="1955"/>
                    </a:cubicBezTo>
                    <a:lnTo>
                      <a:pt x="2035" y="1955"/>
                    </a:lnTo>
                    <a:cubicBezTo>
                      <a:pt x="2302" y="1921"/>
                      <a:pt x="2569" y="1921"/>
                      <a:pt x="2835" y="1888"/>
                    </a:cubicBezTo>
                    <a:cubicBezTo>
                      <a:pt x="3043" y="1860"/>
                      <a:pt x="3253" y="1850"/>
                      <a:pt x="3465" y="1850"/>
                    </a:cubicBezTo>
                    <a:cubicBezTo>
                      <a:pt x="3914" y="1850"/>
                      <a:pt x="4368" y="1893"/>
                      <a:pt x="4813" y="1893"/>
                    </a:cubicBezTo>
                    <a:cubicBezTo>
                      <a:pt x="4899" y="1893"/>
                      <a:pt x="4985" y="1892"/>
                      <a:pt x="5070" y="1888"/>
                    </a:cubicBezTo>
                    <a:cubicBezTo>
                      <a:pt x="5270" y="1888"/>
                      <a:pt x="5504" y="1888"/>
                      <a:pt x="5671" y="1821"/>
                    </a:cubicBezTo>
                    <a:cubicBezTo>
                      <a:pt x="5838" y="1721"/>
                      <a:pt x="5971" y="1621"/>
                      <a:pt x="6071" y="1488"/>
                    </a:cubicBezTo>
                    <a:cubicBezTo>
                      <a:pt x="6371" y="1187"/>
                      <a:pt x="6638" y="887"/>
                      <a:pt x="6905" y="587"/>
                    </a:cubicBezTo>
                    <a:cubicBezTo>
                      <a:pt x="7005" y="487"/>
                      <a:pt x="7138" y="320"/>
                      <a:pt x="7038" y="187"/>
                    </a:cubicBezTo>
                    <a:cubicBezTo>
                      <a:pt x="6972" y="53"/>
                      <a:pt x="6838" y="53"/>
                      <a:pt x="6705" y="53"/>
                    </a:cubicBezTo>
                    <a:cubicBezTo>
                      <a:pt x="6004" y="37"/>
                      <a:pt x="5312" y="37"/>
                      <a:pt x="4624" y="37"/>
                    </a:cubicBezTo>
                    <a:cubicBezTo>
                      <a:pt x="3936" y="37"/>
                      <a:pt x="3252" y="37"/>
                      <a:pt x="2569" y="20"/>
                    </a:cubicBezTo>
                    <a:cubicBezTo>
                      <a:pt x="2459" y="8"/>
                      <a:pt x="2353" y="0"/>
                      <a:pt x="22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4"/>
              <p:cNvSpPr/>
              <p:nvPr/>
            </p:nvSpPr>
            <p:spPr>
              <a:xfrm flipH="1">
                <a:off x="3078199" y="3940538"/>
                <a:ext cx="105071" cy="38505"/>
              </a:xfrm>
              <a:custGeom>
                <a:rect b="b" l="l" r="r" t="t"/>
                <a:pathLst>
                  <a:path extrusionOk="0" h="1932" w="5272">
                    <a:moveTo>
                      <a:pt x="3292" y="1"/>
                    </a:moveTo>
                    <a:cubicBezTo>
                      <a:pt x="2838" y="1"/>
                      <a:pt x="2389" y="29"/>
                      <a:pt x="1969" y="122"/>
                    </a:cubicBezTo>
                    <a:cubicBezTo>
                      <a:pt x="1268" y="255"/>
                      <a:pt x="635" y="956"/>
                      <a:pt x="168" y="1456"/>
                    </a:cubicBezTo>
                    <a:cubicBezTo>
                      <a:pt x="101" y="1523"/>
                      <a:pt x="1" y="1623"/>
                      <a:pt x="34" y="1723"/>
                    </a:cubicBezTo>
                    <a:cubicBezTo>
                      <a:pt x="34" y="1862"/>
                      <a:pt x="196" y="1932"/>
                      <a:pt x="347" y="1932"/>
                    </a:cubicBezTo>
                    <a:cubicBezTo>
                      <a:pt x="377" y="1932"/>
                      <a:pt x="407" y="1929"/>
                      <a:pt x="435" y="1923"/>
                    </a:cubicBezTo>
                    <a:lnTo>
                      <a:pt x="3237" y="1923"/>
                    </a:lnTo>
                    <a:cubicBezTo>
                      <a:pt x="3437" y="1923"/>
                      <a:pt x="3670" y="1890"/>
                      <a:pt x="3837" y="1823"/>
                    </a:cubicBezTo>
                    <a:cubicBezTo>
                      <a:pt x="4004" y="1757"/>
                      <a:pt x="4137" y="1623"/>
                      <a:pt x="4237" y="1490"/>
                    </a:cubicBezTo>
                    <a:cubicBezTo>
                      <a:pt x="4537" y="1189"/>
                      <a:pt x="4804" y="889"/>
                      <a:pt x="5071" y="589"/>
                    </a:cubicBezTo>
                    <a:cubicBezTo>
                      <a:pt x="5171" y="489"/>
                      <a:pt x="5271" y="322"/>
                      <a:pt x="5205" y="189"/>
                    </a:cubicBezTo>
                    <a:cubicBezTo>
                      <a:pt x="5138" y="55"/>
                      <a:pt x="4971" y="55"/>
                      <a:pt x="4838" y="55"/>
                    </a:cubicBezTo>
                    <a:cubicBezTo>
                      <a:pt x="4339" y="38"/>
                      <a:pt x="3812" y="1"/>
                      <a:pt x="32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4"/>
              <p:cNvSpPr/>
              <p:nvPr/>
            </p:nvSpPr>
            <p:spPr>
              <a:xfrm flipH="1">
                <a:off x="2979147" y="3940538"/>
                <a:ext cx="105051" cy="38505"/>
              </a:xfrm>
              <a:custGeom>
                <a:rect b="b" l="l" r="r" t="t"/>
                <a:pathLst>
                  <a:path extrusionOk="0" h="1932" w="5271">
                    <a:moveTo>
                      <a:pt x="3286" y="1"/>
                    </a:moveTo>
                    <a:cubicBezTo>
                      <a:pt x="2827" y="1"/>
                      <a:pt x="2370" y="29"/>
                      <a:pt x="1935" y="122"/>
                    </a:cubicBezTo>
                    <a:cubicBezTo>
                      <a:pt x="1268" y="255"/>
                      <a:pt x="634" y="956"/>
                      <a:pt x="167" y="1456"/>
                    </a:cubicBezTo>
                    <a:cubicBezTo>
                      <a:pt x="67" y="1523"/>
                      <a:pt x="0" y="1623"/>
                      <a:pt x="0" y="1723"/>
                    </a:cubicBezTo>
                    <a:cubicBezTo>
                      <a:pt x="28" y="1862"/>
                      <a:pt x="195" y="1932"/>
                      <a:pt x="346" y="1932"/>
                    </a:cubicBezTo>
                    <a:cubicBezTo>
                      <a:pt x="376" y="1932"/>
                      <a:pt x="406" y="1929"/>
                      <a:pt x="434" y="1923"/>
                    </a:cubicBezTo>
                    <a:lnTo>
                      <a:pt x="3236" y="1923"/>
                    </a:lnTo>
                    <a:cubicBezTo>
                      <a:pt x="3436" y="1923"/>
                      <a:pt x="3636" y="1890"/>
                      <a:pt x="3836" y="1823"/>
                    </a:cubicBezTo>
                    <a:cubicBezTo>
                      <a:pt x="4003" y="1757"/>
                      <a:pt x="4103" y="1623"/>
                      <a:pt x="4236" y="1490"/>
                    </a:cubicBezTo>
                    <a:cubicBezTo>
                      <a:pt x="4503" y="1189"/>
                      <a:pt x="4804" y="889"/>
                      <a:pt x="5070" y="589"/>
                    </a:cubicBezTo>
                    <a:cubicBezTo>
                      <a:pt x="5170" y="489"/>
                      <a:pt x="5271" y="322"/>
                      <a:pt x="5204" y="189"/>
                    </a:cubicBezTo>
                    <a:cubicBezTo>
                      <a:pt x="5137" y="55"/>
                      <a:pt x="4970" y="55"/>
                      <a:pt x="4837" y="55"/>
                    </a:cubicBezTo>
                    <a:cubicBezTo>
                      <a:pt x="4338" y="38"/>
                      <a:pt x="3811" y="1"/>
                      <a:pt x="3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4"/>
              <p:cNvSpPr/>
              <p:nvPr/>
            </p:nvSpPr>
            <p:spPr>
              <a:xfrm flipH="1">
                <a:off x="2880095" y="3940538"/>
                <a:ext cx="105051" cy="38505"/>
              </a:xfrm>
              <a:custGeom>
                <a:rect b="b" l="l" r="r" t="t"/>
                <a:pathLst>
                  <a:path extrusionOk="0" h="1932" w="5271">
                    <a:moveTo>
                      <a:pt x="3286" y="1"/>
                    </a:moveTo>
                    <a:cubicBezTo>
                      <a:pt x="2827" y="1"/>
                      <a:pt x="2370" y="29"/>
                      <a:pt x="1935" y="122"/>
                    </a:cubicBezTo>
                    <a:cubicBezTo>
                      <a:pt x="1235" y="255"/>
                      <a:pt x="634" y="956"/>
                      <a:pt x="134" y="1456"/>
                    </a:cubicBezTo>
                    <a:cubicBezTo>
                      <a:pt x="67" y="1523"/>
                      <a:pt x="0" y="1623"/>
                      <a:pt x="0" y="1723"/>
                    </a:cubicBezTo>
                    <a:cubicBezTo>
                      <a:pt x="28" y="1862"/>
                      <a:pt x="195" y="1932"/>
                      <a:pt x="346" y="1932"/>
                    </a:cubicBezTo>
                    <a:cubicBezTo>
                      <a:pt x="377" y="1932"/>
                      <a:pt x="406" y="1929"/>
                      <a:pt x="434" y="1923"/>
                    </a:cubicBezTo>
                    <a:lnTo>
                      <a:pt x="3236" y="1923"/>
                    </a:lnTo>
                    <a:cubicBezTo>
                      <a:pt x="3436" y="1923"/>
                      <a:pt x="3636" y="1890"/>
                      <a:pt x="3836" y="1823"/>
                    </a:cubicBezTo>
                    <a:cubicBezTo>
                      <a:pt x="4003" y="1757"/>
                      <a:pt x="4103" y="1623"/>
                      <a:pt x="4237" y="1490"/>
                    </a:cubicBezTo>
                    <a:cubicBezTo>
                      <a:pt x="4504" y="1189"/>
                      <a:pt x="4804" y="889"/>
                      <a:pt x="5071" y="589"/>
                    </a:cubicBezTo>
                    <a:cubicBezTo>
                      <a:pt x="5171" y="489"/>
                      <a:pt x="5271" y="322"/>
                      <a:pt x="5204" y="189"/>
                    </a:cubicBezTo>
                    <a:cubicBezTo>
                      <a:pt x="5137" y="55"/>
                      <a:pt x="4971" y="55"/>
                      <a:pt x="4837" y="55"/>
                    </a:cubicBezTo>
                    <a:cubicBezTo>
                      <a:pt x="4338" y="38"/>
                      <a:pt x="3811" y="1"/>
                      <a:pt x="3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4"/>
              <p:cNvSpPr/>
              <p:nvPr/>
            </p:nvSpPr>
            <p:spPr>
              <a:xfrm flipH="1">
                <a:off x="2781043" y="3940538"/>
                <a:ext cx="105051" cy="38505"/>
              </a:xfrm>
              <a:custGeom>
                <a:rect b="b" l="l" r="r" t="t"/>
                <a:pathLst>
                  <a:path extrusionOk="0" h="1932" w="5271">
                    <a:moveTo>
                      <a:pt x="3273" y="1"/>
                    </a:moveTo>
                    <a:cubicBezTo>
                      <a:pt x="2811" y="1"/>
                      <a:pt x="2355" y="29"/>
                      <a:pt x="1935" y="122"/>
                    </a:cubicBezTo>
                    <a:cubicBezTo>
                      <a:pt x="1235" y="255"/>
                      <a:pt x="634" y="956"/>
                      <a:pt x="134" y="1456"/>
                    </a:cubicBezTo>
                    <a:cubicBezTo>
                      <a:pt x="67" y="1523"/>
                      <a:pt x="1" y="1623"/>
                      <a:pt x="1" y="1723"/>
                    </a:cubicBezTo>
                    <a:cubicBezTo>
                      <a:pt x="28" y="1862"/>
                      <a:pt x="195" y="1932"/>
                      <a:pt x="346" y="1932"/>
                    </a:cubicBezTo>
                    <a:cubicBezTo>
                      <a:pt x="377" y="1932"/>
                      <a:pt x="406" y="1929"/>
                      <a:pt x="434" y="1923"/>
                    </a:cubicBezTo>
                    <a:lnTo>
                      <a:pt x="3236" y="1923"/>
                    </a:lnTo>
                    <a:cubicBezTo>
                      <a:pt x="3436" y="1923"/>
                      <a:pt x="3636" y="1890"/>
                      <a:pt x="3837" y="1823"/>
                    </a:cubicBezTo>
                    <a:cubicBezTo>
                      <a:pt x="3970" y="1757"/>
                      <a:pt x="4103" y="1623"/>
                      <a:pt x="4237" y="1490"/>
                    </a:cubicBezTo>
                    <a:cubicBezTo>
                      <a:pt x="4504" y="1189"/>
                      <a:pt x="4771" y="889"/>
                      <a:pt x="5037" y="589"/>
                    </a:cubicBezTo>
                    <a:cubicBezTo>
                      <a:pt x="5138" y="489"/>
                      <a:pt x="5271" y="322"/>
                      <a:pt x="5204" y="189"/>
                    </a:cubicBezTo>
                    <a:cubicBezTo>
                      <a:pt x="5138" y="55"/>
                      <a:pt x="4971" y="55"/>
                      <a:pt x="4837" y="55"/>
                    </a:cubicBezTo>
                    <a:cubicBezTo>
                      <a:pt x="4339" y="38"/>
                      <a:pt x="3802" y="1"/>
                      <a:pt x="32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4"/>
              <p:cNvSpPr/>
              <p:nvPr/>
            </p:nvSpPr>
            <p:spPr>
              <a:xfrm flipH="1">
                <a:off x="2681971" y="3940538"/>
                <a:ext cx="105729" cy="38505"/>
              </a:xfrm>
              <a:custGeom>
                <a:rect b="b" l="l" r="r" t="t"/>
                <a:pathLst>
                  <a:path extrusionOk="0" h="1932" w="5305">
                    <a:moveTo>
                      <a:pt x="3306" y="1"/>
                    </a:moveTo>
                    <a:cubicBezTo>
                      <a:pt x="2844" y="1"/>
                      <a:pt x="2388" y="29"/>
                      <a:pt x="1968" y="122"/>
                    </a:cubicBezTo>
                    <a:cubicBezTo>
                      <a:pt x="1268" y="255"/>
                      <a:pt x="634" y="956"/>
                      <a:pt x="167" y="1456"/>
                    </a:cubicBezTo>
                    <a:cubicBezTo>
                      <a:pt x="100" y="1523"/>
                      <a:pt x="0" y="1623"/>
                      <a:pt x="34" y="1723"/>
                    </a:cubicBezTo>
                    <a:cubicBezTo>
                      <a:pt x="62" y="1862"/>
                      <a:pt x="205" y="1932"/>
                      <a:pt x="349" y="1932"/>
                    </a:cubicBezTo>
                    <a:cubicBezTo>
                      <a:pt x="378" y="1932"/>
                      <a:pt x="406" y="1929"/>
                      <a:pt x="434" y="1923"/>
                    </a:cubicBezTo>
                    <a:lnTo>
                      <a:pt x="3236" y="1923"/>
                    </a:lnTo>
                    <a:cubicBezTo>
                      <a:pt x="3436" y="1923"/>
                      <a:pt x="3670" y="1890"/>
                      <a:pt x="3836" y="1823"/>
                    </a:cubicBezTo>
                    <a:cubicBezTo>
                      <a:pt x="4003" y="1757"/>
                      <a:pt x="4137" y="1623"/>
                      <a:pt x="4237" y="1490"/>
                    </a:cubicBezTo>
                    <a:cubicBezTo>
                      <a:pt x="4537" y="1189"/>
                      <a:pt x="4804" y="889"/>
                      <a:pt x="5071" y="589"/>
                    </a:cubicBezTo>
                    <a:cubicBezTo>
                      <a:pt x="5171" y="489"/>
                      <a:pt x="5304" y="322"/>
                      <a:pt x="5204" y="189"/>
                    </a:cubicBezTo>
                    <a:cubicBezTo>
                      <a:pt x="5137" y="55"/>
                      <a:pt x="5004" y="55"/>
                      <a:pt x="4871" y="55"/>
                    </a:cubicBezTo>
                    <a:cubicBezTo>
                      <a:pt x="4372" y="38"/>
                      <a:pt x="3835" y="1"/>
                      <a:pt x="33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34"/>
              <p:cNvSpPr/>
              <p:nvPr/>
            </p:nvSpPr>
            <p:spPr>
              <a:xfrm flipH="1">
                <a:off x="2583576" y="3940538"/>
                <a:ext cx="105071" cy="38505"/>
              </a:xfrm>
              <a:custGeom>
                <a:rect b="b" l="l" r="r" t="t"/>
                <a:pathLst>
                  <a:path extrusionOk="0" h="1932" w="5272">
                    <a:moveTo>
                      <a:pt x="3286" y="1"/>
                    </a:moveTo>
                    <a:cubicBezTo>
                      <a:pt x="2828" y="1"/>
                      <a:pt x="2371" y="29"/>
                      <a:pt x="1935" y="122"/>
                    </a:cubicBezTo>
                    <a:cubicBezTo>
                      <a:pt x="1268" y="255"/>
                      <a:pt x="634" y="956"/>
                      <a:pt x="167" y="1456"/>
                    </a:cubicBezTo>
                    <a:cubicBezTo>
                      <a:pt x="67" y="1523"/>
                      <a:pt x="1" y="1623"/>
                      <a:pt x="1" y="1723"/>
                    </a:cubicBezTo>
                    <a:cubicBezTo>
                      <a:pt x="28" y="1862"/>
                      <a:pt x="195" y="1932"/>
                      <a:pt x="347" y="1932"/>
                    </a:cubicBezTo>
                    <a:cubicBezTo>
                      <a:pt x="377" y="1932"/>
                      <a:pt x="406" y="1929"/>
                      <a:pt x="434" y="1923"/>
                    </a:cubicBezTo>
                    <a:lnTo>
                      <a:pt x="3236" y="1923"/>
                    </a:lnTo>
                    <a:cubicBezTo>
                      <a:pt x="3436" y="1923"/>
                      <a:pt x="3637" y="1890"/>
                      <a:pt x="3837" y="1823"/>
                    </a:cubicBezTo>
                    <a:cubicBezTo>
                      <a:pt x="4003" y="1757"/>
                      <a:pt x="4104" y="1623"/>
                      <a:pt x="4237" y="1490"/>
                    </a:cubicBezTo>
                    <a:cubicBezTo>
                      <a:pt x="4504" y="1189"/>
                      <a:pt x="4804" y="889"/>
                      <a:pt x="5071" y="589"/>
                    </a:cubicBezTo>
                    <a:cubicBezTo>
                      <a:pt x="5171" y="489"/>
                      <a:pt x="5271" y="322"/>
                      <a:pt x="5204" y="189"/>
                    </a:cubicBezTo>
                    <a:cubicBezTo>
                      <a:pt x="5138" y="55"/>
                      <a:pt x="4971" y="55"/>
                      <a:pt x="4837" y="55"/>
                    </a:cubicBezTo>
                    <a:cubicBezTo>
                      <a:pt x="4339" y="38"/>
                      <a:pt x="3812" y="1"/>
                      <a:pt x="3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34"/>
              <p:cNvSpPr/>
              <p:nvPr/>
            </p:nvSpPr>
            <p:spPr>
              <a:xfrm flipH="1">
                <a:off x="2484524" y="3940538"/>
                <a:ext cx="105071" cy="38505"/>
              </a:xfrm>
              <a:custGeom>
                <a:rect b="b" l="l" r="r" t="t"/>
                <a:pathLst>
                  <a:path extrusionOk="0" h="1932" w="5272">
                    <a:moveTo>
                      <a:pt x="3286" y="1"/>
                    </a:moveTo>
                    <a:cubicBezTo>
                      <a:pt x="2828" y="1"/>
                      <a:pt x="2371" y="29"/>
                      <a:pt x="1936" y="122"/>
                    </a:cubicBezTo>
                    <a:cubicBezTo>
                      <a:pt x="1235" y="255"/>
                      <a:pt x="635" y="956"/>
                      <a:pt x="134" y="1456"/>
                    </a:cubicBezTo>
                    <a:cubicBezTo>
                      <a:pt x="68" y="1523"/>
                      <a:pt x="1" y="1623"/>
                      <a:pt x="1" y="1723"/>
                    </a:cubicBezTo>
                    <a:cubicBezTo>
                      <a:pt x="29" y="1862"/>
                      <a:pt x="195" y="1932"/>
                      <a:pt x="347" y="1932"/>
                    </a:cubicBezTo>
                    <a:cubicBezTo>
                      <a:pt x="377" y="1932"/>
                      <a:pt x="407" y="1929"/>
                      <a:pt x="434" y="1923"/>
                    </a:cubicBezTo>
                    <a:lnTo>
                      <a:pt x="3236" y="1923"/>
                    </a:lnTo>
                    <a:cubicBezTo>
                      <a:pt x="3437" y="1923"/>
                      <a:pt x="3637" y="1890"/>
                      <a:pt x="3837" y="1823"/>
                    </a:cubicBezTo>
                    <a:cubicBezTo>
                      <a:pt x="4004" y="1757"/>
                      <a:pt x="4104" y="1623"/>
                      <a:pt x="4237" y="1490"/>
                    </a:cubicBezTo>
                    <a:cubicBezTo>
                      <a:pt x="4504" y="1189"/>
                      <a:pt x="4771" y="889"/>
                      <a:pt x="5071" y="589"/>
                    </a:cubicBezTo>
                    <a:cubicBezTo>
                      <a:pt x="5171" y="489"/>
                      <a:pt x="5271" y="322"/>
                      <a:pt x="5205" y="189"/>
                    </a:cubicBezTo>
                    <a:cubicBezTo>
                      <a:pt x="5138" y="55"/>
                      <a:pt x="4971" y="55"/>
                      <a:pt x="4838" y="55"/>
                    </a:cubicBezTo>
                    <a:cubicBezTo>
                      <a:pt x="4339" y="38"/>
                      <a:pt x="3812" y="1"/>
                      <a:pt x="3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4"/>
              <p:cNvSpPr/>
              <p:nvPr/>
            </p:nvSpPr>
            <p:spPr>
              <a:xfrm flipH="1">
                <a:off x="2385472" y="3940538"/>
                <a:ext cx="105051" cy="38505"/>
              </a:xfrm>
              <a:custGeom>
                <a:rect b="b" l="l" r="r" t="t"/>
                <a:pathLst>
                  <a:path extrusionOk="0" h="1932" w="5271">
                    <a:moveTo>
                      <a:pt x="3272" y="1"/>
                    </a:moveTo>
                    <a:cubicBezTo>
                      <a:pt x="2811" y="1"/>
                      <a:pt x="2355" y="29"/>
                      <a:pt x="1935" y="122"/>
                    </a:cubicBezTo>
                    <a:cubicBezTo>
                      <a:pt x="1234" y="255"/>
                      <a:pt x="634" y="956"/>
                      <a:pt x="133" y="1456"/>
                    </a:cubicBezTo>
                    <a:cubicBezTo>
                      <a:pt x="67" y="1523"/>
                      <a:pt x="0" y="1623"/>
                      <a:pt x="0" y="1723"/>
                    </a:cubicBezTo>
                    <a:cubicBezTo>
                      <a:pt x="28" y="1862"/>
                      <a:pt x="195" y="1932"/>
                      <a:pt x="346" y="1932"/>
                    </a:cubicBezTo>
                    <a:cubicBezTo>
                      <a:pt x="376" y="1932"/>
                      <a:pt x="406" y="1929"/>
                      <a:pt x="434" y="1923"/>
                    </a:cubicBezTo>
                    <a:lnTo>
                      <a:pt x="3236" y="1923"/>
                    </a:lnTo>
                    <a:cubicBezTo>
                      <a:pt x="3436" y="1923"/>
                      <a:pt x="3636" y="1890"/>
                      <a:pt x="3836" y="1823"/>
                    </a:cubicBezTo>
                    <a:cubicBezTo>
                      <a:pt x="3970" y="1757"/>
                      <a:pt x="4103" y="1623"/>
                      <a:pt x="4236" y="1490"/>
                    </a:cubicBezTo>
                    <a:cubicBezTo>
                      <a:pt x="4503" y="1189"/>
                      <a:pt x="4770" y="889"/>
                      <a:pt x="5037" y="589"/>
                    </a:cubicBezTo>
                    <a:cubicBezTo>
                      <a:pt x="5137" y="489"/>
                      <a:pt x="5270" y="322"/>
                      <a:pt x="5204" y="189"/>
                    </a:cubicBezTo>
                    <a:cubicBezTo>
                      <a:pt x="5137" y="55"/>
                      <a:pt x="4970" y="55"/>
                      <a:pt x="4837" y="55"/>
                    </a:cubicBezTo>
                    <a:cubicBezTo>
                      <a:pt x="4338" y="38"/>
                      <a:pt x="3801" y="1"/>
                      <a:pt x="3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4"/>
              <p:cNvSpPr/>
              <p:nvPr/>
            </p:nvSpPr>
            <p:spPr>
              <a:xfrm flipH="1">
                <a:off x="2263441" y="3944185"/>
                <a:ext cx="129366" cy="36033"/>
              </a:xfrm>
              <a:custGeom>
                <a:rect b="b" l="l" r="r" t="t"/>
                <a:pathLst>
                  <a:path extrusionOk="0" h="1808" w="6491">
                    <a:moveTo>
                      <a:pt x="5576" y="1"/>
                    </a:moveTo>
                    <a:cubicBezTo>
                      <a:pt x="5544" y="1"/>
                      <a:pt x="5509" y="2"/>
                      <a:pt x="5471" y="6"/>
                    </a:cubicBezTo>
                    <a:cubicBezTo>
                      <a:pt x="4885" y="45"/>
                      <a:pt x="4287" y="61"/>
                      <a:pt x="3692" y="61"/>
                    </a:cubicBezTo>
                    <a:cubicBezTo>
                      <a:pt x="3270" y="61"/>
                      <a:pt x="2850" y="53"/>
                      <a:pt x="2436" y="39"/>
                    </a:cubicBezTo>
                    <a:cubicBezTo>
                      <a:pt x="2408" y="38"/>
                      <a:pt x="2382" y="38"/>
                      <a:pt x="2355" y="38"/>
                    </a:cubicBezTo>
                    <a:cubicBezTo>
                      <a:pt x="1431" y="38"/>
                      <a:pt x="785" y="593"/>
                      <a:pt x="234" y="1307"/>
                    </a:cubicBezTo>
                    <a:cubicBezTo>
                      <a:pt x="167" y="1407"/>
                      <a:pt x="67" y="1507"/>
                      <a:pt x="1" y="1640"/>
                    </a:cubicBezTo>
                    <a:cubicBezTo>
                      <a:pt x="134" y="1740"/>
                      <a:pt x="301" y="1774"/>
                      <a:pt x="501" y="1774"/>
                    </a:cubicBezTo>
                    <a:lnTo>
                      <a:pt x="468" y="1740"/>
                    </a:lnTo>
                    <a:cubicBezTo>
                      <a:pt x="1702" y="1740"/>
                      <a:pt x="2869" y="1740"/>
                      <a:pt x="4103" y="1807"/>
                    </a:cubicBezTo>
                    <a:cubicBezTo>
                      <a:pt x="4204" y="1807"/>
                      <a:pt x="4337" y="1807"/>
                      <a:pt x="4437" y="1774"/>
                    </a:cubicBezTo>
                    <a:cubicBezTo>
                      <a:pt x="4537" y="1707"/>
                      <a:pt x="4604" y="1640"/>
                      <a:pt x="4671" y="1574"/>
                    </a:cubicBezTo>
                    <a:cubicBezTo>
                      <a:pt x="4864" y="1348"/>
                      <a:pt x="6490" y="1"/>
                      <a:pt x="5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4"/>
              <p:cNvSpPr/>
              <p:nvPr/>
            </p:nvSpPr>
            <p:spPr>
              <a:xfrm flipH="1">
                <a:off x="3168622" y="3896672"/>
                <a:ext cx="105729" cy="38325"/>
              </a:xfrm>
              <a:custGeom>
                <a:rect b="b" l="l" r="r" t="t"/>
                <a:pathLst>
                  <a:path extrusionOk="0" h="1923" w="5305">
                    <a:moveTo>
                      <a:pt x="3303" y="0"/>
                    </a:moveTo>
                    <a:cubicBezTo>
                      <a:pt x="2845" y="0"/>
                      <a:pt x="2389" y="28"/>
                      <a:pt x="1969" y="121"/>
                    </a:cubicBezTo>
                    <a:cubicBezTo>
                      <a:pt x="1269" y="255"/>
                      <a:pt x="635" y="955"/>
                      <a:pt x="168" y="1456"/>
                    </a:cubicBezTo>
                    <a:cubicBezTo>
                      <a:pt x="101" y="1522"/>
                      <a:pt x="1" y="1623"/>
                      <a:pt x="34" y="1723"/>
                    </a:cubicBezTo>
                    <a:cubicBezTo>
                      <a:pt x="68" y="1889"/>
                      <a:pt x="268" y="1923"/>
                      <a:pt x="435" y="1923"/>
                    </a:cubicBezTo>
                    <a:lnTo>
                      <a:pt x="3237" y="1889"/>
                    </a:lnTo>
                    <a:cubicBezTo>
                      <a:pt x="3437" y="1889"/>
                      <a:pt x="3670" y="1889"/>
                      <a:pt x="3837" y="1823"/>
                    </a:cubicBezTo>
                    <a:cubicBezTo>
                      <a:pt x="4004" y="1723"/>
                      <a:pt x="4137" y="1623"/>
                      <a:pt x="4237" y="1489"/>
                    </a:cubicBezTo>
                    <a:cubicBezTo>
                      <a:pt x="4538" y="1189"/>
                      <a:pt x="4804" y="889"/>
                      <a:pt x="5071" y="588"/>
                    </a:cubicBezTo>
                    <a:cubicBezTo>
                      <a:pt x="5171" y="488"/>
                      <a:pt x="5305" y="322"/>
                      <a:pt x="5205" y="188"/>
                    </a:cubicBezTo>
                    <a:cubicBezTo>
                      <a:pt x="5138" y="55"/>
                      <a:pt x="5005" y="55"/>
                      <a:pt x="4838" y="55"/>
                    </a:cubicBezTo>
                    <a:cubicBezTo>
                      <a:pt x="4357" y="37"/>
                      <a:pt x="3828" y="0"/>
                      <a:pt x="33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34"/>
              <p:cNvSpPr/>
              <p:nvPr/>
            </p:nvSpPr>
            <p:spPr>
              <a:xfrm flipH="1">
                <a:off x="3070227" y="3896672"/>
                <a:ext cx="105051" cy="38325"/>
              </a:xfrm>
              <a:custGeom>
                <a:rect b="b" l="l" r="r" t="t"/>
                <a:pathLst>
                  <a:path extrusionOk="0" h="1923" w="5271">
                    <a:moveTo>
                      <a:pt x="3303" y="0"/>
                    </a:moveTo>
                    <a:cubicBezTo>
                      <a:pt x="2844" y="0"/>
                      <a:pt x="2388" y="28"/>
                      <a:pt x="1968" y="121"/>
                    </a:cubicBezTo>
                    <a:cubicBezTo>
                      <a:pt x="1268" y="255"/>
                      <a:pt x="634" y="955"/>
                      <a:pt x="167" y="1456"/>
                    </a:cubicBezTo>
                    <a:cubicBezTo>
                      <a:pt x="100" y="1522"/>
                      <a:pt x="0" y="1623"/>
                      <a:pt x="34" y="1723"/>
                    </a:cubicBezTo>
                    <a:cubicBezTo>
                      <a:pt x="34" y="1889"/>
                      <a:pt x="267" y="1923"/>
                      <a:pt x="434" y="1923"/>
                    </a:cubicBezTo>
                    <a:lnTo>
                      <a:pt x="3236" y="1889"/>
                    </a:lnTo>
                    <a:cubicBezTo>
                      <a:pt x="3436" y="1889"/>
                      <a:pt x="3669" y="1889"/>
                      <a:pt x="3836" y="1823"/>
                    </a:cubicBezTo>
                    <a:cubicBezTo>
                      <a:pt x="4003" y="1723"/>
                      <a:pt x="4136" y="1623"/>
                      <a:pt x="4237" y="1489"/>
                    </a:cubicBezTo>
                    <a:cubicBezTo>
                      <a:pt x="4537" y="1189"/>
                      <a:pt x="4804" y="889"/>
                      <a:pt x="5070" y="588"/>
                    </a:cubicBezTo>
                    <a:cubicBezTo>
                      <a:pt x="5171" y="488"/>
                      <a:pt x="5271" y="322"/>
                      <a:pt x="5204" y="188"/>
                    </a:cubicBezTo>
                    <a:cubicBezTo>
                      <a:pt x="5137" y="55"/>
                      <a:pt x="4970" y="55"/>
                      <a:pt x="4837" y="55"/>
                    </a:cubicBezTo>
                    <a:cubicBezTo>
                      <a:pt x="4356" y="37"/>
                      <a:pt x="3828" y="0"/>
                      <a:pt x="33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4"/>
              <p:cNvSpPr/>
              <p:nvPr/>
            </p:nvSpPr>
            <p:spPr>
              <a:xfrm flipH="1">
                <a:off x="2971175" y="3896672"/>
                <a:ext cx="105051" cy="38325"/>
              </a:xfrm>
              <a:custGeom>
                <a:rect b="b" l="l" r="r" t="t"/>
                <a:pathLst>
                  <a:path extrusionOk="0" h="1923" w="5271">
                    <a:moveTo>
                      <a:pt x="3286" y="0"/>
                    </a:moveTo>
                    <a:cubicBezTo>
                      <a:pt x="2828" y="0"/>
                      <a:pt x="2370" y="28"/>
                      <a:pt x="1935" y="121"/>
                    </a:cubicBezTo>
                    <a:cubicBezTo>
                      <a:pt x="1268" y="255"/>
                      <a:pt x="634" y="955"/>
                      <a:pt x="167" y="1456"/>
                    </a:cubicBezTo>
                    <a:cubicBezTo>
                      <a:pt x="67" y="1522"/>
                      <a:pt x="0" y="1623"/>
                      <a:pt x="0" y="1723"/>
                    </a:cubicBezTo>
                    <a:cubicBezTo>
                      <a:pt x="34" y="1889"/>
                      <a:pt x="267" y="1923"/>
                      <a:pt x="434" y="1923"/>
                    </a:cubicBezTo>
                    <a:lnTo>
                      <a:pt x="3236" y="1889"/>
                    </a:lnTo>
                    <a:cubicBezTo>
                      <a:pt x="3436" y="1889"/>
                      <a:pt x="3636" y="1889"/>
                      <a:pt x="3836" y="1823"/>
                    </a:cubicBezTo>
                    <a:cubicBezTo>
                      <a:pt x="4003" y="1723"/>
                      <a:pt x="4103" y="1623"/>
                      <a:pt x="4237" y="1489"/>
                    </a:cubicBezTo>
                    <a:cubicBezTo>
                      <a:pt x="4504" y="1189"/>
                      <a:pt x="4804" y="889"/>
                      <a:pt x="5071" y="588"/>
                    </a:cubicBezTo>
                    <a:cubicBezTo>
                      <a:pt x="5171" y="488"/>
                      <a:pt x="5271" y="322"/>
                      <a:pt x="5204" y="188"/>
                    </a:cubicBezTo>
                    <a:cubicBezTo>
                      <a:pt x="5137" y="55"/>
                      <a:pt x="4971" y="55"/>
                      <a:pt x="4837" y="55"/>
                    </a:cubicBezTo>
                    <a:cubicBezTo>
                      <a:pt x="4339" y="37"/>
                      <a:pt x="3811" y="0"/>
                      <a:pt x="32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4"/>
              <p:cNvSpPr/>
              <p:nvPr/>
            </p:nvSpPr>
            <p:spPr>
              <a:xfrm flipH="1">
                <a:off x="2872103" y="3896672"/>
                <a:ext cx="105071" cy="38325"/>
              </a:xfrm>
              <a:custGeom>
                <a:rect b="b" l="l" r="r" t="t"/>
                <a:pathLst>
                  <a:path extrusionOk="0" h="1923" w="5272">
                    <a:moveTo>
                      <a:pt x="3273" y="0"/>
                    </a:moveTo>
                    <a:cubicBezTo>
                      <a:pt x="2811" y="0"/>
                      <a:pt x="2355" y="28"/>
                      <a:pt x="1935" y="121"/>
                    </a:cubicBezTo>
                    <a:cubicBezTo>
                      <a:pt x="1235" y="255"/>
                      <a:pt x="634" y="955"/>
                      <a:pt x="134" y="1456"/>
                    </a:cubicBezTo>
                    <a:cubicBezTo>
                      <a:pt x="67" y="1522"/>
                      <a:pt x="1" y="1623"/>
                      <a:pt x="1" y="1723"/>
                    </a:cubicBezTo>
                    <a:cubicBezTo>
                      <a:pt x="34" y="1889"/>
                      <a:pt x="267" y="1923"/>
                      <a:pt x="434" y="1923"/>
                    </a:cubicBezTo>
                    <a:lnTo>
                      <a:pt x="3236" y="1889"/>
                    </a:lnTo>
                    <a:cubicBezTo>
                      <a:pt x="3436" y="1889"/>
                      <a:pt x="3637" y="1889"/>
                      <a:pt x="3837" y="1823"/>
                    </a:cubicBezTo>
                    <a:cubicBezTo>
                      <a:pt x="3970" y="1723"/>
                      <a:pt x="4104" y="1623"/>
                      <a:pt x="4237" y="1489"/>
                    </a:cubicBezTo>
                    <a:cubicBezTo>
                      <a:pt x="4504" y="1189"/>
                      <a:pt x="4771" y="889"/>
                      <a:pt x="5038" y="588"/>
                    </a:cubicBezTo>
                    <a:cubicBezTo>
                      <a:pt x="5138" y="488"/>
                      <a:pt x="5271" y="322"/>
                      <a:pt x="5204" y="188"/>
                    </a:cubicBezTo>
                    <a:cubicBezTo>
                      <a:pt x="5138" y="55"/>
                      <a:pt x="4971" y="55"/>
                      <a:pt x="4837" y="55"/>
                    </a:cubicBezTo>
                    <a:cubicBezTo>
                      <a:pt x="4339" y="37"/>
                      <a:pt x="3802" y="0"/>
                      <a:pt x="32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4"/>
              <p:cNvSpPr/>
              <p:nvPr/>
            </p:nvSpPr>
            <p:spPr>
              <a:xfrm flipH="1">
                <a:off x="2773051" y="3896672"/>
                <a:ext cx="105729" cy="38325"/>
              </a:xfrm>
              <a:custGeom>
                <a:rect b="b" l="l" r="r" t="t"/>
                <a:pathLst>
                  <a:path extrusionOk="0" h="1923" w="5305">
                    <a:moveTo>
                      <a:pt x="3306" y="0"/>
                    </a:moveTo>
                    <a:cubicBezTo>
                      <a:pt x="2844" y="0"/>
                      <a:pt x="2388" y="28"/>
                      <a:pt x="1969" y="121"/>
                    </a:cubicBezTo>
                    <a:cubicBezTo>
                      <a:pt x="1268" y="255"/>
                      <a:pt x="634" y="955"/>
                      <a:pt x="167" y="1456"/>
                    </a:cubicBezTo>
                    <a:cubicBezTo>
                      <a:pt x="101" y="1522"/>
                      <a:pt x="0" y="1623"/>
                      <a:pt x="34" y="1723"/>
                    </a:cubicBezTo>
                    <a:cubicBezTo>
                      <a:pt x="67" y="1889"/>
                      <a:pt x="267" y="1923"/>
                      <a:pt x="434" y="1923"/>
                    </a:cubicBezTo>
                    <a:lnTo>
                      <a:pt x="3236" y="1889"/>
                    </a:lnTo>
                    <a:cubicBezTo>
                      <a:pt x="3470" y="1889"/>
                      <a:pt x="3670" y="1889"/>
                      <a:pt x="3837" y="1823"/>
                    </a:cubicBezTo>
                    <a:cubicBezTo>
                      <a:pt x="4003" y="1723"/>
                      <a:pt x="4137" y="1623"/>
                      <a:pt x="4237" y="1489"/>
                    </a:cubicBezTo>
                    <a:cubicBezTo>
                      <a:pt x="4537" y="1189"/>
                      <a:pt x="4804" y="889"/>
                      <a:pt x="5071" y="588"/>
                    </a:cubicBezTo>
                    <a:cubicBezTo>
                      <a:pt x="5171" y="488"/>
                      <a:pt x="5304" y="322"/>
                      <a:pt x="5204" y="188"/>
                    </a:cubicBezTo>
                    <a:cubicBezTo>
                      <a:pt x="5137" y="55"/>
                      <a:pt x="5004" y="55"/>
                      <a:pt x="4871" y="55"/>
                    </a:cubicBezTo>
                    <a:cubicBezTo>
                      <a:pt x="4372" y="37"/>
                      <a:pt x="3835" y="0"/>
                      <a:pt x="33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4"/>
              <p:cNvSpPr/>
              <p:nvPr/>
            </p:nvSpPr>
            <p:spPr>
              <a:xfrm flipH="1">
                <a:off x="2673999" y="3896672"/>
                <a:ext cx="105729" cy="38325"/>
              </a:xfrm>
              <a:custGeom>
                <a:rect b="b" l="l" r="r" t="t"/>
                <a:pathLst>
                  <a:path extrusionOk="0" h="1923" w="5305">
                    <a:moveTo>
                      <a:pt x="3303" y="0"/>
                    </a:moveTo>
                    <a:cubicBezTo>
                      <a:pt x="2845" y="0"/>
                      <a:pt x="2389" y="28"/>
                      <a:pt x="1969" y="121"/>
                    </a:cubicBezTo>
                    <a:cubicBezTo>
                      <a:pt x="1268" y="255"/>
                      <a:pt x="634" y="955"/>
                      <a:pt x="167" y="1456"/>
                    </a:cubicBezTo>
                    <a:cubicBezTo>
                      <a:pt x="101" y="1522"/>
                      <a:pt x="1" y="1623"/>
                      <a:pt x="34" y="1723"/>
                    </a:cubicBezTo>
                    <a:cubicBezTo>
                      <a:pt x="34" y="1889"/>
                      <a:pt x="268" y="1923"/>
                      <a:pt x="434" y="1923"/>
                    </a:cubicBezTo>
                    <a:lnTo>
                      <a:pt x="3236" y="1889"/>
                    </a:lnTo>
                    <a:cubicBezTo>
                      <a:pt x="3436" y="1889"/>
                      <a:pt x="3670" y="1889"/>
                      <a:pt x="3837" y="1823"/>
                    </a:cubicBezTo>
                    <a:cubicBezTo>
                      <a:pt x="4004" y="1723"/>
                      <a:pt x="4137" y="1623"/>
                      <a:pt x="4237" y="1489"/>
                    </a:cubicBezTo>
                    <a:cubicBezTo>
                      <a:pt x="4537" y="1189"/>
                      <a:pt x="4804" y="889"/>
                      <a:pt x="5071" y="588"/>
                    </a:cubicBezTo>
                    <a:cubicBezTo>
                      <a:pt x="5171" y="488"/>
                      <a:pt x="5304" y="322"/>
                      <a:pt x="5204" y="188"/>
                    </a:cubicBezTo>
                    <a:cubicBezTo>
                      <a:pt x="5138" y="55"/>
                      <a:pt x="5004" y="55"/>
                      <a:pt x="4837" y="55"/>
                    </a:cubicBezTo>
                    <a:cubicBezTo>
                      <a:pt x="4357" y="37"/>
                      <a:pt x="3828" y="0"/>
                      <a:pt x="33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4"/>
              <p:cNvSpPr/>
              <p:nvPr/>
            </p:nvSpPr>
            <p:spPr>
              <a:xfrm flipH="1">
                <a:off x="2575604" y="3896672"/>
                <a:ext cx="105071" cy="38325"/>
              </a:xfrm>
              <a:custGeom>
                <a:rect b="b" l="l" r="r" t="t"/>
                <a:pathLst>
                  <a:path extrusionOk="0" h="1923" w="5272">
                    <a:moveTo>
                      <a:pt x="3287" y="0"/>
                    </a:moveTo>
                    <a:cubicBezTo>
                      <a:pt x="2828" y="0"/>
                      <a:pt x="2371" y="28"/>
                      <a:pt x="1936" y="121"/>
                    </a:cubicBezTo>
                    <a:cubicBezTo>
                      <a:pt x="1268" y="255"/>
                      <a:pt x="635" y="955"/>
                      <a:pt x="168" y="1456"/>
                    </a:cubicBezTo>
                    <a:cubicBezTo>
                      <a:pt x="68" y="1522"/>
                      <a:pt x="1" y="1623"/>
                      <a:pt x="34" y="1723"/>
                    </a:cubicBezTo>
                    <a:cubicBezTo>
                      <a:pt x="34" y="1889"/>
                      <a:pt x="268" y="1923"/>
                      <a:pt x="435" y="1923"/>
                    </a:cubicBezTo>
                    <a:lnTo>
                      <a:pt x="3237" y="1889"/>
                    </a:lnTo>
                    <a:cubicBezTo>
                      <a:pt x="3437" y="1889"/>
                      <a:pt x="3670" y="1889"/>
                      <a:pt x="3837" y="1823"/>
                    </a:cubicBezTo>
                    <a:cubicBezTo>
                      <a:pt x="4004" y="1723"/>
                      <a:pt x="4137" y="1623"/>
                      <a:pt x="4237" y="1489"/>
                    </a:cubicBezTo>
                    <a:cubicBezTo>
                      <a:pt x="4537" y="1189"/>
                      <a:pt x="4804" y="889"/>
                      <a:pt x="5071" y="588"/>
                    </a:cubicBezTo>
                    <a:cubicBezTo>
                      <a:pt x="5171" y="488"/>
                      <a:pt x="5271" y="322"/>
                      <a:pt x="5205" y="188"/>
                    </a:cubicBezTo>
                    <a:cubicBezTo>
                      <a:pt x="5138" y="55"/>
                      <a:pt x="4971" y="55"/>
                      <a:pt x="4838" y="55"/>
                    </a:cubicBezTo>
                    <a:cubicBezTo>
                      <a:pt x="4339" y="37"/>
                      <a:pt x="3812" y="0"/>
                      <a:pt x="32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4"/>
              <p:cNvSpPr/>
              <p:nvPr/>
            </p:nvSpPr>
            <p:spPr>
              <a:xfrm flipH="1">
                <a:off x="2476552" y="3896672"/>
                <a:ext cx="105051" cy="38325"/>
              </a:xfrm>
              <a:custGeom>
                <a:rect b="b" l="l" r="r" t="t"/>
                <a:pathLst>
                  <a:path extrusionOk="0" h="1923" w="5271">
                    <a:moveTo>
                      <a:pt x="3286" y="0"/>
                    </a:moveTo>
                    <a:cubicBezTo>
                      <a:pt x="2827" y="0"/>
                      <a:pt x="2370" y="28"/>
                      <a:pt x="1935" y="121"/>
                    </a:cubicBezTo>
                    <a:cubicBezTo>
                      <a:pt x="1234" y="255"/>
                      <a:pt x="634" y="955"/>
                      <a:pt x="134" y="1456"/>
                    </a:cubicBezTo>
                    <a:cubicBezTo>
                      <a:pt x="67" y="1522"/>
                      <a:pt x="0" y="1623"/>
                      <a:pt x="0" y="1723"/>
                    </a:cubicBezTo>
                    <a:cubicBezTo>
                      <a:pt x="33" y="1889"/>
                      <a:pt x="267" y="1923"/>
                      <a:pt x="434" y="1923"/>
                    </a:cubicBezTo>
                    <a:lnTo>
                      <a:pt x="3236" y="1889"/>
                    </a:lnTo>
                    <a:cubicBezTo>
                      <a:pt x="3436" y="1889"/>
                      <a:pt x="3636" y="1889"/>
                      <a:pt x="3836" y="1823"/>
                    </a:cubicBezTo>
                    <a:cubicBezTo>
                      <a:pt x="4003" y="1723"/>
                      <a:pt x="4103" y="1623"/>
                      <a:pt x="4236" y="1489"/>
                    </a:cubicBezTo>
                    <a:cubicBezTo>
                      <a:pt x="4503" y="1189"/>
                      <a:pt x="4770" y="889"/>
                      <a:pt x="5070" y="588"/>
                    </a:cubicBezTo>
                    <a:cubicBezTo>
                      <a:pt x="5170" y="488"/>
                      <a:pt x="5271" y="322"/>
                      <a:pt x="5204" y="188"/>
                    </a:cubicBezTo>
                    <a:cubicBezTo>
                      <a:pt x="5137" y="55"/>
                      <a:pt x="4970" y="55"/>
                      <a:pt x="4837" y="55"/>
                    </a:cubicBezTo>
                    <a:cubicBezTo>
                      <a:pt x="4338" y="37"/>
                      <a:pt x="3811" y="0"/>
                      <a:pt x="32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4"/>
              <p:cNvSpPr/>
              <p:nvPr/>
            </p:nvSpPr>
            <p:spPr>
              <a:xfrm flipH="1">
                <a:off x="2377500" y="3896672"/>
                <a:ext cx="105729" cy="38325"/>
              </a:xfrm>
              <a:custGeom>
                <a:rect b="b" l="l" r="r" t="t"/>
                <a:pathLst>
                  <a:path extrusionOk="0" h="1923" w="5305">
                    <a:moveTo>
                      <a:pt x="3307" y="0"/>
                    </a:moveTo>
                    <a:cubicBezTo>
                      <a:pt x="2845" y="0"/>
                      <a:pt x="2389" y="28"/>
                      <a:pt x="1969" y="121"/>
                    </a:cubicBezTo>
                    <a:cubicBezTo>
                      <a:pt x="1269" y="255"/>
                      <a:pt x="635" y="955"/>
                      <a:pt x="168" y="1456"/>
                    </a:cubicBezTo>
                    <a:cubicBezTo>
                      <a:pt x="101" y="1522"/>
                      <a:pt x="1" y="1623"/>
                      <a:pt x="34" y="1723"/>
                    </a:cubicBezTo>
                    <a:cubicBezTo>
                      <a:pt x="68" y="1889"/>
                      <a:pt x="301" y="1923"/>
                      <a:pt x="468" y="1923"/>
                    </a:cubicBezTo>
                    <a:lnTo>
                      <a:pt x="3237" y="1889"/>
                    </a:lnTo>
                    <a:cubicBezTo>
                      <a:pt x="3470" y="1889"/>
                      <a:pt x="3670" y="1889"/>
                      <a:pt x="3870" y="1823"/>
                    </a:cubicBezTo>
                    <a:cubicBezTo>
                      <a:pt x="4004" y="1723"/>
                      <a:pt x="4137" y="1623"/>
                      <a:pt x="4271" y="1489"/>
                    </a:cubicBezTo>
                    <a:cubicBezTo>
                      <a:pt x="4538" y="1189"/>
                      <a:pt x="4804" y="889"/>
                      <a:pt x="5071" y="588"/>
                    </a:cubicBezTo>
                    <a:cubicBezTo>
                      <a:pt x="5171" y="488"/>
                      <a:pt x="5305" y="322"/>
                      <a:pt x="5205" y="188"/>
                    </a:cubicBezTo>
                    <a:cubicBezTo>
                      <a:pt x="5138" y="55"/>
                      <a:pt x="5005" y="55"/>
                      <a:pt x="4871" y="55"/>
                    </a:cubicBezTo>
                    <a:cubicBezTo>
                      <a:pt x="4372" y="37"/>
                      <a:pt x="3836" y="0"/>
                      <a:pt x="33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4"/>
              <p:cNvSpPr/>
              <p:nvPr/>
            </p:nvSpPr>
            <p:spPr>
              <a:xfrm flipH="1">
                <a:off x="2218598" y="3898426"/>
                <a:ext cx="166236" cy="37468"/>
              </a:xfrm>
              <a:custGeom>
                <a:rect b="b" l="l" r="r" t="t"/>
                <a:pathLst>
                  <a:path extrusionOk="0" h="1880" w="8341">
                    <a:moveTo>
                      <a:pt x="5271" y="0"/>
                    </a:moveTo>
                    <a:cubicBezTo>
                      <a:pt x="4204" y="0"/>
                      <a:pt x="3103" y="33"/>
                      <a:pt x="2036" y="100"/>
                    </a:cubicBezTo>
                    <a:cubicBezTo>
                      <a:pt x="1869" y="100"/>
                      <a:pt x="1735" y="134"/>
                      <a:pt x="1602" y="167"/>
                    </a:cubicBezTo>
                    <a:cubicBezTo>
                      <a:pt x="1502" y="200"/>
                      <a:pt x="1402" y="267"/>
                      <a:pt x="1302" y="334"/>
                    </a:cubicBezTo>
                    <a:cubicBezTo>
                      <a:pt x="901" y="634"/>
                      <a:pt x="535" y="1001"/>
                      <a:pt x="234" y="1401"/>
                    </a:cubicBezTo>
                    <a:cubicBezTo>
                      <a:pt x="168" y="1501"/>
                      <a:pt x="68" y="1601"/>
                      <a:pt x="1" y="1701"/>
                    </a:cubicBezTo>
                    <a:cubicBezTo>
                      <a:pt x="134" y="1835"/>
                      <a:pt x="301" y="1835"/>
                      <a:pt x="468" y="1835"/>
                    </a:cubicBezTo>
                    <a:lnTo>
                      <a:pt x="3270" y="1801"/>
                    </a:lnTo>
                    <a:cubicBezTo>
                      <a:pt x="3603" y="1801"/>
                      <a:pt x="3937" y="1793"/>
                      <a:pt x="4266" y="1793"/>
                    </a:cubicBezTo>
                    <a:cubicBezTo>
                      <a:pt x="4596" y="1793"/>
                      <a:pt x="4921" y="1801"/>
                      <a:pt x="5238" y="1835"/>
                    </a:cubicBezTo>
                    <a:cubicBezTo>
                      <a:pt x="5437" y="1860"/>
                      <a:pt x="5636" y="1880"/>
                      <a:pt x="5830" y="1880"/>
                    </a:cubicBezTo>
                    <a:cubicBezTo>
                      <a:pt x="6156" y="1880"/>
                      <a:pt x="6467" y="1823"/>
                      <a:pt x="6739" y="1635"/>
                    </a:cubicBezTo>
                    <a:cubicBezTo>
                      <a:pt x="7306" y="1268"/>
                      <a:pt x="7806" y="767"/>
                      <a:pt x="8273" y="300"/>
                    </a:cubicBezTo>
                    <a:cubicBezTo>
                      <a:pt x="8307" y="267"/>
                      <a:pt x="8340" y="234"/>
                      <a:pt x="8340" y="167"/>
                    </a:cubicBezTo>
                    <a:cubicBezTo>
                      <a:pt x="8340" y="67"/>
                      <a:pt x="8207" y="33"/>
                      <a:pt x="8107" y="33"/>
                    </a:cubicBezTo>
                    <a:cubicBezTo>
                      <a:pt x="7706" y="33"/>
                      <a:pt x="7273" y="33"/>
                      <a:pt x="68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4"/>
              <p:cNvSpPr/>
              <p:nvPr/>
            </p:nvSpPr>
            <p:spPr>
              <a:xfrm flipH="1">
                <a:off x="3098149" y="3849897"/>
                <a:ext cx="134966" cy="41235"/>
              </a:xfrm>
              <a:custGeom>
                <a:rect b="b" l="l" r="r" t="t"/>
                <a:pathLst>
                  <a:path extrusionOk="0" h="2069" w="6772">
                    <a:moveTo>
                      <a:pt x="4970" y="100"/>
                    </a:moveTo>
                    <a:cubicBezTo>
                      <a:pt x="4136" y="100"/>
                      <a:pt x="3269" y="100"/>
                      <a:pt x="2435" y="133"/>
                    </a:cubicBezTo>
                    <a:cubicBezTo>
                      <a:pt x="2068" y="133"/>
                      <a:pt x="1701" y="167"/>
                      <a:pt x="1401" y="300"/>
                    </a:cubicBezTo>
                    <a:cubicBezTo>
                      <a:pt x="967" y="467"/>
                      <a:pt x="667" y="867"/>
                      <a:pt x="367" y="1234"/>
                    </a:cubicBezTo>
                    <a:cubicBezTo>
                      <a:pt x="200" y="1434"/>
                      <a:pt x="33" y="1635"/>
                      <a:pt x="0" y="1868"/>
                    </a:cubicBezTo>
                    <a:cubicBezTo>
                      <a:pt x="0" y="1901"/>
                      <a:pt x="667" y="1935"/>
                      <a:pt x="1468" y="1968"/>
                    </a:cubicBezTo>
                    <a:cubicBezTo>
                      <a:pt x="2735" y="2035"/>
                      <a:pt x="4370" y="2068"/>
                      <a:pt x="4570" y="2068"/>
                    </a:cubicBezTo>
                    <a:cubicBezTo>
                      <a:pt x="4770" y="2068"/>
                      <a:pt x="5004" y="2068"/>
                      <a:pt x="5170" y="2001"/>
                    </a:cubicBezTo>
                    <a:cubicBezTo>
                      <a:pt x="5337" y="1901"/>
                      <a:pt x="5471" y="1768"/>
                      <a:pt x="5571" y="1668"/>
                    </a:cubicBezTo>
                    <a:cubicBezTo>
                      <a:pt x="5838" y="1401"/>
                      <a:pt x="6338" y="1034"/>
                      <a:pt x="6471" y="667"/>
                    </a:cubicBezTo>
                    <a:cubicBezTo>
                      <a:pt x="6772" y="0"/>
                      <a:pt x="5304" y="133"/>
                      <a:pt x="4970" y="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4"/>
              <p:cNvSpPr/>
              <p:nvPr/>
            </p:nvSpPr>
            <p:spPr>
              <a:xfrm flipH="1">
                <a:off x="3002405" y="3853384"/>
                <a:ext cx="105071" cy="38405"/>
              </a:xfrm>
              <a:custGeom>
                <a:rect b="b" l="l" r="r" t="t"/>
                <a:pathLst>
                  <a:path extrusionOk="0" h="1927" w="5272">
                    <a:moveTo>
                      <a:pt x="3391" y="0"/>
                    </a:moveTo>
                    <a:cubicBezTo>
                      <a:pt x="2903" y="0"/>
                      <a:pt x="2419" y="25"/>
                      <a:pt x="1969" y="125"/>
                    </a:cubicBezTo>
                    <a:cubicBezTo>
                      <a:pt x="1268" y="259"/>
                      <a:pt x="634" y="959"/>
                      <a:pt x="167" y="1460"/>
                    </a:cubicBezTo>
                    <a:lnTo>
                      <a:pt x="167" y="1426"/>
                    </a:lnTo>
                    <a:cubicBezTo>
                      <a:pt x="67" y="1526"/>
                      <a:pt x="1" y="1626"/>
                      <a:pt x="34" y="1726"/>
                    </a:cubicBezTo>
                    <a:cubicBezTo>
                      <a:pt x="34" y="1893"/>
                      <a:pt x="267" y="1927"/>
                      <a:pt x="434" y="1927"/>
                    </a:cubicBezTo>
                    <a:cubicBezTo>
                      <a:pt x="1368" y="1927"/>
                      <a:pt x="2302" y="1893"/>
                      <a:pt x="3236" y="1893"/>
                    </a:cubicBezTo>
                    <a:cubicBezTo>
                      <a:pt x="3436" y="1893"/>
                      <a:pt x="3670" y="1893"/>
                      <a:pt x="3837" y="1793"/>
                    </a:cubicBezTo>
                    <a:cubicBezTo>
                      <a:pt x="4003" y="1726"/>
                      <a:pt x="4104" y="1593"/>
                      <a:pt x="4237" y="1493"/>
                    </a:cubicBezTo>
                    <a:cubicBezTo>
                      <a:pt x="4537" y="1193"/>
                      <a:pt x="4804" y="892"/>
                      <a:pt x="5071" y="592"/>
                    </a:cubicBezTo>
                    <a:cubicBezTo>
                      <a:pt x="5171" y="492"/>
                      <a:pt x="5271" y="325"/>
                      <a:pt x="5204" y="159"/>
                    </a:cubicBezTo>
                    <a:cubicBezTo>
                      <a:pt x="5138" y="59"/>
                      <a:pt x="4971" y="25"/>
                      <a:pt x="4837" y="25"/>
                    </a:cubicBezTo>
                    <a:cubicBezTo>
                      <a:pt x="4370" y="25"/>
                      <a:pt x="3878" y="0"/>
                      <a:pt x="3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34"/>
              <p:cNvSpPr/>
              <p:nvPr/>
            </p:nvSpPr>
            <p:spPr>
              <a:xfrm flipH="1">
                <a:off x="2903353" y="3853384"/>
                <a:ext cx="105071" cy="38405"/>
              </a:xfrm>
              <a:custGeom>
                <a:rect b="b" l="l" r="r" t="t"/>
                <a:pathLst>
                  <a:path extrusionOk="0" h="1927" w="5272">
                    <a:moveTo>
                      <a:pt x="3387" y="0"/>
                    </a:moveTo>
                    <a:cubicBezTo>
                      <a:pt x="2895" y="0"/>
                      <a:pt x="2403" y="25"/>
                      <a:pt x="1936" y="125"/>
                    </a:cubicBezTo>
                    <a:cubicBezTo>
                      <a:pt x="1235" y="259"/>
                      <a:pt x="635" y="959"/>
                      <a:pt x="134" y="1460"/>
                    </a:cubicBezTo>
                    <a:lnTo>
                      <a:pt x="134" y="1426"/>
                    </a:lnTo>
                    <a:cubicBezTo>
                      <a:pt x="68" y="1526"/>
                      <a:pt x="1" y="1626"/>
                      <a:pt x="1" y="1726"/>
                    </a:cubicBezTo>
                    <a:cubicBezTo>
                      <a:pt x="34" y="1893"/>
                      <a:pt x="268" y="1927"/>
                      <a:pt x="434" y="1927"/>
                    </a:cubicBezTo>
                    <a:cubicBezTo>
                      <a:pt x="1368" y="1927"/>
                      <a:pt x="2302" y="1893"/>
                      <a:pt x="3236" y="1893"/>
                    </a:cubicBezTo>
                    <a:cubicBezTo>
                      <a:pt x="3437" y="1893"/>
                      <a:pt x="3637" y="1893"/>
                      <a:pt x="3837" y="1793"/>
                    </a:cubicBezTo>
                    <a:cubicBezTo>
                      <a:pt x="4004" y="1726"/>
                      <a:pt x="4104" y="1593"/>
                      <a:pt x="4237" y="1493"/>
                    </a:cubicBezTo>
                    <a:cubicBezTo>
                      <a:pt x="4504" y="1193"/>
                      <a:pt x="4804" y="892"/>
                      <a:pt x="5038" y="592"/>
                    </a:cubicBezTo>
                    <a:cubicBezTo>
                      <a:pt x="5171" y="492"/>
                      <a:pt x="5271" y="325"/>
                      <a:pt x="5205" y="159"/>
                    </a:cubicBezTo>
                    <a:cubicBezTo>
                      <a:pt x="5138" y="59"/>
                      <a:pt x="4971" y="25"/>
                      <a:pt x="4838" y="25"/>
                    </a:cubicBezTo>
                    <a:cubicBezTo>
                      <a:pt x="4371" y="25"/>
                      <a:pt x="3879" y="0"/>
                      <a:pt x="33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34"/>
              <p:cNvSpPr/>
              <p:nvPr/>
            </p:nvSpPr>
            <p:spPr>
              <a:xfrm flipH="1">
                <a:off x="2804301" y="3853384"/>
                <a:ext cx="105051" cy="38405"/>
              </a:xfrm>
              <a:custGeom>
                <a:rect b="b" l="l" r="r" t="t"/>
                <a:pathLst>
                  <a:path extrusionOk="0" h="1927" w="5271">
                    <a:moveTo>
                      <a:pt x="3386" y="0"/>
                    </a:moveTo>
                    <a:cubicBezTo>
                      <a:pt x="2894" y="0"/>
                      <a:pt x="2402" y="25"/>
                      <a:pt x="1935" y="125"/>
                    </a:cubicBezTo>
                    <a:cubicBezTo>
                      <a:pt x="1234" y="259"/>
                      <a:pt x="634" y="959"/>
                      <a:pt x="133" y="1460"/>
                    </a:cubicBezTo>
                    <a:lnTo>
                      <a:pt x="133" y="1426"/>
                    </a:lnTo>
                    <a:cubicBezTo>
                      <a:pt x="67" y="1526"/>
                      <a:pt x="0" y="1626"/>
                      <a:pt x="0" y="1726"/>
                    </a:cubicBezTo>
                    <a:cubicBezTo>
                      <a:pt x="33" y="1893"/>
                      <a:pt x="267" y="1927"/>
                      <a:pt x="434" y="1927"/>
                    </a:cubicBezTo>
                    <a:cubicBezTo>
                      <a:pt x="1368" y="1927"/>
                      <a:pt x="2302" y="1893"/>
                      <a:pt x="3236" y="1893"/>
                    </a:cubicBezTo>
                    <a:cubicBezTo>
                      <a:pt x="3436" y="1893"/>
                      <a:pt x="3636" y="1893"/>
                      <a:pt x="3836" y="1793"/>
                    </a:cubicBezTo>
                    <a:cubicBezTo>
                      <a:pt x="4003" y="1726"/>
                      <a:pt x="4103" y="1593"/>
                      <a:pt x="4236" y="1493"/>
                    </a:cubicBezTo>
                    <a:cubicBezTo>
                      <a:pt x="4503" y="1193"/>
                      <a:pt x="4770" y="892"/>
                      <a:pt x="5037" y="592"/>
                    </a:cubicBezTo>
                    <a:cubicBezTo>
                      <a:pt x="5170" y="492"/>
                      <a:pt x="5270" y="325"/>
                      <a:pt x="5204" y="159"/>
                    </a:cubicBezTo>
                    <a:cubicBezTo>
                      <a:pt x="5137" y="59"/>
                      <a:pt x="4970" y="25"/>
                      <a:pt x="4837" y="25"/>
                    </a:cubicBezTo>
                    <a:cubicBezTo>
                      <a:pt x="4370" y="25"/>
                      <a:pt x="3878" y="0"/>
                      <a:pt x="33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34"/>
              <p:cNvSpPr/>
              <p:nvPr/>
            </p:nvSpPr>
            <p:spPr>
              <a:xfrm flipH="1">
                <a:off x="2705249" y="3853384"/>
                <a:ext cx="105729" cy="38405"/>
              </a:xfrm>
              <a:custGeom>
                <a:rect b="b" l="l" r="r" t="t"/>
                <a:pathLst>
                  <a:path extrusionOk="0" h="1927" w="5305">
                    <a:moveTo>
                      <a:pt x="3407" y="0"/>
                    </a:moveTo>
                    <a:cubicBezTo>
                      <a:pt x="2911" y="0"/>
                      <a:pt x="2419" y="25"/>
                      <a:pt x="1969" y="125"/>
                    </a:cubicBezTo>
                    <a:cubicBezTo>
                      <a:pt x="1268" y="259"/>
                      <a:pt x="635" y="959"/>
                      <a:pt x="168" y="1460"/>
                    </a:cubicBezTo>
                    <a:lnTo>
                      <a:pt x="168" y="1426"/>
                    </a:lnTo>
                    <a:cubicBezTo>
                      <a:pt x="101" y="1526"/>
                      <a:pt x="1" y="1626"/>
                      <a:pt x="34" y="1726"/>
                    </a:cubicBezTo>
                    <a:cubicBezTo>
                      <a:pt x="68" y="1893"/>
                      <a:pt x="268" y="1927"/>
                      <a:pt x="435" y="1927"/>
                    </a:cubicBezTo>
                    <a:cubicBezTo>
                      <a:pt x="1369" y="1927"/>
                      <a:pt x="2303" y="1893"/>
                      <a:pt x="3237" y="1893"/>
                    </a:cubicBezTo>
                    <a:cubicBezTo>
                      <a:pt x="3470" y="1893"/>
                      <a:pt x="3670" y="1893"/>
                      <a:pt x="3837" y="1793"/>
                    </a:cubicBezTo>
                    <a:cubicBezTo>
                      <a:pt x="4004" y="1726"/>
                      <a:pt x="4137" y="1593"/>
                      <a:pt x="4237" y="1493"/>
                    </a:cubicBezTo>
                    <a:cubicBezTo>
                      <a:pt x="4537" y="1193"/>
                      <a:pt x="4804" y="892"/>
                      <a:pt x="5071" y="592"/>
                    </a:cubicBezTo>
                    <a:cubicBezTo>
                      <a:pt x="5171" y="492"/>
                      <a:pt x="5305" y="325"/>
                      <a:pt x="5205" y="159"/>
                    </a:cubicBezTo>
                    <a:cubicBezTo>
                      <a:pt x="5138" y="59"/>
                      <a:pt x="5004" y="25"/>
                      <a:pt x="4871" y="25"/>
                    </a:cubicBezTo>
                    <a:cubicBezTo>
                      <a:pt x="4404" y="25"/>
                      <a:pt x="3904" y="0"/>
                      <a:pt x="3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34"/>
              <p:cNvSpPr/>
              <p:nvPr/>
            </p:nvSpPr>
            <p:spPr>
              <a:xfrm flipH="1">
                <a:off x="2606855" y="3853384"/>
                <a:ext cx="105051" cy="38405"/>
              </a:xfrm>
              <a:custGeom>
                <a:rect b="b" l="l" r="r" t="t"/>
                <a:pathLst>
                  <a:path extrusionOk="0" h="1927" w="5271">
                    <a:moveTo>
                      <a:pt x="3390" y="0"/>
                    </a:moveTo>
                    <a:cubicBezTo>
                      <a:pt x="2902" y="0"/>
                      <a:pt x="2419" y="25"/>
                      <a:pt x="1968" y="125"/>
                    </a:cubicBezTo>
                    <a:cubicBezTo>
                      <a:pt x="1268" y="259"/>
                      <a:pt x="634" y="959"/>
                      <a:pt x="167" y="1460"/>
                    </a:cubicBezTo>
                    <a:lnTo>
                      <a:pt x="167" y="1426"/>
                    </a:lnTo>
                    <a:cubicBezTo>
                      <a:pt x="100" y="1526"/>
                      <a:pt x="0" y="1626"/>
                      <a:pt x="33" y="1726"/>
                    </a:cubicBezTo>
                    <a:cubicBezTo>
                      <a:pt x="33" y="1893"/>
                      <a:pt x="267" y="1927"/>
                      <a:pt x="434" y="1927"/>
                    </a:cubicBezTo>
                    <a:cubicBezTo>
                      <a:pt x="1368" y="1927"/>
                      <a:pt x="2302" y="1893"/>
                      <a:pt x="3236" y="1893"/>
                    </a:cubicBezTo>
                    <a:cubicBezTo>
                      <a:pt x="3436" y="1893"/>
                      <a:pt x="3669" y="1893"/>
                      <a:pt x="3836" y="1793"/>
                    </a:cubicBezTo>
                    <a:cubicBezTo>
                      <a:pt x="4003" y="1726"/>
                      <a:pt x="4136" y="1593"/>
                      <a:pt x="4236" y="1493"/>
                    </a:cubicBezTo>
                    <a:cubicBezTo>
                      <a:pt x="4537" y="1193"/>
                      <a:pt x="4804" y="892"/>
                      <a:pt x="5070" y="592"/>
                    </a:cubicBezTo>
                    <a:cubicBezTo>
                      <a:pt x="5170" y="492"/>
                      <a:pt x="5271" y="325"/>
                      <a:pt x="5204" y="159"/>
                    </a:cubicBezTo>
                    <a:cubicBezTo>
                      <a:pt x="5137" y="59"/>
                      <a:pt x="4970" y="25"/>
                      <a:pt x="4837" y="25"/>
                    </a:cubicBezTo>
                    <a:cubicBezTo>
                      <a:pt x="4370" y="25"/>
                      <a:pt x="3878" y="0"/>
                      <a:pt x="33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34"/>
              <p:cNvSpPr/>
              <p:nvPr/>
            </p:nvSpPr>
            <p:spPr>
              <a:xfrm flipH="1">
                <a:off x="2507803" y="3853384"/>
                <a:ext cx="105051" cy="38405"/>
              </a:xfrm>
              <a:custGeom>
                <a:rect b="b" l="l" r="r" t="t"/>
                <a:pathLst>
                  <a:path extrusionOk="0" h="1927" w="5271">
                    <a:moveTo>
                      <a:pt x="3386" y="0"/>
                    </a:moveTo>
                    <a:cubicBezTo>
                      <a:pt x="2894" y="0"/>
                      <a:pt x="2402" y="25"/>
                      <a:pt x="1935" y="125"/>
                    </a:cubicBezTo>
                    <a:cubicBezTo>
                      <a:pt x="1235" y="259"/>
                      <a:pt x="634" y="959"/>
                      <a:pt x="167" y="1460"/>
                    </a:cubicBezTo>
                    <a:lnTo>
                      <a:pt x="167" y="1426"/>
                    </a:lnTo>
                    <a:cubicBezTo>
                      <a:pt x="67" y="1526"/>
                      <a:pt x="0" y="1626"/>
                      <a:pt x="0" y="1726"/>
                    </a:cubicBezTo>
                    <a:cubicBezTo>
                      <a:pt x="34" y="1893"/>
                      <a:pt x="267" y="1927"/>
                      <a:pt x="434" y="1927"/>
                    </a:cubicBezTo>
                    <a:cubicBezTo>
                      <a:pt x="1368" y="1927"/>
                      <a:pt x="2302" y="1893"/>
                      <a:pt x="3236" y="1893"/>
                    </a:cubicBezTo>
                    <a:cubicBezTo>
                      <a:pt x="3436" y="1893"/>
                      <a:pt x="3636" y="1893"/>
                      <a:pt x="3836" y="1793"/>
                    </a:cubicBezTo>
                    <a:cubicBezTo>
                      <a:pt x="4003" y="1726"/>
                      <a:pt x="4103" y="1593"/>
                      <a:pt x="4237" y="1493"/>
                    </a:cubicBezTo>
                    <a:cubicBezTo>
                      <a:pt x="4504" y="1193"/>
                      <a:pt x="4804" y="892"/>
                      <a:pt x="5071" y="592"/>
                    </a:cubicBezTo>
                    <a:cubicBezTo>
                      <a:pt x="5171" y="492"/>
                      <a:pt x="5271" y="325"/>
                      <a:pt x="5204" y="159"/>
                    </a:cubicBezTo>
                    <a:cubicBezTo>
                      <a:pt x="5137" y="59"/>
                      <a:pt x="4971" y="25"/>
                      <a:pt x="4837" y="25"/>
                    </a:cubicBezTo>
                    <a:cubicBezTo>
                      <a:pt x="4370" y="25"/>
                      <a:pt x="3878" y="0"/>
                      <a:pt x="33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34"/>
              <p:cNvSpPr/>
              <p:nvPr/>
            </p:nvSpPr>
            <p:spPr>
              <a:xfrm flipH="1">
                <a:off x="2408750" y="3853384"/>
                <a:ext cx="105051" cy="38405"/>
              </a:xfrm>
              <a:custGeom>
                <a:rect b="b" l="l" r="r" t="t"/>
                <a:pathLst>
                  <a:path extrusionOk="0" h="1927" w="5271">
                    <a:moveTo>
                      <a:pt x="3386" y="0"/>
                    </a:moveTo>
                    <a:cubicBezTo>
                      <a:pt x="2894" y="0"/>
                      <a:pt x="2402" y="25"/>
                      <a:pt x="1935" y="125"/>
                    </a:cubicBezTo>
                    <a:cubicBezTo>
                      <a:pt x="1235" y="259"/>
                      <a:pt x="634" y="959"/>
                      <a:pt x="134" y="1460"/>
                    </a:cubicBezTo>
                    <a:lnTo>
                      <a:pt x="134" y="1426"/>
                    </a:lnTo>
                    <a:cubicBezTo>
                      <a:pt x="67" y="1526"/>
                      <a:pt x="1" y="1626"/>
                      <a:pt x="1" y="1726"/>
                    </a:cubicBezTo>
                    <a:cubicBezTo>
                      <a:pt x="34" y="1893"/>
                      <a:pt x="267" y="1927"/>
                      <a:pt x="434" y="1927"/>
                    </a:cubicBezTo>
                    <a:cubicBezTo>
                      <a:pt x="1368" y="1927"/>
                      <a:pt x="2302" y="1893"/>
                      <a:pt x="3236" y="1893"/>
                    </a:cubicBezTo>
                    <a:cubicBezTo>
                      <a:pt x="3436" y="1893"/>
                      <a:pt x="3636" y="1893"/>
                      <a:pt x="3837" y="1793"/>
                    </a:cubicBezTo>
                    <a:cubicBezTo>
                      <a:pt x="4003" y="1726"/>
                      <a:pt x="4103" y="1593"/>
                      <a:pt x="4237" y="1493"/>
                    </a:cubicBezTo>
                    <a:cubicBezTo>
                      <a:pt x="4504" y="1193"/>
                      <a:pt x="4771" y="892"/>
                      <a:pt x="5071" y="592"/>
                    </a:cubicBezTo>
                    <a:cubicBezTo>
                      <a:pt x="5171" y="492"/>
                      <a:pt x="5271" y="325"/>
                      <a:pt x="5204" y="159"/>
                    </a:cubicBezTo>
                    <a:cubicBezTo>
                      <a:pt x="5138" y="59"/>
                      <a:pt x="4971" y="25"/>
                      <a:pt x="4837" y="25"/>
                    </a:cubicBezTo>
                    <a:cubicBezTo>
                      <a:pt x="4370" y="25"/>
                      <a:pt x="3878" y="0"/>
                      <a:pt x="33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4"/>
              <p:cNvSpPr/>
              <p:nvPr/>
            </p:nvSpPr>
            <p:spPr>
              <a:xfrm flipH="1">
                <a:off x="2309678" y="3853384"/>
                <a:ext cx="105071" cy="38405"/>
              </a:xfrm>
              <a:custGeom>
                <a:rect b="b" l="l" r="r" t="t"/>
                <a:pathLst>
                  <a:path extrusionOk="0" h="1927" w="5272">
                    <a:moveTo>
                      <a:pt x="3374" y="0"/>
                    </a:moveTo>
                    <a:cubicBezTo>
                      <a:pt x="2878" y="0"/>
                      <a:pt x="2386" y="25"/>
                      <a:pt x="1935" y="125"/>
                    </a:cubicBezTo>
                    <a:cubicBezTo>
                      <a:pt x="1235" y="259"/>
                      <a:pt x="601" y="959"/>
                      <a:pt x="134" y="1460"/>
                    </a:cubicBezTo>
                    <a:lnTo>
                      <a:pt x="134" y="1426"/>
                    </a:lnTo>
                    <a:cubicBezTo>
                      <a:pt x="67" y="1526"/>
                      <a:pt x="1" y="1626"/>
                      <a:pt x="1" y="1726"/>
                    </a:cubicBezTo>
                    <a:cubicBezTo>
                      <a:pt x="34" y="1893"/>
                      <a:pt x="268" y="1927"/>
                      <a:pt x="434" y="1927"/>
                    </a:cubicBezTo>
                    <a:cubicBezTo>
                      <a:pt x="1368" y="1927"/>
                      <a:pt x="2302" y="1893"/>
                      <a:pt x="3236" y="1893"/>
                    </a:cubicBezTo>
                    <a:cubicBezTo>
                      <a:pt x="3437" y="1893"/>
                      <a:pt x="3637" y="1893"/>
                      <a:pt x="3837" y="1793"/>
                    </a:cubicBezTo>
                    <a:cubicBezTo>
                      <a:pt x="3970" y="1726"/>
                      <a:pt x="4104" y="1593"/>
                      <a:pt x="4237" y="1493"/>
                    </a:cubicBezTo>
                    <a:cubicBezTo>
                      <a:pt x="4504" y="1193"/>
                      <a:pt x="4771" y="892"/>
                      <a:pt x="5038" y="592"/>
                    </a:cubicBezTo>
                    <a:cubicBezTo>
                      <a:pt x="5138" y="492"/>
                      <a:pt x="5271" y="325"/>
                      <a:pt x="5171" y="159"/>
                    </a:cubicBezTo>
                    <a:cubicBezTo>
                      <a:pt x="5104" y="59"/>
                      <a:pt x="4971" y="25"/>
                      <a:pt x="4838" y="25"/>
                    </a:cubicBezTo>
                    <a:cubicBezTo>
                      <a:pt x="4371" y="25"/>
                      <a:pt x="3870" y="0"/>
                      <a:pt x="33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34"/>
              <p:cNvSpPr/>
              <p:nvPr/>
            </p:nvSpPr>
            <p:spPr>
              <a:xfrm flipH="1">
                <a:off x="2185375" y="3854042"/>
                <a:ext cx="131638" cy="38086"/>
              </a:xfrm>
              <a:custGeom>
                <a:rect b="b" l="l" r="r" t="t"/>
                <a:pathLst>
                  <a:path extrusionOk="0" h="1911" w="6605">
                    <a:moveTo>
                      <a:pt x="6201" y="1"/>
                    </a:moveTo>
                    <a:cubicBezTo>
                      <a:pt x="6138" y="1"/>
                      <a:pt x="6071" y="9"/>
                      <a:pt x="6005" y="26"/>
                    </a:cubicBezTo>
                    <a:cubicBezTo>
                      <a:pt x="5354" y="109"/>
                      <a:pt x="4687" y="117"/>
                      <a:pt x="4020" y="117"/>
                    </a:cubicBezTo>
                    <a:cubicBezTo>
                      <a:pt x="3853" y="117"/>
                      <a:pt x="3686" y="117"/>
                      <a:pt x="3520" y="117"/>
                    </a:cubicBezTo>
                    <a:cubicBezTo>
                      <a:pt x="3020" y="117"/>
                      <a:pt x="2523" y="121"/>
                      <a:pt x="2035" y="159"/>
                    </a:cubicBezTo>
                    <a:cubicBezTo>
                      <a:pt x="1902" y="159"/>
                      <a:pt x="1735" y="159"/>
                      <a:pt x="1601" y="226"/>
                    </a:cubicBezTo>
                    <a:cubicBezTo>
                      <a:pt x="1501" y="259"/>
                      <a:pt x="1401" y="326"/>
                      <a:pt x="1301" y="392"/>
                    </a:cubicBezTo>
                    <a:cubicBezTo>
                      <a:pt x="901" y="693"/>
                      <a:pt x="534" y="1026"/>
                      <a:pt x="234" y="1427"/>
                    </a:cubicBezTo>
                    <a:cubicBezTo>
                      <a:pt x="167" y="1527"/>
                      <a:pt x="67" y="1660"/>
                      <a:pt x="0" y="1760"/>
                    </a:cubicBezTo>
                    <a:cubicBezTo>
                      <a:pt x="134" y="1860"/>
                      <a:pt x="300" y="1894"/>
                      <a:pt x="467" y="1894"/>
                    </a:cubicBezTo>
                    <a:cubicBezTo>
                      <a:pt x="1435" y="1894"/>
                      <a:pt x="2335" y="1860"/>
                      <a:pt x="3269" y="1860"/>
                    </a:cubicBezTo>
                    <a:cubicBezTo>
                      <a:pt x="3577" y="1860"/>
                      <a:pt x="3961" y="1911"/>
                      <a:pt x="4327" y="1911"/>
                    </a:cubicBezTo>
                    <a:cubicBezTo>
                      <a:pt x="4556" y="1911"/>
                      <a:pt x="4778" y="1891"/>
                      <a:pt x="4970" y="1827"/>
                    </a:cubicBezTo>
                    <a:cubicBezTo>
                      <a:pt x="5471" y="1627"/>
                      <a:pt x="6038" y="960"/>
                      <a:pt x="6438" y="559"/>
                    </a:cubicBezTo>
                    <a:cubicBezTo>
                      <a:pt x="6505" y="493"/>
                      <a:pt x="6605" y="392"/>
                      <a:pt x="6605" y="259"/>
                    </a:cubicBezTo>
                    <a:cubicBezTo>
                      <a:pt x="6572" y="159"/>
                      <a:pt x="6472" y="59"/>
                      <a:pt x="6371" y="26"/>
                    </a:cubicBezTo>
                    <a:cubicBezTo>
                      <a:pt x="6321" y="9"/>
                      <a:pt x="6263" y="1"/>
                      <a:pt x="6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4"/>
              <p:cNvSpPr/>
              <p:nvPr/>
            </p:nvSpPr>
            <p:spPr>
              <a:xfrm flipH="1">
                <a:off x="1983265" y="2958149"/>
                <a:ext cx="1259157" cy="829267"/>
              </a:xfrm>
              <a:custGeom>
                <a:rect b="b" l="l" r="r" t="t"/>
                <a:pathLst>
                  <a:path extrusionOk="0" h="41609" w="63179">
                    <a:moveTo>
                      <a:pt x="15294" y="0"/>
                    </a:moveTo>
                    <a:cubicBezTo>
                      <a:pt x="9789" y="0"/>
                      <a:pt x="5477" y="50"/>
                      <a:pt x="3736" y="179"/>
                    </a:cubicBezTo>
                    <a:cubicBezTo>
                      <a:pt x="2268" y="279"/>
                      <a:pt x="1068" y="112"/>
                      <a:pt x="567" y="1813"/>
                    </a:cubicBezTo>
                    <a:cubicBezTo>
                      <a:pt x="0" y="3615"/>
                      <a:pt x="500" y="5649"/>
                      <a:pt x="500" y="7484"/>
                    </a:cubicBezTo>
                    <a:lnTo>
                      <a:pt x="500" y="41608"/>
                    </a:lnTo>
                    <a:lnTo>
                      <a:pt x="62011" y="41608"/>
                    </a:lnTo>
                    <a:lnTo>
                      <a:pt x="62011" y="7251"/>
                    </a:lnTo>
                    <a:cubicBezTo>
                      <a:pt x="62011" y="4282"/>
                      <a:pt x="63179" y="546"/>
                      <a:pt x="59609" y="479"/>
                    </a:cubicBezTo>
                    <a:cubicBezTo>
                      <a:pt x="56715" y="405"/>
                      <a:pt x="31092" y="0"/>
                      <a:pt x="152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4"/>
              <p:cNvSpPr/>
              <p:nvPr/>
            </p:nvSpPr>
            <p:spPr>
              <a:xfrm flipH="1">
                <a:off x="2018501" y="2993166"/>
                <a:ext cx="1190020" cy="773045"/>
              </a:xfrm>
              <a:custGeom>
                <a:rect b="b" l="l" r="r" t="t"/>
                <a:pathLst>
                  <a:path extrusionOk="0" h="38788" w="59710">
                    <a:moveTo>
                      <a:pt x="3689" y="1"/>
                    </a:moveTo>
                    <a:cubicBezTo>
                      <a:pt x="2230" y="1"/>
                      <a:pt x="901" y="320"/>
                      <a:pt x="467" y="1791"/>
                    </a:cubicBezTo>
                    <a:cubicBezTo>
                      <a:pt x="0" y="3425"/>
                      <a:pt x="467" y="5193"/>
                      <a:pt x="467" y="6828"/>
                    </a:cubicBezTo>
                    <a:cubicBezTo>
                      <a:pt x="467" y="10197"/>
                      <a:pt x="467" y="13566"/>
                      <a:pt x="467" y="16902"/>
                    </a:cubicBezTo>
                    <a:cubicBezTo>
                      <a:pt x="467" y="23640"/>
                      <a:pt x="467" y="30378"/>
                      <a:pt x="467" y="37083"/>
                    </a:cubicBezTo>
                    <a:cubicBezTo>
                      <a:pt x="467" y="38570"/>
                      <a:pt x="1804" y="38788"/>
                      <a:pt x="3071" y="38788"/>
                    </a:cubicBezTo>
                    <a:cubicBezTo>
                      <a:pt x="3593" y="38788"/>
                      <a:pt x="4104" y="38751"/>
                      <a:pt x="4504" y="38751"/>
                    </a:cubicBezTo>
                    <a:lnTo>
                      <a:pt x="57008" y="38751"/>
                    </a:lnTo>
                    <a:cubicBezTo>
                      <a:pt x="59710" y="38751"/>
                      <a:pt x="58642" y="33080"/>
                      <a:pt x="58642" y="31412"/>
                    </a:cubicBezTo>
                    <a:cubicBezTo>
                      <a:pt x="58642" y="21538"/>
                      <a:pt x="58676" y="11698"/>
                      <a:pt x="58676" y="1824"/>
                    </a:cubicBezTo>
                    <a:cubicBezTo>
                      <a:pt x="58676" y="423"/>
                      <a:pt x="57341" y="190"/>
                      <a:pt x="56207" y="190"/>
                    </a:cubicBezTo>
                    <a:lnTo>
                      <a:pt x="6939" y="190"/>
                    </a:lnTo>
                    <a:cubicBezTo>
                      <a:pt x="6010" y="190"/>
                      <a:pt x="4811" y="1"/>
                      <a:pt x="3689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4"/>
              <p:cNvSpPr/>
              <p:nvPr/>
            </p:nvSpPr>
            <p:spPr>
              <a:xfrm flipH="1">
                <a:off x="1998133" y="3790744"/>
                <a:ext cx="1697697" cy="452730"/>
              </a:xfrm>
              <a:custGeom>
                <a:rect b="b" l="l" r="r" t="t"/>
                <a:pathLst>
                  <a:path extrusionOk="0" h="22716" w="85183">
                    <a:moveTo>
                      <a:pt x="84874" y="0"/>
                    </a:moveTo>
                    <a:cubicBezTo>
                      <a:pt x="84825" y="0"/>
                      <a:pt x="84774" y="20"/>
                      <a:pt x="84728" y="66"/>
                    </a:cubicBezTo>
                    <a:cubicBezTo>
                      <a:pt x="82526" y="2234"/>
                      <a:pt x="80425" y="4469"/>
                      <a:pt x="78323" y="6671"/>
                    </a:cubicBezTo>
                    <a:lnTo>
                      <a:pt x="71952" y="13309"/>
                    </a:lnTo>
                    <a:cubicBezTo>
                      <a:pt x="70884" y="14410"/>
                      <a:pt x="69850" y="15544"/>
                      <a:pt x="68783" y="16645"/>
                    </a:cubicBezTo>
                    <a:cubicBezTo>
                      <a:pt x="67782" y="17679"/>
                      <a:pt x="66782" y="18779"/>
                      <a:pt x="65747" y="19780"/>
                    </a:cubicBezTo>
                    <a:cubicBezTo>
                      <a:pt x="64747" y="20747"/>
                      <a:pt x="63613" y="21448"/>
                      <a:pt x="62212" y="21748"/>
                    </a:cubicBezTo>
                    <a:cubicBezTo>
                      <a:pt x="60811" y="22015"/>
                      <a:pt x="59343" y="21948"/>
                      <a:pt x="57942" y="21982"/>
                    </a:cubicBezTo>
                    <a:cubicBezTo>
                      <a:pt x="51804" y="22048"/>
                      <a:pt x="45666" y="22082"/>
                      <a:pt x="39529" y="22082"/>
                    </a:cubicBezTo>
                    <a:cubicBezTo>
                      <a:pt x="33391" y="22082"/>
                      <a:pt x="27253" y="22048"/>
                      <a:pt x="21116" y="22015"/>
                    </a:cubicBezTo>
                    <a:cubicBezTo>
                      <a:pt x="14978" y="21948"/>
                      <a:pt x="8874" y="21848"/>
                      <a:pt x="2736" y="21715"/>
                    </a:cubicBezTo>
                    <a:lnTo>
                      <a:pt x="434" y="21681"/>
                    </a:lnTo>
                    <a:cubicBezTo>
                      <a:pt x="1" y="21681"/>
                      <a:pt x="1" y="22315"/>
                      <a:pt x="434" y="22315"/>
                    </a:cubicBezTo>
                    <a:cubicBezTo>
                      <a:pt x="6605" y="22449"/>
                      <a:pt x="12810" y="22549"/>
                      <a:pt x="19014" y="22615"/>
                    </a:cubicBezTo>
                    <a:cubicBezTo>
                      <a:pt x="25219" y="22682"/>
                      <a:pt x="31456" y="22716"/>
                      <a:pt x="37661" y="22716"/>
                    </a:cubicBezTo>
                    <a:cubicBezTo>
                      <a:pt x="43865" y="22716"/>
                      <a:pt x="50070" y="22682"/>
                      <a:pt x="56241" y="22615"/>
                    </a:cubicBezTo>
                    <a:cubicBezTo>
                      <a:pt x="57742" y="22582"/>
                      <a:pt x="59243" y="22615"/>
                      <a:pt x="60744" y="22515"/>
                    </a:cubicBezTo>
                    <a:cubicBezTo>
                      <a:pt x="62045" y="22449"/>
                      <a:pt x="63346" y="22215"/>
                      <a:pt x="64447" y="21548"/>
                    </a:cubicBezTo>
                    <a:cubicBezTo>
                      <a:pt x="65614" y="20881"/>
                      <a:pt x="66515" y="19880"/>
                      <a:pt x="67449" y="18913"/>
                    </a:cubicBezTo>
                    <a:cubicBezTo>
                      <a:pt x="68483" y="17812"/>
                      <a:pt x="69550" y="16711"/>
                      <a:pt x="70618" y="15577"/>
                    </a:cubicBezTo>
                    <a:cubicBezTo>
                      <a:pt x="74921" y="11107"/>
                      <a:pt x="79224" y="6637"/>
                      <a:pt x="83493" y="2101"/>
                    </a:cubicBezTo>
                    <a:cubicBezTo>
                      <a:pt x="83994" y="1534"/>
                      <a:pt x="84528" y="967"/>
                      <a:pt x="85028" y="400"/>
                    </a:cubicBezTo>
                    <a:cubicBezTo>
                      <a:pt x="85182" y="220"/>
                      <a:pt x="85039" y="0"/>
                      <a:pt x="84874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4"/>
              <p:cNvSpPr/>
              <p:nvPr/>
            </p:nvSpPr>
            <p:spPr>
              <a:xfrm flipH="1">
                <a:off x="3489893" y="2009879"/>
                <a:ext cx="133471" cy="106984"/>
              </a:xfrm>
              <a:custGeom>
                <a:rect b="b" l="l" r="r" t="t"/>
                <a:pathLst>
                  <a:path extrusionOk="0" h="5368" w="6697">
                    <a:moveTo>
                      <a:pt x="2911" y="0"/>
                    </a:moveTo>
                    <a:cubicBezTo>
                      <a:pt x="2712" y="0"/>
                      <a:pt x="2509" y="19"/>
                      <a:pt x="2302" y="58"/>
                    </a:cubicBezTo>
                    <a:lnTo>
                      <a:pt x="2335" y="58"/>
                    </a:lnTo>
                    <a:cubicBezTo>
                      <a:pt x="1301" y="258"/>
                      <a:pt x="467" y="959"/>
                      <a:pt x="134" y="1859"/>
                    </a:cubicBezTo>
                    <a:cubicBezTo>
                      <a:pt x="34" y="2160"/>
                      <a:pt x="0" y="2493"/>
                      <a:pt x="34" y="2827"/>
                    </a:cubicBezTo>
                    <a:cubicBezTo>
                      <a:pt x="0" y="3294"/>
                      <a:pt x="101" y="3727"/>
                      <a:pt x="367" y="4128"/>
                    </a:cubicBezTo>
                    <a:cubicBezTo>
                      <a:pt x="869" y="4880"/>
                      <a:pt x="1843" y="5368"/>
                      <a:pt x="2817" y="5368"/>
                    </a:cubicBezTo>
                    <a:cubicBezTo>
                      <a:pt x="2879" y="5368"/>
                      <a:pt x="2941" y="5366"/>
                      <a:pt x="3003" y="5362"/>
                    </a:cubicBezTo>
                    <a:cubicBezTo>
                      <a:pt x="4070" y="5295"/>
                      <a:pt x="4971" y="4795"/>
                      <a:pt x="5504" y="3994"/>
                    </a:cubicBezTo>
                    <a:cubicBezTo>
                      <a:pt x="6696" y="2221"/>
                      <a:pt x="5088" y="0"/>
                      <a:pt x="2911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4"/>
              <p:cNvSpPr/>
              <p:nvPr/>
            </p:nvSpPr>
            <p:spPr>
              <a:xfrm flipH="1">
                <a:off x="3446506" y="2115249"/>
                <a:ext cx="247989" cy="106366"/>
              </a:xfrm>
              <a:custGeom>
                <a:rect b="b" l="l" r="r" t="t"/>
                <a:pathLst>
                  <a:path extrusionOk="0" h="5337" w="12443">
                    <a:moveTo>
                      <a:pt x="6607" y="0"/>
                    </a:moveTo>
                    <a:cubicBezTo>
                      <a:pt x="6506" y="0"/>
                      <a:pt x="6405" y="3"/>
                      <a:pt x="6305" y="8"/>
                    </a:cubicBezTo>
                    <a:cubicBezTo>
                      <a:pt x="4737" y="75"/>
                      <a:pt x="3436" y="809"/>
                      <a:pt x="2469" y="1876"/>
                    </a:cubicBezTo>
                    <a:cubicBezTo>
                      <a:pt x="2068" y="2343"/>
                      <a:pt x="0" y="5145"/>
                      <a:pt x="1268" y="5212"/>
                    </a:cubicBezTo>
                    <a:cubicBezTo>
                      <a:pt x="2919" y="5295"/>
                      <a:pt x="4570" y="5337"/>
                      <a:pt x="6221" y="5337"/>
                    </a:cubicBezTo>
                    <a:cubicBezTo>
                      <a:pt x="7873" y="5337"/>
                      <a:pt x="9524" y="5295"/>
                      <a:pt x="11175" y="5212"/>
                    </a:cubicBezTo>
                    <a:cubicBezTo>
                      <a:pt x="11508" y="5212"/>
                      <a:pt x="11842" y="5178"/>
                      <a:pt x="12142" y="5012"/>
                    </a:cubicBezTo>
                    <a:cubicBezTo>
                      <a:pt x="12442" y="4845"/>
                      <a:pt x="12442" y="4511"/>
                      <a:pt x="12309" y="4111"/>
                    </a:cubicBezTo>
                    <a:cubicBezTo>
                      <a:pt x="11942" y="3010"/>
                      <a:pt x="10474" y="1376"/>
                      <a:pt x="9974" y="1042"/>
                    </a:cubicBezTo>
                    <a:cubicBezTo>
                      <a:pt x="9020" y="365"/>
                      <a:pt x="7810" y="0"/>
                      <a:pt x="6607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4"/>
              <p:cNvSpPr/>
              <p:nvPr/>
            </p:nvSpPr>
            <p:spPr>
              <a:xfrm flipH="1">
                <a:off x="4153602" y="2697484"/>
                <a:ext cx="194397" cy="156052"/>
              </a:xfrm>
              <a:custGeom>
                <a:rect b="b" l="l" r="r" t="t"/>
                <a:pathLst>
                  <a:path extrusionOk="0" h="7830" w="9754">
                    <a:moveTo>
                      <a:pt x="4267" y="1"/>
                    </a:moveTo>
                    <a:cubicBezTo>
                      <a:pt x="3985" y="1"/>
                      <a:pt x="3696" y="27"/>
                      <a:pt x="3403" y="82"/>
                    </a:cubicBezTo>
                    <a:cubicBezTo>
                      <a:pt x="1902" y="382"/>
                      <a:pt x="667" y="1416"/>
                      <a:pt x="234" y="2717"/>
                    </a:cubicBezTo>
                    <a:cubicBezTo>
                      <a:pt x="67" y="3151"/>
                      <a:pt x="0" y="3651"/>
                      <a:pt x="67" y="4118"/>
                    </a:cubicBezTo>
                    <a:cubicBezTo>
                      <a:pt x="34" y="4785"/>
                      <a:pt x="200" y="5452"/>
                      <a:pt x="567" y="6019"/>
                    </a:cubicBezTo>
                    <a:cubicBezTo>
                      <a:pt x="1288" y="7116"/>
                      <a:pt x="2714" y="7830"/>
                      <a:pt x="4129" y="7830"/>
                    </a:cubicBezTo>
                    <a:cubicBezTo>
                      <a:pt x="4220" y="7830"/>
                      <a:pt x="4312" y="7827"/>
                      <a:pt x="4403" y="7821"/>
                    </a:cubicBezTo>
                    <a:cubicBezTo>
                      <a:pt x="5938" y="7721"/>
                      <a:pt x="7272" y="6987"/>
                      <a:pt x="8039" y="5819"/>
                    </a:cubicBezTo>
                    <a:cubicBezTo>
                      <a:pt x="9754" y="3247"/>
                      <a:pt x="7422" y="1"/>
                      <a:pt x="4267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34"/>
              <p:cNvSpPr/>
              <p:nvPr/>
            </p:nvSpPr>
            <p:spPr>
              <a:xfrm flipH="1">
                <a:off x="4090045" y="2850566"/>
                <a:ext cx="361012" cy="155195"/>
              </a:xfrm>
              <a:custGeom>
                <a:rect b="b" l="l" r="r" t="t"/>
                <a:pathLst>
                  <a:path extrusionOk="0" h="7787" w="18114">
                    <a:moveTo>
                      <a:pt x="9521" y="1"/>
                    </a:moveTo>
                    <a:cubicBezTo>
                      <a:pt x="9416" y="1"/>
                      <a:pt x="9312" y="2"/>
                      <a:pt x="9207" y="6"/>
                    </a:cubicBezTo>
                    <a:cubicBezTo>
                      <a:pt x="6906" y="140"/>
                      <a:pt x="5004" y="1174"/>
                      <a:pt x="3603" y="2775"/>
                    </a:cubicBezTo>
                    <a:cubicBezTo>
                      <a:pt x="3003" y="3442"/>
                      <a:pt x="1" y="7512"/>
                      <a:pt x="1835" y="7612"/>
                    </a:cubicBezTo>
                    <a:cubicBezTo>
                      <a:pt x="4237" y="7728"/>
                      <a:pt x="6639" y="7787"/>
                      <a:pt x="9041" y="7787"/>
                    </a:cubicBezTo>
                    <a:cubicBezTo>
                      <a:pt x="11442" y="7787"/>
                      <a:pt x="13844" y="7728"/>
                      <a:pt x="16246" y="7612"/>
                    </a:cubicBezTo>
                    <a:cubicBezTo>
                      <a:pt x="16746" y="7578"/>
                      <a:pt x="17246" y="7545"/>
                      <a:pt x="17647" y="7311"/>
                    </a:cubicBezTo>
                    <a:cubicBezTo>
                      <a:pt x="18080" y="7078"/>
                      <a:pt x="18114" y="6578"/>
                      <a:pt x="17914" y="6010"/>
                    </a:cubicBezTo>
                    <a:cubicBezTo>
                      <a:pt x="17380" y="4409"/>
                      <a:pt x="15245" y="2041"/>
                      <a:pt x="14511" y="1507"/>
                    </a:cubicBezTo>
                    <a:cubicBezTo>
                      <a:pt x="13094" y="531"/>
                      <a:pt x="11290" y="1"/>
                      <a:pt x="9521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34"/>
              <p:cNvSpPr/>
              <p:nvPr/>
            </p:nvSpPr>
            <p:spPr>
              <a:xfrm flipH="1">
                <a:off x="933950" y="2653240"/>
                <a:ext cx="151169" cy="121772"/>
              </a:xfrm>
              <a:custGeom>
                <a:rect b="b" l="l" r="r" t="t"/>
                <a:pathLst>
                  <a:path extrusionOk="0" h="6110" w="7585">
                    <a:moveTo>
                      <a:pt x="3330" y="1"/>
                    </a:moveTo>
                    <a:cubicBezTo>
                      <a:pt x="3103" y="1"/>
                      <a:pt x="2871" y="22"/>
                      <a:pt x="2635" y="67"/>
                    </a:cubicBezTo>
                    <a:cubicBezTo>
                      <a:pt x="1468" y="300"/>
                      <a:pt x="500" y="1101"/>
                      <a:pt x="167" y="2102"/>
                    </a:cubicBezTo>
                    <a:cubicBezTo>
                      <a:pt x="33" y="2469"/>
                      <a:pt x="0" y="2835"/>
                      <a:pt x="33" y="3202"/>
                    </a:cubicBezTo>
                    <a:cubicBezTo>
                      <a:pt x="0" y="3736"/>
                      <a:pt x="133" y="4236"/>
                      <a:pt x="434" y="4670"/>
                    </a:cubicBezTo>
                    <a:cubicBezTo>
                      <a:pt x="1002" y="5554"/>
                      <a:pt x="2109" y="6110"/>
                      <a:pt x="3244" y="6110"/>
                    </a:cubicBezTo>
                    <a:cubicBezTo>
                      <a:pt x="3308" y="6110"/>
                      <a:pt x="3372" y="6108"/>
                      <a:pt x="3436" y="6104"/>
                    </a:cubicBezTo>
                    <a:cubicBezTo>
                      <a:pt x="4637" y="6004"/>
                      <a:pt x="5671" y="5437"/>
                      <a:pt x="6271" y="4537"/>
                    </a:cubicBezTo>
                    <a:cubicBezTo>
                      <a:pt x="7585" y="2520"/>
                      <a:pt x="5793" y="1"/>
                      <a:pt x="3330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34"/>
              <p:cNvSpPr/>
              <p:nvPr/>
            </p:nvSpPr>
            <p:spPr>
              <a:xfrm flipH="1">
                <a:off x="884345" y="2772760"/>
                <a:ext cx="281232" cy="120816"/>
              </a:xfrm>
              <a:custGeom>
                <a:rect b="b" l="l" r="r" t="t"/>
                <a:pathLst>
                  <a:path extrusionOk="0" h="6062" w="14111">
                    <a:moveTo>
                      <a:pt x="7488" y="0"/>
                    </a:moveTo>
                    <a:cubicBezTo>
                      <a:pt x="7383" y="0"/>
                      <a:pt x="7278" y="3"/>
                      <a:pt x="7173" y="7"/>
                    </a:cubicBezTo>
                    <a:cubicBezTo>
                      <a:pt x="5371" y="74"/>
                      <a:pt x="3870" y="908"/>
                      <a:pt x="2803" y="2142"/>
                    </a:cubicBezTo>
                    <a:cubicBezTo>
                      <a:pt x="2336" y="2676"/>
                      <a:pt x="1" y="5845"/>
                      <a:pt x="1435" y="5912"/>
                    </a:cubicBezTo>
                    <a:cubicBezTo>
                      <a:pt x="3303" y="6012"/>
                      <a:pt x="5171" y="6062"/>
                      <a:pt x="7039" y="6062"/>
                    </a:cubicBezTo>
                    <a:cubicBezTo>
                      <a:pt x="8907" y="6062"/>
                      <a:pt x="10775" y="6012"/>
                      <a:pt x="12643" y="5912"/>
                    </a:cubicBezTo>
                    <a:cubicBezTo>
                      <a:pt x="13044" y="5912"/>
                      <a:pt x="13444" y="5878"/>
                      <a:pt x="13744" y="5678"/>
                    </a:cubicBezTo>
                    <a:cubicBezTo>
                      <a:pt x="14078" y="5511"/>
                      <a:pt x="14111" y="5111"/>
                      <a:pt x="13944" y="4644"/>
                    </a:cubicBezTo>
                    <a:cubicBezTo>
                      <a:pt x="13544" y="3410"/>
                      <a:pt x="11876" y="1575"/>
                      <a:pt x="11309" y="1175"/>
                    </a:cubicBezTo>
                    <a:cubicBezTo>
                      <a:pt x="10225" y="401"/>
                      <a:pt x="8854" y="0"/>
                      <a:pt x="7488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34"/>
              <p:cNvSpPr/>
              <p:nvPr/>
            </p:nvSpPr>
            <p:spPr>
              <a:xfrm flipH="1">
                <a:off x="3901229" y="1955132"/>
                <a:ext cx="429492" cy="263495"/>
              </a:xfrm>
              <a:custGeom>
                <a:rect b="b" l="l" r="r" t="t"/>
                <a:pathLst>
                  <a:path extrusionOk="0" h="13221" w="21550">
                    <a:moveTo>
                      <a:pt x="19359" y="0"/>
                    </a:moveTo>
                    <a:cubicBezTo>
                      <a:pt x="18468" y="0"/>
                      <a:pt x="17580" y="36"/>
                      <a:pt x="16679" y="36"/>
                    </a:cubicBezTo>
                    <a:lnTo>
                      <a:pt x="11342" y="36"/>
                    </a:lnTo>
                    <a:cubicBezTo>
                      <a:pt x="7873" y="3"/>
                      <a:pt x="4404" y="3"/>
                      <a:pt x="934" y="3"/>
                    </a:cubicBezTo>
                    <a:cubicBezTo>
                      <a:pt x="0" y="3"/>
                      <a:pt x="434" y="2004"/>
                      <a:pt x="434" y="2605"/>
                    </a:cubicBezTo>
                    <a:lnTo>
                      <a:pt x="434" y="9843"/>
                    </a:lnTo>
                    <a:cubicBezTo>
                      <a:pt x="434" y="10677"/>
                      <a:pt x="367" y="11478"/>
                      <a:pt x="434" y="12312"/>
                    </a:cubicBezTo>
                    <a:cubicBezTo>
                      <a:pt x="434" y="12479"/>
                      <a:pt x="434" y="12679"/>
                      <a:pt x="534" y="12846"/>
                    </a:cubicBezTo>
                    <a:cubicBezTo>
                      <a:pt x="684" y="13146"/>
                      <a:pt x="1026" y="13221"/>
                      <a:pt x="1397" y="13221"/>
                    </a:cubicBezTo>
                    <a:cubicBezTo>
                      <a:pt x="1768" y="13221"/>
                      <a:pt x="2169" y="13146"/>
                      <a:pt x="2436" y="13146"/>
                    </a:cubicBezTo>
                    <a:lnTo>
                      <a:pt x="20148" y="13146"/>
                    </a:lnTo>
                    <a:cubicBezTo>
                      <a:pt x="20292" y="13146"/>
                      <a:pt x="20663" y="13196"/>
                      <a:pt x="20966" y="13196"/>
                    </a:cubicBezTo>
                    <a:cubicBezTo>
                      <a:pt x="21155" y="13196"/>
                      <a:pt x="21318" y="13177"/>
                      <a:pt x="21382" y="13112"/>
                    </a:cubicBezTo>
                    <a:cubicBezTo>
                      <a:pt x="21549" y="12912"/>
                      <a:pt x="21449" y="12445"/>
                      <a:pt x="21449" y="12212"/>
                    </a:cubicBezTo>
                    <a:lnTo>
                      <a:pt x="21449" y="9777"/>
                    </a:lnTo>
                    <a:cubicBezTo>
                      <a:pt x="21449" y="6641"/>
                      <a:pt x="21482" y="3506"/>
                      <a:pt x="21449" y="370"/>
                    </a:cubicBezTo>
                    <a:cubicBezTo>
                      <a:pt x="21449" y="270"/>
                      <a:pt x="21449" y="203"/>
                      <a:pt x="21416" y="170"/>
                    </a:cubicBezTo>
                    <a:cubicBezTo>
                      <a:pt x="21349" y="70"/>
                      <a:pt x="21249" y="70"/>
                      <a:pt x="21149" y="70"/>
                    </a:cubicBezTo>
                    <a:cubicBezTo>
                      <a:pt x="20548" y="16"/>
                      <a:pt x="19953" y="0"/>
                      <a:pt x="19359" y="0"/>
                    </a:cubicBezTo>
                    <a:close/>
                  </a:path>
                </a:pathLst>
              </a:custGeom>
              <a:solidFill>
                <a:srgbClr val="5CC9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34"/>
              <p:cNvSpPr/>
              <p:nvPr/>
            </p:nvSpPr>
            <p:spPr>
              <a:xfrm flipH="1">
                <a:off x="4103837" y="1963163"/>
                <a:ext cx="223555" cy="137397"/>
              </a:xfrm>
              <a:custGeom>
                <a:rect b="b" l="l" r="r" t="t"/>
                <a:pathLst>
                  <a:path extrusionOk="0" h="6894" w="11217">
                    <a:moveTo>
                      <a:pt x="67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267" y="367"/>
                      <a:pt x="634" y="567"/>
                      <a:pt x="968" y="801"/>
                    </a:cubicBezTo>
                    <a:cubicBezTo>
                      <a:pt x="1301" y="1068"/>
                      <a:pt x="1668" y="1301"/>
                      <a:pt x="2002" y="1535"/>
                    </a:cubicBezTo>
                    <a:cubicBezTo>
                      <a:pt x="2702" y="2002"/>
                      <a:pt x="3403" y="2435"/>
                      <a:pt x="4137" y="2902"/>
                    </a:cubicBezTo>
                    <a:cubicBezTo>
                      <a:pt x="5538" y="3770"/>
                      <a:pt x="6939" y="4637"/>
                      <a:pt x="8406" y="5471"/>
                    </a:cubicBezTo>
                    <a:cubicBezTo>
                      <a:pt x="9207" y="5938"/>
                      <a:pt x="10041" y="6405"/>
                      <a:pt x="10908" y="6872"/>
                    </a:cubicBezTo>
                    <a:cubicBezTo>
                      <a:pt x="10933" y="6887"/>
                      <a:pt x="10959" y="6894"/>
                      <a:pt x="10983" y="6894"/>
                    </a:cubicBezTo>
                    <a:cubicBezTo>
                      <a:pt x="11118" y="6894"/>
                      <a:pt x="11216" y="6685"/>
                      <a:pt x="11075" y="6572"/>
                    </a:cubicBezTo>
                    <a:cubicBezTo>
                      <a:pt x="8139" y="5004"/>
                      <a:pt x="5271" y="3269"/>
                      <a:pt x="2469" y="1468"/>
                    </a:cubicBezTo>
                    <a:cubicBezTo>
                      <a:pt x="2068" y="1201"/>
                      <a:pt x="1668" y="968"/>
                      <a:pt x="1268" y="701"/>
                    </a:cubicBezTo>
                    <a:cubicBezTo>
                      <a:pt x="901" y="467"/>
                      <a:pt x="501" y="134"/>
                      <a:pt x="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34"/>
              <p:cNvSpPr/>
              <p:nvPr/>
            </p:nvSpPr>
            <p:spPr>
              <a:xfrm flipH="1">
                <a:off x="3907805" y="1957842"/>
                <a:ext cx="203107" cy="143257"/>
              </a:xfrm>
              <a:custGeom>
                <a:rect b="b" l="l" r="r" t="t"/>
                <a:pathLst>
                  <a:path extrusionOk="0" h="7188" w="10191">
                    <a:moveTo>
                      <a:pt x="9891" y="1"/>
                    </a:moveTo>
                    <a:cubicBezTo>
                      <a:pt x="9857" y="1"/>
                      <a:pt x="9821" y="11"/>
                      <a:pt x="9786" y="34"/>
                    </a:cubicBezTo>
                    <a:cubicBezTo>
                      <a:pt x="9153" y="434"/>
                      <a:pt x="8519" y="934"/>
                      <a:pt x="7918" y="1368"/>
                    </a:cubicBezTo>
                    <a:cubicBezTo>
                      <a:pt x="7285" y="1835"/>
                      <a:pt x="6617" y="2269"/>
                      <a:pt x="5984" y="2736"/>
                    </a:cubicBezTo>
                    <a:cubicBezTo>
                      <a:pt x="4716" y="3636"/>
                      <a:pt x="3448" y="4537"/>
                      <a:pt x="2181" y="5438"/>
                    </a:cubicBezTo>
                    <a:cubicBezTo>
                      <a:pt x="1480" y="5938"/>
                      <a:pt x="747" y="6405"/>
                      <a:pt x="113" y="6972"/>
                    </a:cubicBezTo>
                    <a:cubicBezTo>
                      <a:pt x="1" y="7056"/>
                      <a:pt x="101" y="7188"/>
                      <a:pt x="195" y="7188"/>
                    </a:cubicBezTo>
                    <a:cubicBezTo>
                      <a:pt x="213" y="7188"/>
                      <a:pt x="230" y="7183"/>
                      <a:pt x="246" y="7172"/>
                    </a:cubicBezTo>
                    <a:cubicBezTo>
                      <a:pt x="947" y="6839"/>
                      <a:pt x="1547" y="6338"/>
                      <a:pt x="2181" y="5905"/>
                    </a:cubicBezTo>
                    <a:cubicBezTo>
                      <a:pt x="2848" y="5471"/>
                      <a:pt x="3482" y="5037"/>
                      <a:pt x="4116" y="4570"/>
                    </a:cubicBezTo>
                    <a:cubicBezTo>
                      <a:pt x="5383" y="3703"/>
                      <a:pt x="6651" y="2802"/>
                      <a:pt x="7918" y="1902"/>
                    </a:cubicBezTo>
                    <a:cubicBezTo>
                      <a:pt x="8619" y="1401"/>
                      <a:pt x="9386" y="901"/>
                      <a:pt x="10053" y="367"/>
                    </a:cubicBezTo>
                    <a:cubicBezTo>
                      <a:pt x="10191" y="230"/>
                      <a:pt x="10055" y="1"/>
                      <a:pt x="98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34"/>
              <p:cNvSpPr/>
              <p:nvPr/>
            </p:nvSpPr>
            <p:spPr>
              <a:xfrm flipH="1">
                <a:off x="2341587" y="2061498"/>
                <a:ext cx="433478" cy="265747"/>
              </a:xfrm>
              <a:custGeom>
                <a:rect b="b" l="l" r="r" t="t"/>
                <a:pathLst>
                  <a:path extrusionOk="0" h="13334" w="21750">
                    <a:moveTo>
                      <a:pt x="19555" y="0"/>
                    </a:moveTo>
                    <a:cubicBezTo>
                      <a:pt x="18647" y="0"/>
                      <a:pt x="17746" y="37"/>
                      <a:pt x="16846" y="37"/>
                    </a:cubicBezTo>
                    <a:lnTo>
                      <a:pt x="968" y="37"/>
                    </a:lnTo>
                    <a:cubicBezTo>
                      <a:pt x="0" y="37"/>
                      <a:pt x="467" y="2038"/>
                      <a:pt x="467" y="2638"/>
                    </a:cubicBezTo>
                    <a:lnTo>
                      <a:pt x="467" y="9944"/>
                    </a:lnTo>
                    <a:cubicBezTo>
                      <a:pt x="467" y="10778"/>
                      <a:pt x="400" y="11611"/>
                      <a:pt x="434" y="12445"/>
                    </a:cubicBezTo>
                    <a:cubicBezTo>
                      <a:pt x="434" y="12612"/>
                      <a:pt x="467" y="12779"/>
                      <a:pt x="534" y="12946"/>
                    </a:cubicBezTo>
                    <a:cubicBezTo>
                      <a:pt x="680" y="13255"/>
                      <a:pt x="1016" y="13334"/>
                      <a:pt x="1385" y="13334"/>
                    </a:cubicBezTo>
                    <a:cubicBezTo>
                      <a:pt x="1772" y="13334"/>
                      <a:pt x="2195" y="13246"/>
                      <a:pt x="2469" y="13246"/>
                    </a:cubicBezTo>
                    <a:cubicBezTo>
                      <a:pt x="3669" y="13246"/>
                      <a:pt x="4904" y="13279"/>
                      <a:pt x="6105" y="13279"/>
                    </a:cubicBezTo>
                    <a:lnTo>
                      <a:pt x="20348" y="13279"/>
                    </a:lnTo>
                    <a:cubicBezTo>
                      <a:pt x="20488" y="13279"/>
                      <a:pt x="20844" y="13315"/>
                      <a:pt x="21143" y="13315"/>
                    </a:cubicBezTo>
                    <a:cubicBezTo>
                      <a:pt x="21342" y="13315"/>
                      <a:pt x="21516" y="13299"/>
                      <a:pt x="21582" y="13246"/>
                    </a:cubicBezTo>
                    <a:cubicBezTo>
                      <a:pt x="21582" y="13246"/>
                      <a:pt x="21582" y="13213"/>
                      <a:pt x="21582" y="13213"/>
                    </a:cubicBezTo>
                    <a:lnTo>
                      <a:pt x="21616" y="13213"/>
                    </a:lnTo>
                    <a:cubicBezTo>
                      <a:pt x="21749" y="13046"/>
                      <a:pt x="21649" y="12545"/>
                      <a:pt x="21649" y="12345"/>
                    </a:cubicBezTo>
                    <a:lnTo>
                      <a:pt x="21649" y="9877"/>
                    </a:lnTo>
                    <a:cubicBezTo>
                      <a:pt x="21649" y="6708"/>
                      <a:pt x="21682" y="3539"/>
                      <a:pt x="21649" y="370"/>
                    </a:cubicBezTo>
                    <a:cubicBezTo>
                      <a:pt x="21649" y="303"/>
                      <a:pt x="21649" y="203"/>
                      <a:pt x="21616" y="170"/>
                    </a:cubicBezTo>
                    <a:cubicBezTo>
                      <a:pt x="21549" y="103"/>
                      <a:pt x="21449" y="70"/>
                      <a:pt x="21382" y="70"/>
                    </a:cubicBezTo>
                    <a:cubicBezTo>
                      <a:pt x="20768" y="16"/>
                      <a:pt x="20160" y="0"/>
                      <a:pt x="19555" y="0"/>
                    </a:cubicBezTo>
                    <a:close/>
                  </a:path>
                </a:pathLst>
              </a:custGeom>
              <a:solidFill>
                <a:srgbClr val="C463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34"/>
              <p:cNvSpPr/>
              <p:nvPr/>
            </p:nvSpPr>
            <p:spPr>
              <a:xfrm flipH="1">
                <a:off x="2545590" y="2070008"/>
                <a:ext cx="226026" cy="138892"/>
              </a:xfrm>
              <a:custGeom>
                <a:rect b="b" l="l" r="r" t="t"/>
                <a:pathLst>
                  <a:path extrusionOk="0" h="6969" w="11341">
                    <a:moveTo>
                      <a:pt x="60" y="1"/>
                    </a:moveTo>
                    <a:cubicBezTo>
                      <a:pt x="17" y="1"/>
                      <a:pt x="0" y="50"/>
                      <a:pt x="27" y="77"/>
                    </a:cubicBezTo>
                    <a:cubicBezTo>
                      <a:pt x="261" y="377"/>
                      <a:pt x="661" y="577"/>
                      <a:pt x="961" y="810"/>
                    </a:cubicBezTo>
                    <a:cubicBezTo>
                      <a:pt x="1295" y="1044"/>
                      <a:pt x="1662" y="1311"/>
                      <a:pt x="2029" y="1544"/>
                    </a:cubicBezTo>
                    <a:cubicBezTo>
                      <a:pt x="2729" y="2011"/>
                      <a:pt x="3430" y="2478"/>
                      <a:pt x="4164" y="2912"/>
                    </a:cubicBezTo>
                    <a:cubicBezTo>
                      <a:pt x="5565" y="3813"/>
                      <a:pt x="6999" y="4680"/>
                      <a:pt x="8467" y="5514"/>
                    </a:cubicBezTo>
                    <a:cubicBezTo>
                      <a:pt x="9301" y="6014"/>
                      <a:pt x="10135" y="6481"/>
                      <a:pt x="11002" y="6948"/>
                    </a:cubicBezTo>
                    <a:cubicBezTo>
                      <a:pt x="11025" y="6962"/>
                      <a:pt x="11049" y="6968"/>
                      <a:pt x="11072" y="6968"/>
                    </a:cubicBezTo>
                    <a:cubicBezTo>
                      <a:pt x="11217" y="6968"/>
                      <a:pt x="11341" y="6734"/>
                      <a:pt x="11169" y="6648"/>
                    </a:cubicBezTo>
                    <a:cubicBezTo>
                      <a:pt x="8200" y="5013"/>
                      <a:pt x="5298" y="3312"/>
                      <a:pt x="2462" y="1478"/>
                    </a:cubicBezTo>
                    <a:cubicBezTo>
                      <a:pt x="2062" y="1211"/>
                      <a:pt x="1695" y="944"/>
                      <a:pt x="1295" y="710"/>
                    </a:cubicBezTo>
                    <a:cubicBezTo>
                      <a:pt x="895" y="477"/>
                      <a:pt x="494" y="143"/>
                      <a:pt x="94" y="10"/>
                    </a:cubicBezTo>
                    <a:cubicBezTo>
                      <a:pt x="81" y="3"/>
                      <a:pt x="7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34"/>
              <p:cNvSpPr/>
              <p:nvPr/>
            </p:nvSpPr>
            <p:spPr>
              <a:xfrm flipH="1">
                <a:off x="2348123" y="2064268"/>
                <a:ext cx="205139" cy="144532"/>
              </a:xfrm>
              <a:custGeom>
                <a:rect b="b" l="l" r="r" t="t"/>
                <a:pathLst>
                  <a:path extrusionOk="0" h="7252" w="10293">
                    <a:moveTo>
                      <a:pt x="9984" y="0"/>
                    </a:moveTo>
                    <a:cubicBezTo>
                      <a:pt x="9952" y="0"/>
                      <a:pt x="9919" y="9"/>
                      <a:pt x="9886" y="31"/>
                    </a:cubicBezTo>
                    <a:cubicBezTo>
                      <a:pt x="9219" y="465"/>
                      <a:pt x="8619" y="932"/>
                      <a:pt x="7985" y="1399"/>
                    </a:cubicBezTo>
                    <a:cubicBezTo>
                      <a:pt x="7351" y="1866"/>
                      <a:pt x="6684" y="2299"/>
                      <a:pt x="6050" y="2766"/>
                    </a:cubicBezTo>
                    <a:cubicBezTo>
                      <a:pt x="4783" y="3667"/>
                      <a:pt x="3482" y="4568"/>
                      <a:pt x="2214" y="5502"/>
                    </a:cubicBezTo>
                    <a:cubicBezTo>
                      <a:pt x="1514" y="6002"/>
                      <a:pt x="746" y="6469"/>
                      <a:pt x="113" y="7036"/>
                    </a:cubicBezTo>
                    <a:cubicBezTo>
                      <a:pt x="0" y="7120"/>
                      <a:pt x="100" y="7251"/>
                      <a:pt x="214" y="7251"/>
                    </a:cubicBezTo>
                    <a:cubicBezTo>
                      <a:pt x="236" y="7251"/>
                      <a:pt x="258" y="7247"/>
                      <a:pt x="279" y="7236"/>
                    </a:cubicBezTo>
                    <a:cubicBezTo>
                      <a:pt x="946" y="6903"/>
                      <a:pt x="1580" y="6402"/>
                      <a:pt x="2214" y="5969"/>
                    </a:cubicBezTo>
                    <a:cubicBezTo>
                      <a:pt x="2881" y="5535"/>
                      <a:pt x="3515" y="5068"/>
                      <a:pt x="4149" y="4634"/>
                    </a:cubicBezTo>
                    <a:cubicBezTo>
                      <a:pt x="5450" y="3734"/>
                      <a:pt x="6717" y="2833"/>
                      <a:pt x="8018" y="1899"/>
                    </a:cubicBezTo>
                    <a:cubicBezTo>
                      <a:pt x="8719" y="1399"/>
                      <a:pt x="9453" y="932"/>
                      <a:pt x="10153" y="365"/>
                    </a:cubicBezTo>
                    <a:cubicBezTo>
                      <a:pt x="10293" y="253"/>
                      <a:pt x="10151" y="0"/>
                      <a:pt x="99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34"/>
              <p:cNvSpPr/>
              <p:nvPr/>
            </p:nvSpPr>
            <p:spPr>
              <a:xfrm flipH="1">
                <a:off x="1062499" y="3254827"/>
                <a:ext cx="411535" cy="252294"/>
              </a:xfrm>
              <a:custGeom>
                <a:rect b="b" l="l" r="r" t="t"/>
                <a:pathLst>
                  <a:path extrusionOk="0" h="12659" w="20649">
                    <a:moveTo>
                      <a:pt x="18560" y="1"/>
                    </a:moveTo>
                    <a:cubicBezTo>
                      <a:pt x="17699" y="1"/>
                      <a:pt x="16839" y="37"/>
                      <a:pt x="15978" y="37"/>
                    </a:cubicBezTo>
                    <a:lnTo>
                      <a:pt x="901" y="37"/>
                    </a:lnTo>
                    <a:cubicBezTo>
                      <a:pt x="0" y="37"/>
                      <a:pt x="434" y="1938"/>
                      <a:pt x="434" y="2505"/>
                    </a:cubicBezTo>
                    <a:lnTo>
                      <a:pt x="434" y="9443"/>
                    </a:lnTo>
                    <a:cubicBezTo>
                      <a:pt x="434" y="10211"/>
                      <a:pt x="367" y="11011"/>
                      <a:pt x="400" y="11812"/>
                    </a:cubicBezTo>
                    <a:cubicBezTo>
                      <a:pt x="400" y="11979"/>
                      <a:pt x="434" y="12145"/>
                      <a:pt x="500" y="12312"/>
                    </a:cubicBezTo>
                    <a:cubicBezTo>
                      <a:pt x="646" y="12588"/>
                      <a:pt x="965" y="12658"/>
                      <a:pt x="1312" y="12658"/>
                    </a:cubicBezTo>
                    <a:cubicBezTo>
                      <a:pt x="1679" y="12658"/>
                      <a:pt x="2078" y="12579"/>
                      <a:pt x="2335" y="12579"/>
                    </a:cubicBezTo>
                    <a:lnTo>
                      <a:pt x="5771" y="12579"/>
                    </a:lnTo>
                    <a:cubicBezTo>
                      <a:pt x="8023" y="12596"/>
                      <a:pt x="10291" y="12604"/>
                      <a:pt x="12555" y="12604"/>
                    </a:cubicBezTo>
                    <a:cubicBezTo>
                      <a:pt x="14819" y="12604"/>
                      <a:pt x="17079" y="12596"/>
                      <a:pt x="19314" y="12579"/>
                    </a:cubicBezTo>
                    <a:cubicBezTo>
                      <a:pt x="19447" y="12579"/>
                      <a:pt x="19848" y="12638"/>
                      <a:pt x="20149" y="12638"/>
                    </a:cubicBezTo>
                    <a:cubicBezTo>
                      <a:pt x="20300" y="12638"/>
                      <a:pt x="20426" y="12623"/>
                      <a:pt x="20481" y="12579"/>
                    </a:cubicBezTo>
                    <a:cubicBezTo>
                      <a:pt x="20481" y="12546"/>
                      <a:pt x="20515" y="12546"/>
                      <a:pt x="20515" y="12546"/>
                    </a:cubicBezTo>
                    <a:cubicBezTo>
                      <a:pt x="20648" y="12379"/>
                      <a:pt x="20548" y="11912"/>
                      <a:pt x="20548" y="11712"/>
                    </a:cubicBezTo>
                    <a:lnTo>
                      <a:pt x="20548" y="9377"/>
                    </a:lnTo>
                    <a:cubicBezTo>
                      <a:pt x="20548" y="6375"/>
                      <a:pt x="20581" y="3339"/>
                      <a:pt x="20548" y="337"/>
                    </a:cubicBezTo>
                    <a:cubicBezTo>
                      <a:pt x="20548" y="270"/>
                      <a:pt x="20548" y="203"/>
                      <a:pt x="20515" y="137"/>
                    </a:cubicBezTo>
                    <a:cubicBezTo>
                      <a:pt x="20448" y="70"/>
                      <a:pt x="20348" y="70"/>
                      <a:pt x="20281" y="70"/>
                    </a:cubicBezTo>
                    <a:cubicBezTo>
                      <a:pt x="19708" y="17"/>
                      <a:pt x="19134" y="1"/>
                      <a:pt x="18560" y="1"/>
                    </a:cubicBezTo>
                    <a:close/>
                  </a:path>
                </a:pathLst>
              </a:custGeom>
              <a:solidFill>
                <a:srgbClr val="5CC9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34"/>
              <p:cNvSpPr/>
              <p:nvPr/>
            </p:nvSpPr>
            <p:spPr>
              <a:xfrm flipH="1">
                <a:off x="1256517" y="3262201"/>
                <a:ext cx="214208" cy="132056"/>
              </a:xfrm>
              <a:custGeom>
                <a:rect b="b" l="l" r="r" t="t"/>
                <a:pathLst>
                  <a:path extrusionOk="0" h="6626" w="10748">
                    <a:moveTo>
                      <a:pt x="68" y="0"/>
                    </a:moveTo>
                    <a:cubicBezTo>
                      <a:pt x="1" y="0"/>
                      <a:pt x="1" y="67"/>
                      <a:pt x="34" y="100"/>
                    </a:cubicBezTo>
                    <a:cubicBezTo>
                      <a:pt x="234" y="367"/>
                      <a:pt x="601" y="567"/>
                      <a:pt x="902" y="767"/>
                    </a:cubicBezTo>
                    <a:cubicBezTo>
                      <a:pt x="1235" y="1001"/>
                      <a:pt x="1569" y="1234"/>
                      <a:pt x="1902" y="1468"/>
                    </a:cubicBezTo>
                    <a:cubicBezTo>
                      <a:pt x="2603" y="1902"/>
                      <a:pt x="3270" y="2369"/>
                      <a:pt x="3937" y="2769"/>
                    </a:cubicBezTo>
                    <a:cubicBezTo>
                      <a:pt x="5271" y="3636"/>
                      <a:pt x="6639" y="4470"/>
                      <a:pt x="8040" y="5271"/>
                    </a:cubicBezTo>
                    <a:cubicBezTo>
                      <a:pt x="8841" y="5704"/>
                      <a:pt x="9608" y="6171"/>
                      <a:pt x="10442" y="6605"/>
                    </a:cubicBezTo>
                    <a:cubicBezTo>
                      <a:pt x="10465" y="6619"/>
                      <a:pt x="10488" y="6625"/>
                      <a:pt x="10511" y="6625"/>
                    </a:cubicBezTo>
                    <a:cubicBezTo>
                      <a:pt x="10648" y="6625"/>
                      <a:pt x="10747" y="6391"/>
                      <a:pt x="10575" y="6305"/>
                    </a:cubicBezTo>
                    <a:lnTo>
                      <a:pt x="10575" y="6305"/>
                    </a:lnTo>
                    <a:lnTo>
                      <a:pt x="10608" y="6338"/>
                    </a:lnTo>
                    <a:cubicBezTo>
                      <a:pt x="7773" y="4804"/>
                      <a:pt x="5038" y="3169"/>
                      <a:pt x="2336" y="1401"/>
                    </a:cubicBezTo>
                    <a:cubicBezTo>
                      <a:pt x="1969" y="1168"/>
                      <a:pt x="1602" y="934"/>
                      <a:pt x="1202" y="667"/>
                    </a:cubicBezTo>
                    <a:cubicBezTo>
                      <a:pt x="835" y="467"/>
                      <a:pt x="468" y="134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34"/>
              <p:cNvSpPr/>
              <p:nvPr/>
            </p:nvSpPr>
            <p:spPr>
              <a:xfrm flipH="1">
                <a:off x="1068518" y="3257537"/>
                <a:ext cx="195015" cy="137278"/>
              </a:xfrm>
              <a:custGeom>
                <a:rect b="b" l="l" r="r" t="t"/>
                <a:pathLst>
                  <a:path extrusionOk="0" h="6888" w="9785">
                    <a:moveTo>
                      <a:pt x="9491" y="1"/>
                    </a:moveTo>
                    <a:cubicBezTo>
                      <a:pt x="9457" y="1"/>
                      <a:pt x="9421" y="11"/>
                      <a:pt x="9386" y="34"/>
                    </a:cubicBezTo>
                    <a:cubicBezTo>
                      <a:pt x="8752" y="401"/>
                      <a:pt x="8185" y="868"/>
                      <a:pt x="7584" y="1302"/>
                    </a:cubicBezTo>
                    <a:cubicBezTo>
                      <a:pt x="6951" y="1735"/>
                      <a:pt x="6350" y="2169"/>
                      <a:pt x="5750" y="2603"/>
                    </a:cubicBezTo>
                    <a:cubicBezTo>
                      <a:pt x="4516" y="3470"/>
                      <a:pt x="3315" y="4337"/>
                      <a:pt x="2114" y="5205"/>
                    </a:cubicBezTo>
                    <a:cubicBezTo>
                      <a:pt x="1413" y="5672"/>
                      <a:pt x="713" y="6105"/>
                      <a:pt x="112" y="6672"/>
                    </a:cubicBezTo>
                    <a:cubicBezTo>
                      <a:pt x="0" y="6756"/>
                      <a:pt x="77" y="6888"/>
                      <a:pt x="183" y="6888"/>
                    </a:cubicBezTo>
                    <a:cubicBezTo>
                      <a:pt x="203" y="6888"/>
                      <a:pt x="225" y="6883"/>
                      <a:pt x="246" y="6872"/>
                    </a:cubicBezTo>
                    <a:cubicBezTo>
                      <a:pt x="913" y="6539"/>
                      <a:pt x="1513" y="6072"/>
                      <a:pt x="2114" y="5672"/>
                    </a:cubicBezTo>
                    <a:cubicBezTo>
                      <a:pt x="2714" y="5238"/>
                      <a:pt x="3348" y="4804"/>
                      <a:pt x="3948" y="4404"/>
                    </a:cubicBezTo>
                    <a:cubicBezTo>
                      <a:pt x="5183" y="3537"/>
                      <a:pt x="6384" y="2669"/>
                      <a:pt x="7618" y="1802"/>
                    </a:cubicBezTo>
                    <a:cubicBezTo>
                      <a:pt x="8285" y="1335"/>
                      <a:pt x="8985" y="868"/>
                      <a:pt x="9619" y="334"/>
                    </a:cubicBezTo>
                    <a:cubicBezTo>
                      <a:pt x="9784" y="224"/>
                      <a:pt x="9654" y="1"/>
                      <a:pt x="9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34"/>
              <p:cNvSpPr/>
              <p:nvPr/>
            </p:nvSpPr>
            <p:spPr>
              <a:xfrm flipH="1">
                <a:off x="3377368" y="1219894"/>
                <a:ext cx="296519" cy="408944"/>
              </a:xfrm>
              <a:custGeom>
                <a:rect b="b" l="l" r="r" t="t"/>
                <a:pathLst>
                  <a:path extrusionOk="0" h="20519" w="14878">
                    <a:moveTo>
                      <a:pt x="13518" y="0"/>
                    </a:moveTo>
                    <a:cubicBezTo>
                      <a:pt x="12898" y="0"/>
                      <a:pt x="12213" y="101"/>
                      <a:pt x="11875" y="101"/>
                    </a:cubicBezTo>
                    <a:lnTo>
                      <a:pt x="3369" y="101"/>
                    </a:lnTo>
                    <a:cubicBezTo>
                      <a:pt x="3303" y="134"/>
                      <a:pt x="2802" y="701"/>
                      <a:pt x="2669" y="868"/>
                    </a:cubicBezTo>
                    <a:cubicBezTo>
                      <a:pt x="2335" y="1168"/>
                      <a:pt x="1201" y="2536"/>
                      <a:pt x="868" y="2836"/>
                    </a:cubicBezTo>
                    <a:cubicBezTo>
                      <a:pt x="701" y="3003"/>
                      <a:pt x="401" y="3237"/>
                      <a:pt x="200" y="3437"/>
                    </a:cubicBezTo>
                    <a:cubicBezTo>
                      <a:pt x="200" y="4171"/>
                      <a:pt x="134" y="4771"/>
                      <a:pt x="134" y="5538"/>
                    </a:cubicBezTo>
                    <a:cubicBezTo>
                      <a:pt x="134" y="10108"/>
                      <a:pt x="134" y="14711"/>
                      <a:pt x="134" y="19248"/>
                    </a:cubicBezTo>
                    <a:cubicBezTo>
                      <a:pt x="134" y="19448"/>
                      <a:pt x="0" y="20282"/>
                      <a:pt x="167" y="20416"/>
                    </a:cubicBezTo>
                    <a:cubicBezTo>
                      <a:pt x="167" y="20449"/>
                      <a:pt x="167" y="20449"/>
                      <a:pt x="167" y="20449"/>
                    </a:cubicBezTo>
                    <a:cubicBezTo>
                      <a:pt x="247" y="20502"/>
                      <a:pt x="386" y="20518"/>
                      <a:pt x="539" y="20518"/>
                    </a:cubicBezTo>
                    <a:cubicBezTo>
                      <a:pt x="768" y="20518"/>
                      <a:pt x="1028" y="20482"/>
                      <a:pt x="1168" y="20482"/>
                    </a:cubicBezTo>
                    <a:lnTo>
                      <a:pt x="3870" y="20482"/>
                    </a:lnTo>
                    <a:cubicBezTo>
                      <a:pt x="7372" y="20482"/>
                      <a:pt x="10908" y="20516"/>
                      <a:pt x="14411" y="20516"/>
                    </a:cubicBezTo>
                    <a:cubicBezTo>
                      <a:pt x="14477" y="20516"/>
                      <a:pt x="14577" y="20516"/>
                      <a:pt x="14611" y="20449"/>
                    </a:cubicBezTo>
                    <a:cubicBezTo>
                      <a:pt x="14711" y="20416"/>
                      <a:pt x="14711" y="20315"/>
                      <a:pt x="14744" y="20215"/>
                    </a:cubicBezTo>
                    <a:cubicBezTo>
                      <a:pt x="14878" y="18748"/>
                      <a:pt x="14778" y="17313"/>
                      <a:pt x="14778" y="15846"/>
                    </a:cubicBezTo>
                    <a:lnTo>
                      <a:pt x="14778" y="10675"/>
                    </a:lnTo>
                    <a:cubicBezTo>
                      <a:pt x="14778" y="7306"/>
                      <a:pt x="14778" y="3970"/>
                      <a:pt x="14778" y="601"/>
                    </a:cubicBezTo>
                    <a:cubicBezTo>
                      <a:pt x="14778" y="117"/>
                      <a:pt x="14186" y="0"/>
                      <a:pt x="13518" y="0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34"/>
              <p:cNvSpPr/>
              <p:nvPr/>
            </p:nvSpPr>
            <p:spPr>
              <a:xfrm flipH="1">
                <a:off x="3394648" y="1310555"/>
                <a:ext cx="247989" cy="8191"/>
              </a:xfrm>
              <a:custGeom>
                <a:rect b="b" l="l" r="r" t="t"/>
                <a:pathLst>
                  <a:path extrusionOk="0" h="411" w="12443">
                    <a:moveTo>
                      <a:pt x="10963" y="0"/>
                    </a:moveTo>
                    <a:cubicBezTo>
                      <a:pt x="10372" y="0"/>
                      <a:pt x="9779" y="22"/>
                      <a:pt x="9207" y="22"/>
                    </a:cubicBezTo>
                    <a:cubicBezTo>
                      <a:pt x="8206" y="22"/>
                      <a:pt x="7205" y="22"/>
                      <a:pt x="6205" y="55"/>
                    </a:cubicBezTo>
                    <a:cubicBezTo>
                      <a:pt x="4203" y="55"/>
                      <a:pt x="2168" y="55"/>
                      <a:pt x="167" y="89"/>
                    </a:cubicBezTo>
                    <a:cubicBezTo>
                      <a:pt x="0" y="89"/>
                      <a:pt x="0" y="322"/>
                      <a:pt x="167" y="322"/>
                    </a:cubicBezTo>
                    <a:cubicBezTo>
                      <a:pt x="2168" y="355"/>
                      <a:pt x="4203" y="355"/>
                      <a:pt x="6205" y="355"/>
                    </a:cubicBezTo>
                    <a:lnTo>
                      <a:pt x="9207" y="389"/>
                    </a:lnTo>
                    <a:cubicBezTo>
                      <a:pt x="9779" y="389"/>
                      <a:pt x="10372" y="411"/>
                      <a:pt x="10963" y="411"/>
                    </a:cubicBezTo>
                    <a:cubicBezTo>
                      <a:pt x="11406" y="411"/>
                      <a:pt x="11847" y="398"/>
                      <a:pt x="12276" y="355"/>
                    </a:cubicBezTo>
                    <a:cubicBezTo>
                      <a:pt x="12442" y="322"/>
                      <a:pt x="12442" y="89"/>
                      <a:pt x="12276" y="55"/>
                    </a:cubicBezTo>
                    <a:cubicBezTo>
                      <a:pt x="11847" y="12"/>
                      <a:pt x="11406" y="0"/>
                      <a:pt x="109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4"/>
              <p:cNvSpPr/>
              <p:nvPr/>
            </p:nvSpPr>
            <p:spPr>
              <a:xfrm flipH="1">
                <a:off x="3397318" y="1362393"/>
                <a:ext cx="248647" cy="6617"/>
              </a:xfrm>
              <a:custGeom>
                <a:rect b="b" l="l" r="r" t="t"/>
                <a:pathLst>
                  <a:path extrusionOk="0" h="332" w="12476">
                    <a:moveTo>
                      <a:pt x="11009" y="1"/>
                    </a:moveTo>
                    <a:cubicBezTo>
                      <a:pt x="10428" y="1"/>
                      <a:pt x="9845" y="23"/>
                      <a:pt x="9274" y="23"/>
                    </a:cubicBezTo>
                    <a:lnTo>
                      <a:pt x="6238" y="23"/>
                    </a:lnTo>
                    <a:cubicBezTo>
                      <a:pt x="4203" y="23"/>
                      <a:pt x="2169" y="23"/>
                      <a:pt x="134" y="89"/>
                    </a:cubicBezTo>
                    <a:cubicBezTo>
                      <a:pt x="0" y="89"/>
                      <a:pt x="0" y="256"/>
                      <a:pt x="134" y="256"/>
                    </a:cubicBezTo>
                    <a:cubicBezTo>
                      <a:pt x="2169" y="323"/>
                      <a:pt x="4203" y="323"/>
                      <a:pt x="6238" y="323"/>
                    </a:cubicBezTo>
                    <a:lnTo>
                      <a:pt x="9274" y="323"/>
                    </a:lnTo>
                    <a:cubicBezTo>
                      <a:pt x="9774" y="323"/>
                      <a:pt x="10283" y="331"/>
                      <a:pt x="10791" y="331"/>
                    </a:cubicBezTo>
                    <a:cubicBezTo>
                      <a:pt x="11300" y="331"/>
                      <a:pt x="11809" y="323"/>
                      <a:pt x="12309" y="290"/>
                    </a:cubicBezTo>
                    <a:cubicBezTo>
                      <a:pt x="12476" y="290"/>
                      <a:pt x="12476" y="56"/>
                      <a:pt x="12309" y="56"/>
                    </a:cubicBezTo>
                    <a:cubicBezTo>
                      <a:pt x="11880" y="13"/>
                      <a:pt x="11445" y="1"/>
                      <a:pt x="11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4"/>
              <p:cNvSpPr/>
              <p:nvPr/>
            </p:nvSpPr>
            <p:spPr>
              <a:xfrm flipH="1">
                <a:off x="3397318" y="1395318"/>
                <a:ext cx="248647" cy="6537"/>
              </a:xfrm>
              <a:custGeom>
                <a:rect b="b" l="l" r="r" t="t"/>
                <a:pathLst>
                  <a:path extrusionOk="0" h="328" w="12476">
                    <a:moveTo>
                      <a:pt x="11027" y="0"/>
                    </a:moveTo>
                    <a:cubicBezTo>
                      <a:pt x="10440" y="0"/>
                      <a:pt x="9851" y="19"/>
                      <a:pt x="9274" y="39"/>
                    </a:cubicBezTo>
                    <a:lnTo>
                      <a:pt x="6238" y="39"/>
                    </a:lnTo>
                    <a:cubicBezTo>
                      <a:pt x="5221" y="39"/>
                      <a:pt x="4203" y="30"/>
                      <a:pt x="3186" y="30"/>
                    </a:cubicBezTo>
                    <a:cubicBezTo>
                      <a:pt x="2169" y="30"/>
                      <a:pt x="1151" y="39"/>
                      <a:pt x="134" y="72"/>
                    </a:cubicBezTo>
                    <a:cubicBezTo>
                      <a:pt x="0" y="72"/>
                      <a:pt x="0" y="239"/>
                      <a:pt x="134" y="239"/>
                    </a:cubicBezTo>
                    <a:cubicBezTo>
                      <a:pt x="2169" y="305"/>
                      <a:pt x="4203" y="305"/>
                      <a:pt x="6238" y="305"/>
                    </a:cubicBezTo>
                    <a:lnTo>
                      <a:pt x="9274" y="305"/>
                    </a:lnTo>
                    <a:cubicBezTo>
                      <a:pt x="9845" y="305"/>
                      <a:pt x="10428" y="327"/>
                      <a:pt x="11009" y="327"/>
                    </a:cubicBezTo>
                    <a:cubicBezTo>
                      <a:pt x="11445" y="327"/>
                      <a:pt x="11880" y="315"/>
                      <a:pt x="12309" y="272"/>
                    </a:cubicBezTo>
                    <a:cubicBezTo>
                      <a:pt x="12476" y="272"/>
                      <a:pt x="12476" y="39"/>
                      <a:pt x="12309" y="39"/>
                    </a:cubicBezTo>
                    <a:cubicBezTo>
                      <a:pt x="11886" y="10"/>
                      <a:pt x="11457" y="0"/>
                      <a:pt x="110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4"/>
              <p:cNvSpPr/>
              <p:nvPr/>
            </p:nvSpPr>
            <p:spPr>
              <a:xfrm flipH="1">
                <a:off x="3397318" y="1428063"/>
                <a:ext cx="248647" cy="6358"/>
              </a:xfrm>
              <a:custGeom>
                <a:rect b="b" l="l" r="r" t="t"/>
                <a:pathLst>
                  <a:path extrusionOk="0" h="319" w="12476">
                    <a:moveTo>
                      <a:pt x="11300" y="0"/>
                    </a:moveTo>
                    <a:cubicBezTo>
                      <a:pt x="10623" y="0"/>
                      <a:pt x="9941" y="30"/>
                      <a:pt x="9274" y="30"/>
                    </a:cubicBezTo>
                    <a:lnTo>
                      <a:pt x="6238" y="30"/>
                    </a:lnTo>
                    <a:cubicBezTo>
                      <a:pt x="5221" y="30"/>
                      <a:pt x="4203" y="22"/>
                      <a:pt x="3186" y="22"/>
                    </a:cubicBezTo>
                    <a:cubicBezTo>
                      <a:pt x="2169" y="22"/>
                      <a:pt x="1151" y="30"/>
                      <a:pt x="134" y="63"/>
                    </a:cubicBezTo>
                    <a:cubicBezTo>
                      <a:pt x="0" y="63"/>
                      <a:pt x="0" y="264"/>
                      <a:pt x="134" y="264"/>
                    </a:cubicBezTo>
                    <a:cubicBezTo>
                      <a:pt x="1151" y="297"/>
                      <a:pt x="2169" y="305"/>
                      <a:pt x="3186" y="305"/>
                    </a:cubicBezTo>
                    <a:cubicBezTo>
                      <a:pt x="4203" y="305"/>
                      <a:pt x="5221" y="297"/>
                      <a:pt x="6238" y="297"/>
                    </a:cubicBezTo>
                    <a:lnTo>
                      <a:pt x="9274" y="297"/>
                    </a:lnTo>
                    <a:cubicBezTo>
                      <a:pt x="9845" y="297"/>
                      <a:pt x="10428" y="319"/>
                      <a:pt x="11009" y="319"/>
                    </a:cubicBezTo>
                    <a:cubicBezTo>
                      <a:pt x="11445" y="319"/>
                      <a:pt x="11880" y="306"/>
                      <a:pt x="12309" y="264"/>
                    </a:cubicBezTo>
                    <a:cubicBezTo>
                      <a:pt x="12476" y="264"/>
                      <a:pt x="12476" y="30"/>
                      <a:pt x="12309" y="30"/>
                    </a:cubicBezTo>
                    <a:cubicBezTo>
                      <a:pt x="11976" y="8"/>
                      <a:pt x="11638" y="0"/>
                      <a:pt x="113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34"/>
              <p:cNvSpPr/>
              <p:nvPr/>
            </p:nvSpPr>
            <p:spPr>
              <a:xfrm flipH="1">
                <a:off x="3397318" y="1460628"/>
                <a:ext cx="248647" cy="6537"/>
              </a:xfrm>
              <a:custGeom>
                <a:rect b="b" l="l" r="r" t="t"/>
                <a:pathLst>
                  <a:path extrusionOk="0" h="328" w="12476">
                    <a:moveTo>
                      <a:pt x="11300" y="1"/>
                    </a:moveTo>
                    <a:cubicBezTo>
                      <a:pt x="10623" y="1"/>
                      <a:pt x="9941" y="31"/>
                      <a:pt x="9274" y="31"/>
                    </a:cubicBezTo>
                    <a:lnTo>
                      <a:pt x="6238" y="31"/>
                    </a:lnTo>
                    <a:cubicBezTo>
                      <a:pt x="5221" y="31"/>
                      <a:pt x="4203" y="22"/>
                      <a:pt x="3186" y="22"/>
                    </a:cubicBezTo>
                    <a:cubicBezTo>
                      <a:pt x="2169" y="22"/>
                      <a:pt x="1151" y="31"/>
                      <a:pt x="134" y="64"/>
                    </a:cubicBezTo>
                    <a:cubicBezTo>
                      <a:pt x="0" y="64"/>
                      <a:pt x="0" y="264"/>
                      <a:pt x="134" y="264"/>
                    </a:cubicBezTo>
                    <a:cubicBezTo>
                      <a:pt x="1151" y="297"/>
                      <a:pt x="2169" y="306"/>
                      <a:pt x="3186" y="306"/>
                    </a:cubicBezTo>
                    <a:cubicBezTo>
                      <a:pt x="4203" y="306"/>
                      <a:pt x="5221" y="297"/>
                      <a:pt x="6238" y="297"/>
                    </a:cubicBezTo>
                    <a:lnTo>
                      <a:pt x="9274" y="297"/>
                    </a:lnTo>
                    <a:cubicBezTo>
                      <a:pt x="9941" y="297"/>
                      <a:pt x="10623" y="327"/>
                      <a:pt x="11300" y="327"/>
                    </a:cubicBezTo>
                    <a:cubicBezTo>
                      <a:pt x="11638" y="327"/>
                      <a:pt x="11976" y="320"/>
                      <a:pt x="12309" y="297"/>
                    </a:cubicBezTo>
                    <a:cubicBezTo>
                      <a:pt x="12476" y="264"/>
                      <a:pt x="12476" y="64"/>
                      <a:pt x="12309" y="31"/>
                    </a:cubicBezTo>
                    <a:cubicBezTo>
                      <a:pt x="11976" y="8"/>
                      <a:pt x="11638" y="1"/>
                      <a:pt x="113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4"/>
              <p:cNvSpPr/>
              <p:nvPr/>
            </p:nvSpPr>
            <p:spPr>
              <a:xfrm flipH="1">
                <a:off x="3603395" y="1221887"/>
                <a:ext cx="66506" cy="66506"/>
              </a:xfrm>
              <a:custGeom>
                <a:rect b="b" l="l" r="r" t="t"/>
                <a:pathLst>
                  <a:path extrusionOk="0" h="3337" w="3337">
                    <a:moveTo>
                      <a:pt x="3169" y="1"/>
                    </a:moveTo>
                    <a:cubicBezTo>
                      <a:pt x="2002" y="1002"/>
                      <a:pt x="968" y="2169"/>
                      <a:pt x="0" y="3337"/>
                    </a:cubicBezTo>
                    <a:cubicBezTo>
                      <a:pt x="467" y="3303"/>
                      <a:pt x="934" y="3270"/>
                      <a:pt x="1435" y="3237"/>
                    </a:cubicBezTo>
                    <a:cubicBezTo>
                      <a:pt x="1463" y="3235"/>
                      <a:pt x="1493" y="3234"/>
                      <a:pt x="1525" y="3234"/>
                    </a:cubicBezTo>
                    <a:cubicBezTo>
                      <a:pt x="1741" y="3234"/>
                      <a:pt x="2032" y="3273"/>
                      <a:pt x="2316" y="3273"/>
                    </a:cubicBezTo>
                    <a:cubicBezTo>
                      <a:pt x="2725" y="3273"/>
                      <a:pt x="3121" y="3193"/>
                      <a:pt x="3269" y="2803"/>
                    </a:cubicBezTo>
                    <a:cubicBezTo>
                      <a:pt x="3336" y="2603"/>
                      <a:pt x="3336" y="2403"/>
                      <a:pt x="3336" y="2203"/>
                    </a:cubicBezTo>
                    <a:cubicBezTo>
                      <a:pt x="3303" y="1469"/>
                      <a:pt x="3236" y="735"/>
                      <a:pt x="3169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34"/>
              <p:cNvSpPr/>
              <p:nvPr/>
            </p:nvSpPr>
            <p:spPr>
              <a:xfrm flipH="1">
                <a:off x="1272581" y="2238715"/>
                <a:ext cx="298531" cy="412591"/>
              </a:xfrm>
              <a:custGeom>
                <a:rect b="b" l="l" r="r" t="t"/>
                <a:pathLst>
                  <a:path extrusionOk="0" h="20702" w="14979">
                    <a:moveTo>
                      <a:pt x="13707" y="1"/>
                    </a:moveTo>
                    <a:cubicBezTo>
                      <a:pt x="13060" y="1"/>
                      <a:pt x="12326" y="118"/>
                      <a:pt x="11976" y="118"/>
                    </a:cubicBezTo>
                    <a:lnTo>
                      <a:pt x="3370" y="118"/>
                    </a:lnTo>
                    <a:cubicBezTo>
                      <a:pt x="3337" y="151"/>
                      <a:pt x="2836" y="718"/>
                      <a:pt x="2670" y="885"/>
                    </a:cubicBezTo>
                    <a:cubicBezTo>
                      <a:pt x="2369" y="1185"/>
                      <a:pt x="1202" y="2553"/>
                      <a:pt x="868" y="2853"/>
                    </a:cubicBezTo>
                    <a:cubicBezTo>
                      <a:pt x="668" y="3053"/>
                      <a:pt x="368" y="3287"/>
                      <a:pt x="168" y="3453"/>
                    </a:cubicBezTo>
                    <a:cubicBezTo>
                      <a:pt x="168" y="4221"/>
                      <a:pt x="134" y="4821"/>
                      <a:pt x="134" y="5588"/>
                    </a:cubicBezTo>
                    <a:cubicBezTo>
                      <a:pt x="134" y="10191"/>
                      <a:pt x="134" y="14828"/>
                      <a:pt x="134" y="19398"/>
                    </a:cubicBezTo>
                    <a:cubicBezTo>
                      <a:pt x="134" y="19632"/>
                      <a:pt x="1" y="20466"/>
                      <a:pt x="168" y="20599"/>
                    </a:cubicBezTo>
                    <a:cubicBezTo>
                      <a:pt x="168" y="20632"/>
                      <a:pt x="168" y="20632"/>
                      <a:pt x="168" y="20632"/>
                    </a:cubicBezTo>
                    <a:cubicBezTo>
                      <a:pt x="248" y="20686"/>
                      <a:pt x="387" y="20702"/>
                      <a:pt x="539" y="20702"/>
                    </a:cubicBezTo>
                    <a:cubicBezTo>
                      <a:pt x="768" y="20702"/>
                      <a:pt x="1028" y="20666"/>
                      <a:pt x="1168" y="20666"/>
                    </a:cubicBezTo>
                    <a:lnTo>
                      <a:pt x="3904" y="20666"/>
                    </a:lnTo>
                    <a:cubicBezTo>
                      <a:pt x="7440" y="20666"/>
                      <a:pt x="10975" y="20699"/>
                      <a:pt x="14511" y="20699"/>
                    </a:cubicBezTo>
                    <a:cubicBezTo>
                      <a:pt x="14611" y="20699"/>
                      <a:pt x="14678" y="20699"/>
                      <a:pt x="14745" y="20632"/>
                    </a:cubicBezTo>
                    <a:cubicBezTo>
                      <a:pt x="14845" y="20599"/>
                      <a:pt x="14845" y="20499"/>
                      <a:pt x="14845" y="20399"/>
                    </a:cubicBezTo>
                    <a:cubicBezTo>
                      <a:pt x="14978" y="18931"/>
                      <a:pt x="14912" y="17463"/>
                      <a:pt x="14912" y="15996"/>
                    </a:cubicBezTo>
                    <a:lnTo>
                      <a:pt x="14912" y="10759"/>
                    </a:lnTo>
                    <a:cubicBezTo>
                      <a:pt x="14912" y="7389"/>
                      <a:pt x="14912" y="3987"/>
                      <a:pt x="14912" y="585"/>
                    </a:cubicBezTo>
                    <a:cubicBezTo>
                      <a:pt x="14912" y="118"/>
                      <a:pt x="14353" y="1"/>
                      <a:pt x="13707" y="1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34"/>
              <p:cNvSpPr/>
              <p:nvPr/>
            </p:nvSpPr>
            <p:spPr>
              <a:xfrm flipH="1">
                <a:off x="1289203" y="2330075"/>
                <a:ext cx="250660" cy="8490"/>
              </a:xfrm>
              <a:custGeom>
                <a:rect b="b" l="l" r="r" t="t"/>
                <a:pathLst>
                  <a:path extrusionOk="0" h="426" w="12577">
                    <a:moveTo>
                      <a:pt x="11152" y="1"/>
                    </a:moveTo>
                    <a:cubicBezTo>
                      <a:pt x="10532" y="1"/>
                      <a:pt x="9908" y="37"/>
                      <a:pt x="9307" y="37"/>
                    </a:cubicBezTo>
                    <a:lnTo>
                      <a:pt x="6272" y="37"/>
                    </a:lnTo>
                    <a:cubicBezTo>
                      <a:pt x="4237" y="37"/>
                      <a:pt x="2202" y="70"/>
                      <a:pt x="168" y="104"/>
                    </a:cubicBezTo>
                    <a:cubicBezTo>
                      <a:pt x="1" y="104"/>
                      <a:pt x="1" y="337"/>
                      <a:pt x="168" y="337"/>
                    </a:cubicBezTo>
                    <a:cubicBezTo>
                      <a:pt x="2202" y="370"/>
                      <a:pt x="4237" y="370"/>
                      <a:pt x="6272" y="370"/>
                    </a:cubicBezTo>
                    <a:cubicBezTo>
                      <a:pt x="7273" y="370"/>
                      <a:pt x="8307" y="404"/>
                      <a:pt x="9307" y="404"/>
                    </a:cubicBezTo>
                    <a:cubicBezTo>
                      <a:pt x="9879" y="404"/>
                      <a:pt x="10473" y="426"/>
                      <a:pt x="11063" y="426"/>
                    </a:cubicBezTo>
                    <a:cubicBezTo>
                      <a:pt x="11506" y="426"/>
                      <a:pt x="11947" y="413"/>
                      <a:pt x="12376" y="370"/>
                    </a:cubicBezTo>
                    <a:cubicBezTo>
                      <a:pt x="12576" y="337"/>
                      <a:pt x="12576" y="104"/>
                      <a:pt x="12376" y="70"/>
                    </a:cubicBezTo>
                    <a:cubicBezTo>
                      <a:pt x="11976" y="17"/>
                      <a:pt x="11565" y="1"/>
                      <a:pt x="111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4"/>
              <p:cNvSpPr/>
              <p:nvPr/>
            </p:nvSpPr>
            <p:spPr>
              <a:xfrm flipH="1">
                <a:off x="1291873" y="2382730"/>
                <a:ext cx="251317" cy="6517"/>
              </a:xfrm>
              <a:custGeom>
                <a:rect b="b" l="l" r="r" t="t"/>
                <a:pathLst>
                  <a:path extrusionOk="0" h="327" w="12610">
                    <a:moveTo>
                      <a:pt x="11410" y="0"/>
                    </a:moveTo>
                    <a:cubicBezTo>
                      <a:pt x="10723" y="0"/>
                      <a:pt x="10041" y="30"/>
                      <a:pt x="9374" y="30"/>
                    </a:cubicBezTo>
                    <a:lnTo>
                      <a:pt x="6305" y="30"/>
                    </a:lnTo>
                    <a:cubicBezTo>
                      <a:pt x="5271" y="30"/>
                      <a:pt x="4246" y="22"/>
                      <a:pt x="3220" y="22"/>
                    </a:cubicBezTo>
                    <a:cubicBezTo>
                      <a:pt x="2194" y="22"/>
                      <a:pt x="1168" y="30"/>
                      <a:pt x="134" y="63"/>
                    </a:cubicBezTo>
                    <a:cubicBezTo>
                      <a:pt x="1" y="63"/>
                      <a:pt x="1" y="264"/>
                      <a:pt x="134" y="264"/>
                    </a:cubicBezTo>
                    <a:cubicBezTo>
                      <a:pt x="1168" y="297"/>
                      <a:pt x="2194" y="305"/>
                      <a:pt x="3220" y="305"/>
                    </a:cubicBezTo>
                    <a:cubicBezTo>
                      <a:pt x="4246" y="305"/>
                      <a:pt x="5271" y="297"/>
                      <a:pt x="6305" y="297"/>
                    </a:cubicBezTo>
                    <a:lnTo>
                      <a:pt x="9374" y="297"/>
                    </a:lnTo>
                    <a:cubicBezTo>
                      <a:pt x="10041" y="297"/>
                      <a:pt x="10723" y="327"/>
                      <a:pt x="11410" y="327"/>
                    </a:cubicBezTo>
                    <a:cubicBezTo>
                      <a:pt x="11754" y="327"/>
                      <a:pt x="12099" y="319"/>
                      <a:pt x="12443" y="297"/>
                    </a:cubicBezTo>
                    <a:cubicBezTo>
                      <a:pt x="12610" y="264"/>
                      <a:pt x="12610" y="63"/>
                      <a:pt x="12443" y="30"/>
                    </a:cubicBezTo>
                    <a:cubicBezTo>
                      <a:pt x="12099" y="8"/>
                      <a:pt x="11754" y="0"/>
                      <a:pt x="114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 flipH="1">
                <a:off x="1291873" y="2415455"/>
                <a:ext cx="251317" cy="6876"/>
              </a:xfrm>
              <a:custGeom>
                <a:rect b="b" l="l" r="r" t="t"/>
                <a:pathLst>
                  <a:path extrusionOk="0" h="345" w="12610">
                    <a:moveTo>
                      <a:pt x="11116" y="1"/>
                    </a:moveTo>
                    <a:cubicBezTo>
                      <a:pt x="10529" y="1"/>
                      <a:pt x="9946" y="23"/>
                      <a:pt x="9374" y="23"/>
                    </a:cubicBezTo>
                    <a:lnTo>
                      <a:pt x="6305" y="23"/>
                    </a:lnTo>
                    <a:cubicBezTo>
                      <a:pt x="4237" y="23"/>
                      <a:pt x="2203" y="23"/>
                      <a:pt x="134" y="89"/>
                    </a:cubicBezTo>
                    <a:cubicBezTo>
                      <a:pt x="1" y="89"/>
                      <a:pt x="1" y="256"/>
                      <a:pt x="134" y="289"/>
                    </a:cubicBezTo>
                    <a:cubicBezTo>
                      <a:pt x="1168" y="323"/>
                      <a:pt x="2194" y="331"/>
                      <a:pt x="3220" y="331"/>
                    </a:cubicBezTo>
                    <a:cubicBezTo>
                      <a:pt x="4246" y="331"/>
                      <a:pt x="5271" y="323"/>
                      <a:pt x="6305" y="323"/>
                    </a:cubicBezTo>
                    <a:lnTo>
                      <a:pt x="9374" y="323"/>
                    </a:lnTo>
                    <a:cubicBezTo>
                      <a:pt x="9946" y="323"/>
                      <a:pt x="10529" y="345"/>
                      <a:pt x="11116" y="345"/>
                    </a:cubicBezTo>
                    <a:cubicBezTo>
                      <a:pt x="11557" y="345"/>
                      <a:pt x="12000" y="332"/>
                      <a:pt x="12443" y="289"/>
                    </a:cubicBezTo>
                    <a:cubicBezTo>
                      <a:pt x="12610" y="289"/>
                      <a:pt x="12610" y="56"/>
                      <a:pt x="12443" y="56"/>
                    </a:cubicBezTo>
                    <a:cubicBezTo>
                      <a:pt x="12000" y="13"/>
                      <a:pt x="11557" y="1"/>
                      <a:pt x="11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34"/>
              <p:cNvSpPr/>
              <p:nvPr/>
            </p:nvSpPr>
            <p:spPr>
              <a:xfrm flipH="1">
                <a:off x="1291873" y="2448698"/>
                <a:ext cx="251317" cy="6358"/>
              </a:xfrm>
              <a:custGeom>
                <a:rect b="b" l="l" r="r" t="t"/>
                <a:pathLst>
                  <a:path extrusionOk="0" h="319" w="12610">
                    <a:moveTo>
                      <a:pt x="11116" y="1"/>
                    </a:moveTo>
                    <a:cubicBezTo>
                      <a:pt x="10529" y="1"/>
                      <a:pt x="9946" y="22"/>
                      <a:pt x="9374" y="22"/>
                    </a:cubicBezTo>
                    <a:lnTo>
                      <a:pt x="6305" y="22"/>
                    </a:lnTo>
                    <a:cubicBezTo>
                      <a:pt x="5271" y="22"/>
                      <a:pt x="4246" y="14"/>
                      <a:pt x="3220" y="14"/>
                    </a:cubicBezTo>
                    <a:cubicBezTo>
                      <a:pt x="2194" y="14"/>
                      <a:pt x="1168" y="22"/>
                      <a:pt x="134" y="56"/>
                    </a:cubicBezTo>
                    <a:cubicBezTo>
                      <a:pt x="1" y="56"/>
                      <a:pt x="1" y="256"/>
                      <a:pt x="134" y="256"/>
                    </a:cubicBezTo>
                    <a:cubicBezTo>
                      <a:pt x="1168" y="289"/>
                      <a:pt x="2194" y="298"/>
                      <a:pt x="3220" y="298"/>
                    </a:cubicBezTo>
                    <a:cubicBezTo>
                      <a:pt x="4246" y="298"/>
                      <a:pt x="5271" y="289"/>
                      <a:pt x="6305" y="289"/>
                    </a:cubicBezTo>
                    <a:lnTo>
                      <a:pt x="9374" y="289"/>
                    </a:lnTo>
                    <a:cubicBezTo>
                      <a:pt x="10041" y="289"/>
                      <a:pt x="10723" y="319"/>
                      <a:pt x="11410" y="319"/>
                    </a:cubicBezTo>
                    <a:cubicBezTo>
                      <a:pt x="11754" y="319"/>
                      <a:pt x="12099" y="312"/>
                      <a:pt x="12443" y="289"/>
                    </a:cubicBezTo>
                    <a:cubicBezTo>
                      <a:pt x="12610" y="256"/>
                      <a:pt x="12610" y="56"/>
                      <a:pt x="12443" y="56"/>
                    </a:cubicBezTo>
                    <a:cubicBezTo>
                      <a:pt x="12000" y="13"/>
                      <a:pt x="11557" y="1"/>
                      <a:pt x="11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4"/>
              <p:cNvSpPr/>
              <p:nvPr/>
            </p:nvSpPr>
            <p:spPr>
              <a:xfrm flipH="1">
                <a:off x="1291873" y="2481602"/>
                <a:ext cx="251317" cy="6537"/>
              </a:xfrm>
              <a:custGeom>
                <a:rect b="b" l="l" r="r" t="t"/>
                <a:pathLst>
                  <a:path extrusionOk="0" h="328" w="12610">
                    <a:moveTo>
                      <a:pt x="11135" y="1"/>
                    </a:moveTo>
                    <a:cubicBezTo>
                      <a:pt x="10541" y="1"/>
                      <a:pt x="9952" y="20"/>
                      <a:pt x="9374" y="39"/>
                    </a:cubicBezTo>
                    <a:lnTo>
                      <a:pt x="6305" y="39"/>
                    </a:lnTo>
                    <a:cubicBezTo>
                      <a:pt x="5271" y="39"/>
                      <a:pt x="4246" y="31"/>
                      <a:pt x="3220" y="31"/>
                    </a:cubicBezTo>
                    <a:cubicBezTo>
                      <a:pt x="2194" y="31"/>
                      <a:pt x="1168" y="39"/>
                      <a:pt x="134" y="73"/>
                    </a:cubicBezTo>
                    <a:cubicBezTo>
                      <a:pt x="1" y="73"/>
                      <a:pt x="1" y="239"/>
                      <a:pt x="134" y="273"/>
                    </a:cubicBezTo>
                    <a:cubicBezTo>
                      <a:pt x="1168" y="306"/>
                      <a:pt x="2194" y="314"/>
                      <a:pt x="3220" y="314"/>
                    </a:cubicBezTo>
                    <a:cubicBezTo>
                      <a:pt x="4246" y="314"/>
                      <a:pt x="5271" y="306"/>
                      <a:pt x="6305" y="306"/>
                    </a:cubicBezTo>
                    <a:lnTo>
                      <a:pt x="9374" y="306"/>
                    </a:lnTo>
                    <a:cubicBezTo>
                      <a:pt x="9946" y="306"/>
                      <a:pt x="10529" y="328"/>
                      <a:pt x="11116" y="328"/>
                    </a:cubicBezTo>
                    <a:cubicBezTo>
                      <a:pt x="11557" y="328"/>
                      <a:pt x="12000" y="316"/>
                      <a:pt x="12443" y="273"/>
                    </a:cubicBezTo>
                    <a:cubicBezTo>
                      <a:pt x="12610" y="273"/>
                      <a:pt x="12610" y="73"/>
                      <a:pt x="12443" y="39"/>
                    </a:cubicBezTo>
                    <a:cubicBezTo>
                      <a:pt x="12006" y="11"/>
                      <a:pt x="11569" y="1"/>
                      <a:pt x="11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34"/>
              <p:cNvSpPr/>
              <p:nvPr/>
            </p:nvSpPr>
            <p:spPr>
              <a:xfrm flipH="1">
                <a:off x="1500620" y="2241047"/>
                <a:ext cx="67164" cy="66506"/>
              </a:xfrm>
              <a:custGeom>
                <a:rect b="b" l="l" r="r" t="t"/>
                <a:pathLst>
                  <a:path extrusionOk="0" h="3337" w="3370">
                    <a:moveTo>
                      <a:pt x="3236" y="1"/>
                    </a:moveTo>
                    <a:cubicBezTo>
                      <a:pt x="2036" y="1001"/>
                      <a:pt x="1035" y="2169"/>
                      <a:pt x="1" y="3336"/>
                    </a:cubicBezTo>
                    <a:cubicBezTo>
                      <a:pt x="501" y="3303"/>
                      <a:pt x="968" y="3270"/>
                      <a:pt x="1468" y="3236"/>
                    </a:cubicBezTo>
                    <a:cubicBezTo>
                      <a:pt x="1497" y="3234"/>
                      <a:pt x="1527" y="3234"/>
                      <a:pt x="1559" y="3234"/>
                    </a:cubicBezTo>
                    <a:cubicBezTo>
                      <a:pt x="1777" y="3234"/>
                      <a:pt x="2073" y="3272"/>
                      <a:pt x="2361" y="3272"/>
                    </a:cubicBezTo>
                    <a:cubicBezTo>
                      <a:pt x="2775" y="3272"/>
                      <a:pt x="3173" y="3192"/>
                      <a:pt x="3303" y="2803"/>
                    </a:cubicBezTo>
                    <a:cubicBezTo>
                      <a:pt x="3370" y="2602"/>
                      <a:pt x="3370" y="2402"/>
                      <a:pt x="3370" y="2202"/>
                    </a:cubicBezTo>
                    <a:cubicBezTo>
                      <a:pt x="3370" y="1468"/>
                      <a:pt x="3303" y="734"/>
                      <a:pt x="3236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34"/>
              <p:cNvSpPr/>
              <p:nvPr/>
            </p:nvSpPr>
            <p:spPr>
              <a:xfrm flipH="1">
                <a:off x="3592772" y="2398933"/>
                <a:ext cx="298512" cy="412591"/>
              </a:xfrm>
              <a:custGeom>
                <a:rect b="b" l="l" r="r" t="t"/>
                <a:pathLst>
                  <a:path extrusionOk="0" h="20702" w="14978">
                    <a:moveTo>
                      <a:pt x="13706" y="1"/>
                    </a:moveTo>
                    <a:cubicBezTo>
                      <a:pt x="13060" y="1"/>
                      <a:pt x="12326" y="118"/>
                      <a:pt x="11976" y="118"/>
                    </a:cubicBezTo>
                    <a:lnTo>
                      <a:pt x="3403" y="118"/>
                    </a:lnTo>
                    <a:cubicBezTo>
                      <a:pt x="3336" y="151"/>
                      <a:pt x="2836" y="718"/>
                      <a:pt x="2702" y="885"/>
                    </a:cubicBezTo>
                    <a:cubicBezTo>
                      <a:pt x="2369" y="1185"/>
                      <a:pt x="1235" y="2553"/>
                      <a:pt x="901" y="2853"/>
                    </a:cubicBezTo>
                    <a:cubicBezTo>
                      <a:pt x="701" y="3053"/>
                      <a:pt x="401" y="3287"/>
                      <a:pt x="201" y="3453"/>
                    </a:cubicBezTo>
                    <a:cubicBezTo>
                      <a:pt x="201" y="4221"/>
                      <a:pt x="134" y="4821"/>
                      <a:pt x="134" y="5588"/>
                    </a:cubicBezTo>
                    <a:cubicBezTo>
                      <a:pt x="134" y="10192"/>
                      <a:pt x="134" y="14828"/>
                      <a:pt x="134" y="19398"/>
                    </a:cubicBezTo>
                    <a:cubicBezTo>
                      <a:pt x="134" y="19632"/>
                      <a:pt x="1" y="20432"/>
                      <a:pt x="167" y="20599"/>
                    </a:cubicBezTo>
                    <a:cubicBezTo>
                      <a:pt x="167" y="20599"/>
                      <a:pt x="167" y="20599"/>
                      <a:pt x="201" y="20632"/>
                    </a:cubicBezTo>
                    <a:cubicBezTo>
                      <a:pt x="267" y="20686"/>
                      <a:pt x="398" y="20702"/>
                      <a:pt x="546" y="20702"/>
                    </a:cubicBezTo>
                    <a:cubicBezTo>
                      <a:pt x="768" y="20702"/>
                      <a:pt x="1028" y="20666"/>
                      <a:pt x="1168" y="20666"/>
                    </a:cubicBezTo>
                    <a:lnTo>
                      <a:pt x="3903" y="20666"/>
                    </a:lnTo>
                    <a:cubicBezTo>
                      <a:pt x="6261" y="20666"/>
                      <a:pt x="8618" y="20681"/>
                      <a:pt x="10985" y="20681"/>
                    </a:cubicBezTo>
                    <a:cubicBezTo>
                      <a:pt x="12168" y="20681"/>
                      <a:pt x="13354" y="20677"/>
                      <a:pt x="14544" y="20666"/>
                    </a:cubicBezTo>
                    <a:cubicBezTo>
                      <a:pt x="14611" y="20666"/>
                      <a:pt x="14678" y="20666"/>
                      <a:pt x="14744" y="20632"/>
                    </a:cubicBezTo>
                    <a:cubicBezTo>
                      <a:pt x="14844" y="20566"/>
                      <a:pt x="14844" y="20466"/>
                      <a:pt x="14844" y="20399"/>
                    </a:cubicBezTo>
                    <a:cubicBezTo>
                      <a:pt x="14978" y="18931"/>
                      <a:pt x="14911" y="17463"/>
                      <a:pt x="14911" y="15996"/>
                    </a:cubicBezTo>
                    <a:lnTo>
                      <a:pt x="14911" y="10759"/>
                    </a:lnTo>
                    <a:cubicBezTo>
                      <a:pt x="14911" y="7390"/>
                      <a:pt x="14911" y="3987"/>
                      <a:pt x="14911" y="585"/>
                    </a:cubicBezTo>
                    <a:cubicBezTo>
                      <a:pt x="14911" y="118"/>
                      <a:pt x="14352" y="1"/>
                      <a:pt x="13706" y="1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4"/>
              <p:cNvSpPr/>
              <p:nvPr/>
            </p:nvSpPr>
            <p:spPr>
              <a:xfrm flipH="1">
                <a:off x="3609393" y="2490292"/>
                <a:ext cx="249982" cy="8490"/>
              </a:xfrm>
              <a:custGeom>
                <a:rect b="b" l="l" r="r" t="t"/>
                <a:pathLst>
                  <a:path extrusionOk="0" h="426" w="12543">
                    <a:moveTo>
                      <a:pt x="11118" y="1"/>
                    </a:moveTo>
                    <a:cubicBezTo>
                      <a:pt x="10499" y="1"/>
                      <a:pt x="9874" y="37"/>
                      <a:pt x="9274" y="37"/>
                    </a:cubicBezTo>
                    <a:lnTo>
                      <a:pt x="6238" y="37"/>
                    </a:lnTo>
                    <a:cubicBezTo>
                      <a:pt x="4204" y="37"/>
                      <a:pt x="2169" y="70"/>
                      <a:pt x="134" y="104"/>
                    </a:cubicBezTo>
                    <a:cubicBezTo>
                      <a:pt x="1" y="104"/>
                      <a:pt x="1" y="337"/>
                      <a:pt x="134" y="337"/>
                    </a:cubicBezTo>
                    <a:cubicBezTo>
                      <a:pt x="2169" y="370"/>
                      <a:pt x="4204" y="370"/>
                      <a:pt x="6238" y="370"/>
                    </a:cubicBezTo>
                    <a:cubicBezTo>
                      <a:pt x="7273" y="370"/>
                      <a:pt x="8273" y="404"/>
                      <a:pt x="9274" y="404"/>
                    </a:cubicBezTo>
                    <a:cubicBezTo>
                      <a:pt x="9846" y="404"/>
                      <a:pt x="10439" y="426"/>
                      <a:pt x="11030" y="426"/>
                    </a:cubicBezTo>
                    <a:cubicBezTo>
                      <a:pt x="11473" y="426"/>
                      <a:pt x="11914" y="413"/>
                      <a:pt x="12343" y="370"/>
                    </a:cubicBezTo>
                    <a:cubicBezTo>
                      <a:pt x="12543" y="337"/>
                      <a:pt x="12543" y="104"/>
                      <a:pt x="12343" y="70"/>
                    </a:cubicBezTo>
                    <a:cubicBezTo>
                      <a:pt x="11943" y="17"/>
                      <a:pt x="11532" y="1"/>
                      <a:pt x="111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34"/>
              <p:cNvSpPr/>
              <p:nvPr/>
            </p:nvSpPr>
            <p:spPr>
              <a:xfrm flipH="1">
                <a:off x="3612044" y="2542947"/>
                <a:ext cx="250660" cy="6358"/>
              </a:xfrm>
              <a:custGeom>
                <a:rect b="b" l="l" r="r" t="t"/>
                <a:pathLst>
                  <a:path extrusionOk="0" h="319" w="12577">
                    <a:moveTo>
                      <a:pt x="11377" y="0"/>
                    </a:moveTo>
                    <a:cubicBezTo>
                      <a:pt x="10690" y="0"/>
                      <a:pt x="10008" y="30"/>
                      <a:pt x="9341" y="30"/>
                    </a:cubicBezTo>
                    <a:lnTo>
                      <a:pt x="6272" y="30"/>
                    </a:lnTo>
                    <a:cubicBezTo>
                      <a:pt x="5238" y="30"/>
                      <a:pt x="4212" y="22"/>
                      <a:pt x="3191" y="22"/>
                    </a:cubicBezTo>
                    <a:cubicBezTo>
                      <a:pt x="2169" y="22"/>
                      <a:pt x="1152" y="30"/>
                      <a:pt x="134" y="63"/>
                    </a:cubicBezTo>
                    <a:cubicBezTo>
                      <a:pt x="1" y="63"/>
                      <a:pt x="1" y="264"/>
                      <a:pt x="134" y="264"/>
                    </a:cubicBezTo>
                    <a:cubicBezTo>
                      <a:pt x="1152" y="297"/>
                      <a:pt x="2169" y="305"/>
                      <a:pt x="3191" y="305"/>
                    </a:cubicBezTo>
                    <a:cubicBezTo>
                      <a:pt x="4212" y="305"/>
                      <a:pt x="5238" y="297"/>
                      <a:pt x="6272" y="297"/>
                    </a:cubicBezTo>
                    <a:lnTo>
                      <a:pt x="9341" y="297"/>
                    </a:lnTo>
                    <a:cubicBezTo>
                      <a:pt x="9913" y="297"/>
                      <a:pt x="10495" y="319"/>
                      <a:pt x="11083" y="319"/>
                    </a:cubicBezTo>
                    <a:cubicBezTo>
                      <a:pt x="11523" y="319"/>
                      <a:pt x="11967" y="307"/>
                      <a:pt x="12410" y="264"/>
                    </a:cubicBezTo>
                    <a:cubicBezTo>
                      <a:pt x="12577" y="264"/>
                      <a:pt x="12577" y="63"/>
                      <a:pt x="12410" y="30"/>
                    </a:cubicBezTo>
                    <a:cubicBezTo>
                      <a:pt x="12065" y="8"/>
                      <a:pt x="11720" y="0"/>
                      <a:pt x="113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4"/>
              <p:cNvSpPr/>
              <p:nvPr/>
            </p:nvSpPr>
            <p:spPr>
              <a:xfrm flipH="1">
                <a:off x="3612044" y="2575672"/>
                <a:ext cx="250660" cy="6876"/>
              </a:xfrm>
              <a:custGeom>
                <a:rect b="b" l="l" r="r" t="t"/>
                <a:pathLst>
                  <a:path extrusionOk="0" h="345" w="12577">
                    <a:moveTo>
                      <a:pt x="11083" y="1"/>
                    </a:moveTo>
                    <a:cubicBezTo>
                      <a:pt x="10495" y="1"/>
                      <a:pt x="9913" y="23"/>
                      <a:pt x="9341" y="23"/>
                    </a:cubicBezTo>
                    <a:lnTo>
                      <a:pt x="6272" y="23"/>
                    </a:lnTo>
                    <a:cubicBezTo>
                      <a:pt x="4204" y="23"/>
                      <a:pt x="2169" y="23"/>
                      <a:pt x="134" y="89"/>
                    </a:cubicBezTo>
                    <a:cubicBezTo>
                      <a:pt x="1" y="89"/>
                      <a:pt x="1" y="256"/>
                      <a:pt x="134" y="256"/>
                    </a:cubicBezTo>
                    <a:cubicBezTo>
                      <a:pt x="2169" y="323"/>
                      <a:pt x="4204" y="323"/>
                      <a:pt x="6272" y="323"/>
                    </a:cubicBezTo>
                    <a:lnTo>
                      <a:pt x="9341" y="323"/>
                    </a:lnTo>
                    <a:cubicBezTo>
                      <a:pt x="9913" y="323"/>
                      <a:pt x="10495" y="345"/>
                      <a:pt x="11083" y="345"/>
                    </a:cubicBezTo>
                    <a:cubicBezTo>
                      <a:pt x="11523" y="345"/>
                      <a:pt x="11967" y="332"/>
                      <a:pt x="12410" y="289"/>
                    </a:cubicBezTo>
                    <a:cubicBezTo>
                      <a:pt x="12577" y="289"/>
                      <a:pt x="12577" y="56"/>
                      <a:pt x="12410" y="56"/>
                    </a:cubicBezTo>
                    <a:cubicBezTo>
                      <a:pt x="11967" y="13"/>
                      <a:pt x="11523" y="1"/>
                      <a:pt x="110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34"/>
              <p:cNvSpPr/>
              <p:nvPr/>
            </p:nvSpPr>
            <p:spPr>
              <a:xfrm flipH="1">
                <a:off x="3612044" y="2608756"/>
                <a:ext cx="250660" cy="6517"/>
              </a:xfrm>
              <a:custGeom>
                <a:rect b="b" l="l" r="r" t="t"/>
                <a:pathLst>
                  <a:path extrusionOk="0" h="327" w="12577">
                    <a:moveTo>
                      <a:pt x="11377" y="1"/>
                    </a:moveTo>
                    <a:cubicBezTo>
                      <a:pt x="10690" y="1"/>
                      <a:pt x="10008" y="30"/>
                      <a:pt x="9341" y="30"/>
                    </a:cubicBezTo>
                    <a:lnTo>
                      <a:pt x="6272" y="30"/>
                    </a:lnTo>
                    <a:cubicBezTo>
                      <a:pt x="5238" y="30"/>
                      <a:pt x="4212" y="22"/>
                      <a:pt x="3191" y="22"/>
                    </a:cubicBezTo>
                    <a:cubicBezTo>
                      <a:pt x="2169" y="22"/>
                      <a:pt x="1152" y="30"/>
                      <a:pt x="134" y="64"/>
                    </a:cubicBezTo>
                    <a:cubicBezTo>
                      <a:pt x="1" y="64"/>
                      <a:pt x="1" y="264"/>
                      <a:pt x="134" y="264"/>
                    </a:cubicBezTo>
                    <a:cubicBezTo>
                      <a:pt x="1152" y="297"/>
                      <a:pt x="2169" y="306"/>
                      <a:pt x="3191" y="306"/>
                    </a:cubicBezTo>
                    <a:cubicBezTo>
                      <a:pt x="4212" y="306"/>
                      <a:pt x="5238" y="297"/>
                      <a:pt x="6272" y="297"/>
                    </a:cubicBezTo>
                    <a:lnTo>
                      <a:pt x="9341" y="297"/>
                    </a:lnTo>
                    <a:cubicBezTo>
                      <a:pt x="10008" y="297"/>
                      <a:pt x="10690" y="327"/>
                      <a:pt x="11377" y="327"/>
                    </a:cubicBezTo>
                    <a:cubicBezTo>
                      <a:pt x="11720" y="327"/>
                      <a:pt x="12065" y="320"/>
                      <a:pt x="12410" y="297"/>
                    </a:cubicBezTo>
                    <a:cubicBezTo>
                      <a:pt x="12577" y="264"/>
                      <a:pt x="12577" y="64"/>
                      <a:pt x="12410" y="30"/>
                    </a:cubicBezTo>
                    <a:cubicBezTo>
                      <a:pt x="12065" y="8"/>
                      <a:pt x="11720" y="1"/>
                      <a:pt x="113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34"/>
              <p:cNvSpPr/>
              <p:nvPr/>
            </p:nvSpPr>
            <p:spPr>
              <a:xfrm flipH="1">
                <a:off x="3612044" y="2641501"/>
                <a:ext cx="250660" cy="6856"/>
              </a:xfrm>
              <a:custGeom>
                <a:rect b="b" l="l" r="r" t="t"/>
                <a:pathLst>
                  <a:path extrusionOk="0" h="344" w="12577">
                    <a:moveTo>
                      <a:pt x="11083" y="0"/>
                    </a:moveTo>
                    <a:cubicBezTo>
                      <a:pt x="10495" y="0"/>
                      <a:pt x="9913" y="22"/>
                      <a:pt x="9341" y="22"/>
                    </a:cubicBezTo>
                    <a:lnTo>
                      <a:pt x="6272" y="22"/>
                    </a:lnTo>
                    <a:cubicBezTo>
                      <a:pt x="4204" y="22"/>
                      <a:pt x="2169" y="22"/>
                      <a:pt x="134" y="89"/>
                    </a:cubicBezTo>
                    <a:cubicBezTo>
                      <a:pt x="1" y="89"/>
                      <a:pt x="1" y="256"/>
                      <a:pt x="134" y="256"/>
                    </a:cubicBezTo>
                    <a:cubicBezTo>
                      <a:pt x="2169" y="322"/>
                      <a:pt x="4204" y="322"/>
                      <a:pt x="6272" y="322"/>
                    </a:cubicBezTo>
                    <a:lnTo>
                      <a:pt x="9341" y="322"/>
                    </a:lnTo>
                    <a:cubicBezTo>
                      <a:pt x="9913" y="322"/>
                      <a:pt x="10495" y="344"/>
                      <a:pt x="11083" y="344"/>
                    </a:cubicBezTo>
                    <a:cubicBezTo>
                      <a:pt x="11523" y="344"/>
                      <a:pt x="11967" y="332"/>
                      <a:pt x="12410" y="289"/>
                    </a:cubicBezTo>
                    <a:cubicBezTo>
                      <a:pt x="12577" y="289"/>
                      <a:pt x="12577" y="55"/>
                      <a:pt x="12410" y="55"/>
                    </a:cubicBezTo>
                    <a:cubicBezTo>
                      <a:pt x="11967" y="12"/>
                      <a:pt x="11523" y="0"/>
                      <a:pt x="110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34"/>
              <p:cNvSpPr/>
              <p:nvPr/>
            </p:nvSpPr>
            <p:spPr>
              <a:xfrm flipH="1">
                <a:off x="3820133" y="2401265"/>
                <a:ext cx="67164" cy="66506"/>
              </a:xfrm>
              <a:custGeom>
                <a:rect b="b" l="l" r="r" t="t"/>
                <a:pathLst>
                  <a:path extrusionOk="0" h="3337" w="3370">
                    <a:moveTo>
                      <a:pt x="3203" y="1"/>
                    </a:moveTo>
                    <a:cubicBezTo>
                      <a:pt x="2035" y="1001"/>
                      <a:pt x="1001" y="2169"/>
                      <a:pt x="1" y="3336"/>
                    </a:cubicBezTo>
                    <a:cubicBezTo>
                      <a:pt x="468" y="3303"/>
                      <a:pt x="968" y="3270"/>
                      <a:pt x="1435" y="3236"/>
                    </a:cubicBezTo>
                    <a:cubicBezTo>
                      <a:pt x="1465" y="3234"/>
                      <a:pt x="1497" y="3234"/>
                      <a:pt x="1530" y="3234"/>
                    </a:cubicBezTo>
                    <a:cubicBezTo>
                      <a:pt x="1758" y="3234"/>
                      <a:pt x="2056" y="3272"/>
                      <a:pt x="2344" y="3272"/>
                    </a:cubicBezTo>
                    <a:cubicBezTo>
                      <a:pt x="2758" y="3272"/>
                      <a:pt x="3155" y="3192"/>
                      <a:pt x="3303" y="2803"/>
                    </a:cubicBezTo>
                    <a:cubicBezTo>
                      <a:pt x="3370" y="2603"/>
                      <a:pt x="3370" y="2402"/>
                      <a:pt x="3370" y="2202"/>
                    </a:cubicBezTo>
                    <a:cubicBezTo>
                      <a:pt x="3336" y="1468"/>
                      <a:pt x="3270" y="735"/>
                      <a:pt x="3203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34"/>
              <p:cNvSpPr/>
              <p:nvPr/>
            </p:nvSpPr>
            <p:spPr>
              <a:xfrm flipH="1">
                <a:off x="1956419" y="1957842"/>
                <a:ext cx="151189" cy="121792"/>
              </a:xfrm>
              <a:custGeom>
                <a:rect b="b" l="l" r="r" t="t"/>
                <a:pathLst>
                  <a:path extrusionOk="0" h="6111" w="7586">
                    <a:moveTo>
                      <a:pt x="3330" y="1"/>
                    </a:moveTo>
                    <a:cubicBezTo>
                      <a:pt x="3104" y="1"/>
                      <a:pt x="2872" y="22"/>
                      <a:pt x="2636" y="67"/>
                    </a:cubicBezTo>
                    <a:cubicBezTo>
                      <a:pt x="1468" y="301"/>
                      <a:pt x="534" y="1101"/>
                      <a:pt x="168" y="2135"/>
                    </a:cubicBezTo>
                    <a:cubicBezTo>
                      <a:pt x="34" y="2469"/>
                      <a:pt x="1" y="2869"/>
                      <a:pt x="67" y="3236"/>
                    </a:cubicBezTo>
                    <a:cubicBezTo>
                      <a:pt x="1" y="3736"/>
                      <a:pt x="134" y="4237"/>
                      <a:pt x="434" y="4704"/>
                    </a:cubicBezTo>
                    <a:cubicBezTo>
                      <a:pt x="1003" y="5556"/>
                      <a:pt x="2139" y="6110"/>
                      <a:pt x="3249" y="6110"/>
                    </a:cubicBezTo>
                    <a:cubicBezTo>
                      <a:pt x="3312" y="6110"/>
                      <a:pt x="3374" y="6108"/>
                      <a:pt x="3437" y="6105"/>
                    </a:cubicBezTo>
                    <a:cubicBezTo>
                      <a:pt x="4637" y="6038"/>
                      <a:pt x="5671" y="5438"/>
                      <a:pt x="6272" y="4537"/>
                    </a:cubicBezTo>
                    <a:cubicBezTo>
                      <a:pt x="7586" y="2521"/>
                      <a:pt x="5794" y="1"/>
                      <a:pt x="3330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34"/>
              <p:cNvSpPr/>
              <p:nvPr/>
            </p:nvSpPr>
            <p:spPr>
              <a:xfrm flipH="1">
                <a:off x="1906813" y="2077362"/>
                <a:ext cx="281232" cy="120995"/>
              </a:xfrm>
              <a:custGeom>
                <a:rect b="b" l="l" r="r" t="t"/>
                <a:pathLst>
                  <a:path extrusionOk="0" h="6071" w="14111">
                    <a:moveTo>
                      <a:pt x="7488" y="1"/>
                    </a:moveTo>
                    <a:cubicBezTo>
                      <a:pt x="7383" y="1"/>
                      <a:pt x="7277" y="3"/>
                      <a:pt x="7172" y="8"/>
                    </a:cubicBezTo>
                    <a:cubicBezTo>
                      <a:pt x="5371" y="108"/>
                      <a:pt x="3903" y="908"/>
                      <a:pt x="2803" y="2143"/>
                    </a:cubicBezTo>
                    <a:cubicBezTo>
                      <a:pt x="2336" y="2676"/>
                      <a:pt x="1" y="5845"/>
                      <a:pt x="1435" y="5945"/>
                    </a:cubicBezTo>
                    <a:cubicBezTo>
                      <a:pt x="3303" y="6029"/>
                      <a:pt x="5171" y="6070"/>
                      <a:pt x="7039" y="6070"/>
                    </a:cubicBezTo>
                    <a:cubicBezTo>
                      <a:pt x="8907" y="6070"/>
                      <a:pt x="10775" y="6029"/>
                      <a:pt x="12643" y="5945"/>
                    </a:cubicBezTo>
                    <a:cubicBezTo>
                      <a:pt x="13043" y="5912"/>
                      <a:pt x="13443" y="5879"/>
                      <a:pt x="13744" y="5712"/>
                    </a:cubicBezTo>
                    <a:cubicBezTo>
                      <a:pt x="14077" y="5512"/>
                      <a:pt x="14111" y="5145"/>
                      <a:pt x="13944" y="4678"/>
                    </a:cubicBezTo>
                    <a:cubicBezTo>
                      <a:pt x="13544" y="3444"/>
                      <a:pt x="11876" y="1576"/>
                      <a:pt x="11309" y="1175"/>
                    </a:cubicBezTo>
                    <a:cubicBezTo>
                      <a:pt x="10225" y="401"/>
                      <a:pt x="8853" y="1"/>
                      <a:pt x="7488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34"/>
              <p:cNvSpPr/>
              <p:nvPr/>
            </p:nvSpPr>
            <p:spPr>
              <a:xfrm flipH="1">
                <a:off x="2169072" y="1113647"/>
                <a:ext cx="145290" cy="116351"/>
              </a:xfrm>
              <a:custGeom>
                <a:rect b="b" l="l" r="r" t="t"/>
                <a:pathLst>
                  <a:path extrusionOk="0" h="5838" w="7290">
                    <a:moveTo>
                      <a:pt x="3189" y="0"/>
                    </a:moveTo>
                    <a:cubicBezTo>
                      <a:pt x="2976" y="0"/>
                      <a:pt x="2757" y="20"/>
                      <a:pt x="2536" y="61"/>
                    </a:cubicBezTo>
                    <a:cubicBezTo>
                      <a:pt x="1402" y="262"/>
                      <a:pt x="501" y="1062"/>
                      <a:pt x="167" y="2030"/>
                    </a:cubicBezTo>
                    <a:cubicBezTo>
                      <a:pt x="34" y="2363"/>
                      <a:pt x="1" y="2730"/>
                      <a:pt x="34" y="3064"/>
                    </a:cubicBezTo>
                    <a:cubicBezTo>
                      <a:pt x="1" y="3564"/>
                      <a:pt x="134" y="4064"/>
                      <a:pt x="401" y="4498"/>
                    </a:cubicBezTo>
                    <a:cubicBezTo>
                      <a:pt x="936" y="5316"/>
                      <a:pt x="2036" y="5838"/>
                      <a:pt x="3111" y="5838"/>
                    </a:cubicBezTo>
                    <a:cubicBezTo>
                      <a:pt x="3175" y="5838"/>
                      <a:pt x="3239" y="5836"/>
                      <a:pt x="3303" y="5832"/>
                    </a:cubicBezTo>
                    <a:cubicBezTo>
                      <a:pt x="4437" y="5766"/>
                      <a:pt x="5438" y="5232"/>
                      <a:pt x="6005" y="4331"/>
                    </a:cubicBezTo>
                    <a:cubicBezTo>
                      <a:pt x="7290" y="2404"/>
                      <a:pt x="5545" y="0"/>
                      <a:pt x="3189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34"/>
              <p:cNvSpPr/>
              <p:nvPr/>
            </p:nvSpPr>
            <p:spPr>
              <a:xfrm flipH="1">
                <a:off x="2121539" y="1227746"/>
                <a:ext cx="269932" cy="116331"/>
              </a:xfrm>
              <a:custGeom>
                <a:rect b="b" l="l" r="r" t="t"/>
                <a:pathLst>
                  <a:path extrusionOk="0" h="5837" w="13544">
                    <a:moveTo>
                      <a:pt x="7174" y="0"/>
                    </a:moveTo>
                    <a:cubicBezTo>
                      <a:pt x="7073" y="0"/>
                      <a:pt x="6972" y="2"/>
                      <a:pt x="6872" y="7"/>
                    </a:cubicBezTo>
                    <a:cubicBezTo>
                      <a:pt x="5171" y="107"/>
                      <a:pt x="3736" y="874"/>
                      <a:pt x="2702" y="2075"/>
                    </a:cubicBezTo>
                    <a:cubicBezTo>
                      <a:pt x="2235" y="2576"/>
                      <a:pt x="0" y="5645"/>
                      <a:pt x="1368" y="5711"/>
                    </a:cubicBezTo>
                    <a:cubicBezTo>
                      <a:pt x="3153" y="5795"/>
                      <a:pt x="4945" y="5836"/>
                      <a:pt x="6743" y="5836"/>
                    </a:cubicBezTo>
                    <a:cubicBezTo>
                      <a:pt x="8540" y="5836"/>
                      <a:pt x="10341" y="5795"/>
                      <a:pt x="12142" y="5711"/>
                    </a:cubicBezTo>
                    <a:cubicBezTo>
                      <a:pt x="12509" y="5678"/>
                      <a:pt x="12876" y="5678"/>
                      <a:pt x="13210" y="5478"/>
                    </a:cubicBezTo>
                    <a:cubicBezTo>
                      <a:pt x="13510" y="5311"/>
                      <a:pt x="13543" y="4944"/>
                      <a:pt x="13376" y="4477"/>
                    </a:cubicBezTo>
                    <a:lnTo>
                      <a:pt x="13376" y="4477"/>
                    </a:lnTo>
                    <a:lnTo>
                      <a:pt x="13376" y="4510"/>
                    </a:lnTo>
                    <a:cubicBezTo>
                      <a:pt x="13010" y="3310"/>
                      <a:pt x="11408" y="1542"/>
                      <a:pt x="10841" y="1141"/>
                    </a:cubicBezTo>
                    <a:cubicBezTo>
                      <a:pt x="9820" y="398"/>
                      <a:pt x="8482" y="0"/>
                      <a:pt x="7174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34"/>
              <p:cNvSpPr/>
              <p:nvPr/>
            </p:nvSpPr>
            <p:spPr>
              <a:xfrm flipH="1">
                <a:off x="3689831" y="3347521"/>
                <a:ext cx="428156" cy="262817"/>
              </a:xfrm>
              <a:custGeom>
                <a:rect b="b" l="l" r="r" t="t"/>
                <a:pathLst>
                  <a:path extrusionOk="0" h="13187" w="21483">
                    <a:moveTo>
                      <a:pt x="19199" y="1"/>
                    </a:moveTo>
                    <a:cubicBezTo>
                      <a:pt x="18351" y="1"/>
                      <a:pt x="17504" y="22"/>
                      <a:pt x="16646" y="22"/>
                    </a:cubicBezTo>
                    <a:lnTo>
                      <a:pt x="935" y="22"/>
                    </a:lnTo>
                    <a:cubicBezTo>
                      <a:pt x="1" y="22"/>
                      <a:pt x="468" y="2024"/>
                      <a:pt x="468" y="2624"/>
                    </a:cubicBezTo>
                    <a:lnTo>
                      <a:pt x="468" y="9829"/>
                    </a:lnTo>
                    <a:cubicBezTo>
                      <a:pt x="468" y="10663"/>
                      <a:pt x="368" y="11464"/>
                      <a:pt x="434" y="12298"/>
                    </a:cubicBezTo>
                    <a:cubicBezTo>
                      <a:pt x="434" y="12465"/>
                      <a:pt x="468" y="12665"/>
                      <a:pt x="534" y="12798"/>
                    </a:cubicBezTo>
                    <a:cubicBezTo>
                      <a:pt x="681" y="13107"/>
                      <a:pt x="1009" y="13186"/>
                      <a:pt x="1369" y="13186"/>
                    </a:cubicBezTo>
                    <a:cubicBezTo>
                      <a:pt x="1748" y="13186"/>
                      <a:pt x="2162" y="13098"/>
                      <a:pt x="2436" y="13098"/>
                    </a:cubicBezTo>
                    <a:cubicBezTo>
                      <a:pt x="3637" y="13098"/>
                      <a:pt x="4838" y="13132"/>
                      <a:pt x="6038" y="13132"/>
                    </a:cubicBezTo>
                    <a:lnTo>
                      <a:pt x="20115" y="13132"/>
                    </a:lnTo>
                    <a:cubicBezTo>
                      <a:pt x="20255" y="13132"/>
                      <a:pt x="20611" y="13168"/>
                      <a:pt x="20910" y="13168"/>
                    </a:cubicBezTo>
                    <a:cubicBezTo>
                      <a:pt x="21109" y="13168"/>
                      <a:pt x="21283" y="13152"/>
                      <a:pt x="21349" y="13098"/>
                    </a:cubicBezTo>
                    <a:cubicBezTo>
                      <a:pt x="21349" y="13098"/>
                      <a:pt x="21349" y="13065"/>
                      <a:pt x="21349" y="13065"/>
                    </a:cubicBezTo>
                    <a:cubicBezTo>
                      <a:pt x="21483" y="12898"/>
                      <a:pt x="21383" y="12431"/>
                      <a:pt x="21383" y="12198"/>
                    </a:cubicBezTo>
                    <a:lnTo>
                      <a:pt x="21383" y="9763"/>
                    </a:lnTo>
                    <a:cubicBezTo>
                      <a:pt x="21383" y="6627"/>
                      <a:pt x="21416" y="3492"/>
                      <a:pt x="21416" y="356"/>
                    </a:cubicBezTo>
                    <a:cubicBezTo>
                      <a:pt x="21416" y="289"/>
                      <a:pt x="21416" y="223"/>
                      <a:pt x="21349" y="156"/>
                    </a:cubicBezTo>
                    <a:cubicBezTo>
                      <a:pt x="21316" y="89"/>
                      <a:pt x="21216" y="89"/>
                      <a:pt x="21116" y="56"/>
                    </a:cubicBezTo>
                    <a:cubicBezTo>
                      <a:pt x="20472" y="13"/>
                      <a:pt x="19835" y="1"/>
                      <a:pt x="19199" y="1"/>
                    </a:cubicBezTo>
                    <a:close/>
                  </a:path>
                </a:pathLst>
              </a:custGeom>
              <a:solidFill>
                <a:srgbClr val="C463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34"/>
              <p:cNvSpPr/>
              <p:nvPr/>
            </p:nvSpPr>
            <p:spPr>
              <a:xfrm flipH="1">
                <a:off x="3891303" y="3355752"/>
                <a:ext cx="223236" cy="137158"/>
              </a:xfrm>
              <a:custGeom>
                <a:rect b="b" l="l" r="r" t="t"/>
                <a:pathLst>
                  <a:path extrusionOk="0" h="6882" w="11201">
                    <a:moveTo>
                      <a:pt x="60" y="1"/>
                    </a:moveTo>
                    <a:cubicBezTo>
                      <a:pt x="18" y="1"/>
                      <a:pt x="1" y="49"/>
                      <a:pt x="28" y="76"/>
                    </a:cubicBezTo>
                    <a:cubicBezTo>
                      <a:pt x="295" y="377"/>
                      <a:pt x="662" y="577"/>
                      <a:pt x="962" y="810"/>
                    </a:cubicBezTo>
                    <a:cubicBezTo>
                      <a:pt x="1295" y="1044"/>
                      <a:pt x="1662" y="1277"/>
                      <a:pt x="1996" y="1511"/>
                    </a:cubicBezTo>
                    <a:cubicBezTo>
                      <a:pt x="2696" y="1978"/>
                      <a:pt x="3397" y="2445"/>
                      <a:pt x="4131" y="2878"/>
                    </a:cubicBezTo>
                    <a:cubicBezTo>
                      <a:pt x="5532" y="3779"/>
                      <a:pt x="6933" y="4646"/>
                      <a:pt x="8367" y="5447"/>
                    </a:cubicBezTo>
                    <a:cubicBezTo>
                      <a:pt x="9201" y="5947"/>
                      <a:pt x="10035" y="6414"/>
                      <a:pt x="10869" y="6848"/>
                    </a:cubicBezTo>
                    <a:cubicBezTo>
                      <a:pt x="10904" y="6871"/>
                      <a:pt x="10939" y="6881"/>
                      <a:pt x="10970" y="6881"/>
                    </a:cubicBezTo>
                    <a:cubicBezTo>
                      <a:pt x="11117" y="6881"/>
                      <a:pt x="11201" y="6663"/>
                      <a:pt x="11036" y="6581"/>
                    </a:cubicBezTo>
                    <a:cubicBezTo>
                      <a:pt x="8134" y="4980"/>
                      <a:pt x="5265" y="3279"/>
                      <a:pt x="2463" y="1444"/>
                    </a:cubicBezTo>
                    <a:cubicBezTo>
                      <a:pt x="2063" y="1211"/>
                      <a:pt x="1662" y="944"/>
                      <a:pt x="1262" y="710"/>
                    </a:cubicBezTo>
                    <a:cubicBezTo>
                      <a:pt x="895" y="477"/>
                      <a:pt x="495" y="143"/>
                      <a:pt x="95" y="10"/>
                    </a:cubicBezTo>
                    <a:cubicBezTo>
                      <a:pt x="82" y="3"/>
                      <a:pt x="7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34"/>
              <p:cNvSpPr/>
              <p:nvPr/>
            </p:nvSpPr>
            <p:spPr>
              <a:xfrm flipH="1">
                <a:off x="3695730" y="3350610"/>
                <a:ext cx="202549" cy="142599"/>
              </a:xfrm>
              <a:custGeom>
                <a:rect b="b" l="l" r="r" t="t"/>
                <a:pathLst>
                  <a:path extrusionOk="0" h="7155" w="10163">
                    <a:moveTo>
                      <a:pt x="9863" y="1"/>
                    </a:moveTo>
                    <a:cubicBezTo>
                      <a:pt x="9829" y="1"/>
                      <a:pt x="9793" y="11"/>
                      <a:pt x="9758" y="34"/>
                    </a:cubicBezTo>
                    <a:cubicBezTo>
                      <a:pt x="9124" y="434"/>
                      <a:pt x="8491" y="901"/>
                      <a:pt x="7890" y="1368"/>
                    </a:cubicBezTo>
                    <a:cubicBezTo>
                      <a:pt x="7256" y="1802"/>
                      <a:pt x="6623" y="2269"/>
                      <a:pt x="5956" y="2736"/>
                    </a:cubicBezTo>
                    <a:cubicBezTo>
                      <a:pt x="4721" y="3637"/>
                      <a:pt x="3454" y="4504"/>
                      <a:pt x="2186" y="5405"/>
                    </a:cubicBezTo>
                    <a:cubicBezTo>
                      <a:pt x="1486" y="5905"/>
                      <a:pt x="718" y="6372"/>
                      <a:pt x="85" y="6939"/>
                    </a:cubicBezTo>
                    <a:cubicBezTo>
                      <a:pt x="1" y="7023"/>
                      <a:pt x="81" y="7155"/>
                      <a:pt x="189" y="7155"/>
                    </a:cubicBezTo>
                    <a:cubicBezTo>
                      <a:pt x="209" y="7155"/>
                      <a:pt x="230" y="7150"/>
                      <a:pt x="251" y="7139"/>
                    </a:cubicBezTo>
                    <a:cubicBezTo>
                      <a:pt x="919" y="6806"/>
                      <a:pt x="1552" y="6339"/>
                      <a:pt x="2186" y="5905"/>
                    </a:cubicBezTo>
                    <a:cubicBezTo>
                      <a:pt x="2820" y="5471"/>
                      <a:pt x="3454" y="5004"/>
                      <a:pt x="4088" y="4571"/>
                    </a:cubicBezTo>
                    <a:cubicBezTo>
                      <a:pt x="5355" y="3670"/>
                      <a:pt x="6623" y="2803"/>
                      <a:pt x="7890" y="1902"/>
                    </a:cubicBezTo>
                    <a:cubicBezTo>
                      <a:pt x="8591" y="1402"/>
                      <a:pt x="9358" y="901"/>
                      <a:pt x="10025" y="368"/>
                    </a:cubicBezTo>
                    <a:cubicBezTo>
                      <a:pt x="10163" y="230"/>
                      <a:pt x="10027" y="1"/>
                      <a:pt x="98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34"/>
              <p:cNvSpPr/>
              <p:nvPr/>
            </p:nvSpPr>
            <p:spPr>
              <a:xfrm flipH="1">
                <a:off x="955076" y="2082245"/>
                <a:ext cx="138693" cy="111728"/>
              </a:xfrm>
              <a:custGeom>
                <a:rect b="b" l="l" r="r" t="t"/>
                <a:pathLst>
                  <a:path extrusionOk="0" h="5606" w="6959">
                    <a:moveTo>
                      <a:pt x="3077" y="0"/>
                    </a:moveTo>
                    <a:cubicBezTo>
                      <a:pt x="2868" y="0"/>
                      <a:pt x="2654" y="20"/>
                      <a:pt x="2435" y="63"/>
                    </a:cubicBezTo>
                    <a:cubicBezTo>
                      <a:pt x="1368" y="263"/>
                      <a:pt x="501" y="1030"/>
                      <a:pt x="167" y="1931"/>
                    </a:cubicBezTo>
                    <a:cubicBezTo>
                      <a:pt x="34" y="2265"/>
                      <a:pt x="0" y="2598"/>
                      <a:pt x="67" y="2932"/>
                    </a:cubicBezTo>
                    <a:cubicBezTo>
                      <a:pt x="34" y="3399"/>
                      <a:pt x="134" y="3899"/>
                      <a:pt x="401" y="4299"/>
                    </a:cubicBezTo>
                    <a:cubicBezTo>
                      <a:pt x="904" y="5086"/>
                      <a:pt x="1943" y="5606"/>
                      <a:pt x="2955" y="5606"/>
                    </a:cubicBezTo>
                    <a:cubicBezTo>
                      <a:pt x="3015" y="5606"/>
                      <a:pt x="3076" y="5604"/>
                      <a:pt x="3136" y="5600"/>
                    </a:cubicBezTo>
                    <a:cubicBezTo>
                      <a:pt x="4237" y="5500"/>
                      <a:pt x="5204" y="5000"/>
                      <a:pt x="5738" y="4166"/>
                    </a:cubicBezTo>
                    <a:cubicBezTo>
                      <a:pt x="6959" y="2334"/>
                      <a:pt x="5331" y="0"/>
                      <a:pt x="3077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34"/>
              <p:cNvSpPr/>
              <p:nvPr/>
            </p:nvSpPr>
            <p:spPr>
              <a:xfrm flipH="1">
                <a:off x="909596" y="2191701"/>
                <a:ext cx="257974" cy="110372"/>
              </a:xfrm>
              <a:custGeom>
                <a:rect b="b" l="l" r="r" t="t"/>
                <a:pathLst>
                  <a:path extrusionOk="0" h="5538" w="12944">
                    <a:moveTo>
                      <a:pt x="6889" y="0"/>
                    </a:moveTo>
                    <a:cubicBezTo>
                      <a:pt x="6783" y="0"/>
                      <a:pt x="6678" y="3"/>
                      <a:pt x="6572" y="8"/>
                    </a:cubicBezTo>
                    <a:cubicBezTo>
                      <a:pt x="4938" y="75"/>
                      <a:pt x="3570" y="842"/>
                      <a:pt x="2603" y="1976"/>
                    </a:cubicBezTo>
                    <a:cubicBezTo>
                      <a:pt x="2169" y="2443"/>
                      <a:pt x="1" y="5379"/>
                      <a:pt x="1335" y="5412"/>
                    </a:cubicBezTo>
                    <a:cubicBezTo>
                      <a:pt x="3036" y="5495"/>
                      <a:pt x="4746" y="5537"/>
                      <a:pt x="6460" y="5537"/>
                    </a:cubicBezTo>
                    <a:cubicBezTo>
                      <a:pt x="8173" y="5537"/>
                      <a:pt x="9891" y="5495"/>
                      <a:pt x="11609" y="5412"/>
                    </a:cubicBezTo>
                    <a:cubicBezTo>
                      <a:pt x="11976" y="5412"/>
                      <a:pt x="12343" y="5379"/>
                      <a:pt x="12610" y="5212"/>
                    </a:cubicBezTo>
                    <a:cubicBezTo>
                      <a:pt x="12910" y="5045"/>
                      <a:pt x="12943" y="4678"/>
                      <a:pt x="12810" y="4278"/>
                    </a:cubicBezTo>
                    <a:cubicBezTo>
                      <a:pt x="12443" y="3144"/>
                      <a:pt x="10909" y="1443"/>
                      <a:pt x="10375" y="1076"/>
                    </a:cubicBezTo>
                    <a:cubicBezTo>
                      <a:pt x="9390" y="368"/>
                      <a:pt x="8149" y="0"/>
                      <a:pt x="6889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34"/>
              <p:cNvSpPr/>
              <p:nvPr/>
            </p:nvSpPr>
            <p:spPr>
              <a:xfrm flipH="1">
                <a:off x="1438777" y="1465671"/>
                <a:ext cx="125679" cy="141882"/>
              </a:xfrm>
              <a:custGeom>
                <a:rect b="b" l="l" r="r" t="t"/>
                <a:pathLst>
                  <a:path extrusionOk="0" h="7119" w="6306">
                    <a:moveTo>
                      <a:pt x="1420" y="1028"/>
                    </a:moveTo>
                    <a:cubicBezTo>
                      <a:pt x="1499" y="1028"/>
                      <a:pt x="1573" y="1035"/>
                      <a:pt x="1635" y="1045"/>
                    </a:cubicBezTo>
                    <a:cubicBezTo>
                      <a:pt x="1902" y="1079"/>
                      <a:pt x="2169" y="1087"/>
                      <a:pt x="2431" y="1087"/>
                    </a:cubicBezTo>
                    <a:cubicBezTo>
                      <a:pt x="2694" y="1087"/>
                      <a:pt x="2953" y="1079"/>
                      <a:pt x="3203" y="1079"/>
                    </a:cubicBezTo>
                    <a:cubicBezTo>
                      <a:pt x="3870" y="1112"/>
                      <a:pt x="4504" y="1112"/>
                      <a:pt x="5171" y="1112"/>
                    </a:cubicBezTo>
                    <a:cubicBezTo>
                      <a:pt x="5171" y="2013"/>
                      <a:pt x="5204" y="2947"/>
                      <a:pt x="5238" y="3847"/>
                    </a:cubicBezTo>
                    <a:cubicBezTo>
                      <a:pt x="5238" y="4381"/>
                      <a:pt x="5271" y="4881"/>
                      <a:pt x="5271" y="5415"/>
                    </a:cubicBezTo>
                    <a:cubicBezTo>
                      <a:pt x="5271" y="5548"/>
                      <a:pt x="5271" y="5715"/>
                      <a:pt x="5271" y="5849"/>
                    </a:cubicBezTo>
                    <a:cubicBezTo>
                      <a:pt x="5271" y="5915"/>
                      <a:pt x="5304" y="6049"/>
                      <a:pt x="5271" y="6115"/>
                    </a:cubicBezTo>
                    <a:lnTo>
                      <a:pt x="5304" y="6149"/>
                    </a:lnTo>
                    <a:cubicBezTo>
                      <a:pt x="5271" y="6216"/>
                      <a:pt x="5188" y="6232"/>
                      <a:pt x="5092" y="6232"/>
                    </a:cubicBezTo>
                    <a:cubicBezTo>
                      <a:pt x="4996" y="6232"/>
                      <a:pt x="4887" y="6216"/>
                      <a:pt x="4804" y="6216"/>
                    </a:cubicBezTo>
                    <a:cubicBezTo>
                      <a:pt x="4270" y="6232"/>
                      <a:pt x="3737" y="6241"/>
                      <a:pt x="3203" y="6241"/>
                    </a:cubicBezTo>
                    <a:cubicBezTo>
                      <a:pt x="2669" y="6241"/>
                      <a:pt x="2135" y="6232"/>
                      <a:pt x="1602" y="6216"/>
                    </a:cubicBezTo>
                    <a:cubicBezTo>
                      <a:pt x="1535" y="6216"/>
                      <a:pt x="1402" y="6224"/>
                      <a:pt x="1276" y="6224"/>
                    </a:cubicBezTo>
                    <a:cubicBezTo>
                      <a:pt x="1151" y="6224"/>
                      <a:pt x="1035" y="6216"/>
                      <a:pt x="1001" y="6182"/>
                    </a:cubicBezTo>
                    <a:cubicBezTo>
                      <a:pt x="935" y="6115"/>
                      <a:pt x="935" y="5682"/>
                      <a:pt x="901" y="5548"/>
                    </a:cubicBezTo>
                    <a:cubicBezTo>
                      <a:pt x="868" y="5048"/>
                      <a:pt x="834" y="4514"/>
                      <a:pt x="801" y="3981"/>
                    </a:cubicBezTo>
                    <a:cubicBezTo>
                      <a:pt x="768" y="3414"/>
                      <a:pt x="768" y="2813"/>
                      <a:pt x="801" y="2246"/>
                    </a:cubicBezTo>
                    <a:cubicBezTo>
                      <a:pt x="801" y="1946"/>
                      <a:pt x="701" y="1412"/>
                      <a:pt x="935" y="1179"/>
                    </a:cubicBezTo>
                    <a:cubicBezTo>
                      <a:pt x="1050" y="1063"/>
                      <a:pt x="1245" y="1028"/>
                      <a:pt x="1420" y="1028"/>
                    </a:cubicBezTo>
                    <a:close/>
                    <a:moveTo>
                      <a:pt x="1154" y="1"/>
                    </a:moveTo>
                    <a:cubicBezTo>
                      <a:pt x="985" y="1"/>
                      <a:pt x="822" y="29"/>
                      <a:pt x="668" y="111"/>
                    </a:cubicBezTo>
                    <a:cubicBezTo>
                      <a:pt x="534" y="145"/>
                      <a:pt x="468" y="245"/>
                      <a:pt x="401" y="345"/>
                    </a:cubicBezTo>
                    <a:cubicBezTo>
                      <a:pt x="334" y="445"/>
                      <a:pt x="301" y="578"/>
                      <a:pt x="301" y="745"/>
                    </a:cubicBezTo>
                    <a:cubicBezTo>
                      <a:pt x="201" y="1779"/>
                      <a:pt x="34" y="2846"/>
                      <a:pt x="34" y="3914"/>
                    </a:cubicBezTo>
                    <a:cubicBezTo>
                      <a:pt x="1" y="4548"/>
                      <a:pt x="67" y="5181"/>
                      <a:pt x="134" y="5815"/>
                    </a:cubicBezTo>
                    <a:cubicBezTo>
                      <a:pt x="167" y="6282"/>
                      <a:pt x="234" y="6816"/>
                      <a:pt x="768" y="6983"/>
                    </a:cubicBezTo>
                    <a:cubicBezTo>
                      <a:pt x="1035" y="7049"/>
                      <a:pt x="1335" y="7049"/>
                      <a:pt x="1602" y="7049"/>
                    </a:cubicBezTo>
                    <a:cubicBezTo>
                      <a:pt x="1935" y="7049"/>
                      <a:pt x="2269" y="7083"/>
                      <a:pt x="2602" y="7083"/>
                    </a:cubicBezTo>
                    <a:cubicBezTo>
                      <a:pt x="3236" y="7116"/>
                      <a:pt x="3903" y="7116"/>
                      <a:pt x="4537" y="7116"/>
                    </a:cubicBezTo>
                    <a:cubicBezTo>
                      <a:pt x="4644" y="7116"/>
                      <a:pt x="4755" y="7119"/>
                      <a:pt x="4866" y="7119"/>
                    </a:cubicBezTo>
                    <a:cubicBezTo>
                      <a:pt x="5312" y="7119"/>
                      <a:pt x="5771" y="7076"/>
                      <a:pt x="6038" y="6649"/>
                    </a:cubicBezTo>
                    <a:cubicBezTo>
                      <a:pt x="6305" y="6216"/>
                      <a:pt x="6172" y="5548"/>
                      <a:pt x="6172" y="5048"/>
                    </a:cubicBezTo>
                    <a:cubicBezTo>
                      <a:pt x="6138" y="3580"/>
                      <a:pt x="6105" y="2113"/>
                      <a:pt x="6072" y="645"/>
                    </a:cubicBezTo>
                    <a:cubicBezTo>
                      <a:pt x="6072" y="411"/>
                      <a:pt x="5871" y="178"/>
                      <a:pt x="5605" y="178"/>
                    </a:cubicBezTo>
                    <a:lnTo>
                      <a:pt x="2336" y="145"/>
                    </a:lnTo>
                    <a:cubicBezTo>
                      <a:pt x="1943" y="145"/>
                      <a:pt x="1534" y="1"/>
                      <a:pt x="1154" y="1"/>
                    </a:cubicBezTo>
                    <a:close/>
                  </a:path>
                </a:pathLst>
              </a:custGeom>
              <a:solidFill>
                <a:srgbClr val="C463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34"/>
              <p:cNvSpPr/>
              <p:nvPr/>
            </p:nvSpPr>
            <p:spPr>
              <a:xfrm flipH="1">
                <a:off x="1280553" y="1467424"/>
                <a:ext cx="125021" cy="140148"/>
              </a:xfrm>
              <a:custGeom>
                <a:rect b="b" l="l" r="r" t="t"/>
                <a:pathLst>
                  <a:path extrusionOk="0" h="7032" w="6273">
                    <a:moveTo>
                      <a:pt x="1411" y="940"/>
                    </a:moveTo>
                    <a:cubicBezTo>
                      <a:pt x="1608" y="940"/>
                      <a:pt x="1818" y="991"/>
                      <a:pt x="2002" y="991"/>
                    </a:cubicBezTo>
                    <a:lnTo>
                      <a:pt x="3203" y="991"/>
                    </a:lnTo>
                    <a:cubicBezTo>
                      <a:pt x="3837" y="991"/>
                      <a:pt x="4471" y="1024"/>
                      <a:pt x="5138" y="1024"/>
                    </a:cubicBezTo>
                    <a:cubicBezTo>
                      <a:pt x="5171" y="1925"/>
                      <a:pt x="5171" y="2859"/>
                      <a:pt x="5205" y="3759"/>
                    </a:cubicBezTo>
                    <a:cubicBezTo>
                      <a:pt x="5238" y="4293"/>
                      <a:pt x="5238" y="4793"/>
                      <a:pt x="5238" y="5327"/>
                    </a:cubicBezTo>
                    <a:cubicBezTo>
                      <a:pt x="5238" y="5460"/>
                      <a:pt x="5271" y="5627"/>
                      <a:pt x="5271" y="5761"/>
                    </a:cubicBezTo>
                    <a:cubicBezTo>
                      <a:pt x="5271" y="5827"/>
                      <a:pt x="5305" y="5961"/>
                      <a:pt x="5271" y="6027"/>
                    </a:cubicBezTo>
                    <a:lnTo>
                      <a:pt x="5271" y="6061"/>
                    </a:lnTo>
                    <a:cubicBezTo>
                      <a:pt x="5238" y="6128"/>
                      <a:pt x="5155" y="6144"/>
                      <a:pt x="5059" y="6144"/>
                    </a:cubicBezTo>
                    <a:cubicBezTo>
                      <a:pt x="4963" y="6144"/>
                      <a:pt x="4854" y="6128"/>
                      <a:pt x="4771" y="6128"/>
                    </a:cubicBezTo>
                    <a:cubicBezTo>
                      <a:pt x="4237" y="6144"/>
                      <a:pt x="3704" y="6153"/>
                      <a:pt x="3170" y="6153"/>
                    </a:cubicBezTo>
                    <a:cubicBezTo>
                      <a:pt x="2636" y="6153"/>
                      <a:pt x="2102" y="6144"/>
                      <a:pt x="1569" y="6128"/>
                    </a:cubicBezTo>
                    <a:cubicBezTo>
                      <a:pt x="1519" y="6128"/>
                      <a:pt x="1385" y="6136"/>
                      <a:pt x="1256" y="6136"/>
                    </a:cubicBezTo>
                    <a:cubicBezTo>
                      <a:pt x="1127" y="6136"/>
                      <a:pt x="1002" y="6128"/>
                      <a:pt x="968" y="6094"/>
                    </a:cubicBezTo>
                    <a:cubicBezTo>
                      <a:pt x="902" y="6027"/>
                      <a:pt x="902" y="5594"/>
                      <a:pt x="902" y="5460"/>
                    </a:cubicBezTo>
                    <a:cubicBezTo>
                      <a:pt x="835" y="4960"/>
                      <a:pt x="801" y="4426"/>
                      <a:pt x="768" y="3893"/>
                    </a:cubicBezTo>
                    <a:cubicBezTo>
                      <a:pt x="768" y="3326"/>
                      <a:pt x="768" y="2725"/>
                      <a:pt x="768" y="2158"/>
                    </a:cubicBezTo>
                    <a:cubicBezTo>
                      <a:pt x="801" y="1824"/>
                      <a:pt x="701" y="1224"/>
                      <a:pt x="1068" y="1024"/>
                    </a:cubicBezTo>
                    <a:cubicBezTo>
                      <a:pt x="1171" y="960"/>
                      <a:pt x="1288" y="940"/>
                      <a:pt x="1411" y="940"/>
                    </a:cubicBezTo>
                    <a:close/>
                    <a:moveTo>
                      <a:pt x="1287" y="1"/>
                    </a:moveTo>
                    <a:cubicBezTo>
                      <a:pt x="856" y="1"/>
                      <a:pt x="449" y="79"/>
                      <a:pt x="268" y="423"/>
                    </a:cubicBezTo>
                    <a:cubicBezTo>
                      <a:pt x="168" y="657"/>
                      <a:pt x="134" y="957"/>
                      <a:pt x="134" y="1224"/>
                    </a:cubicBezTo>
                    <a:cubicBezTo>
                      <a:pt x="101" y="2091"/>
                      <a:pt x="34" y="2959"/>
                      <a:pt x="1" y="3826"/>
                    </a:cubicBezTo>
                    <a:cubicBezTo>
                      <a:pt x="1" y="4460"/>
                      <a:pt x="34" y="5093"/>
                      <a:pt x="101" y="5727"/>
                    </a:cubicBezTo>
                    <a:cubicBezTo>
                      <a:pt x="134" y="6194"/>
                      <a:pt x="201" y="6728"/>
                      <a:pt x="735" y="6895"/>
                    </a:cubicBezTo>
                    <a:cubicBezTo>
                      <a:pt x="1002" y="6961"/>
                      <a:pt x="1302" y="6961"/>
                      <a:pt x="1569" y="6961"/>
                    </a:cubicBezTo>
                    <a:cubicBezTo>
                      <a:pt x="1902" y="6961"/>
                      <a:pt x="2236" y="6995"/>
                      <a:pt x="2569" y="6995"/>
                    </a:cubicBezTo>
                    <a:cubicBezTo>
                      <a:pt x="3237" y="7028"/>
                      <a:pt x="3870" y="7028"/>
                      <a:pt x="4537" y="7028"/>
                    </a:cubicBezTo>
                    <a:cubicBezTo>
                      <a:pt x="4643" y="7028"/>
                      <a:pt x="4756" y="7031"/>
                      <a:pt x="4871" y="7031"/>
                    </a:cubicBezTo>
                    <a:cubicBezTo>
                      <a:pt x="5302" y="7031"/>
                      <a:pt x="5768" y="6990"/>
                      <a:pt x="6005" y="6595"/>
                    </a:cubicBezTo>
                    <a:cubicBezTo>
                      <a:pt x="6272" y="6128"/>
                      <a:pt x="6172" y="5460"/>
                      <a:pt x="6139" y="4960"/>
                    </a:cubicBezTo>
                    <a:lnTo>
                      <a:pt x="6172" y="4960"/>
                    </a:lnTo>
                    <a:cubicBezTo>
                      <a:pt x="6139" y="3492"/>
                      <a:pt x="6105" y="2025"/>
                      <a:pt x="6072" y="557"/>
                    </a:cubicBezTo>
                    <a:cubicBezTo>
                      <a:pt x="6039" y="323"/>
                      <a:pt x="5838" y="90"/>
                      <a:pt x="5605" y="90"/>
                    </a:cubicBezTo>
                    <a:lnTo>
                      <a:pt x="2303" y="57"/>
                    </a:lnTo>
                    <a:cubicBezTo>
                      <a:pt x="2028" y="57"/>
                      <a:pt x="1649" y="1"/>
                      <a:pt x="1287" y="1"/>
                    </a:cubicBezTo>
                    <a:close/>
                  </a:path>
                </a:pathLst>
              </a:custGeom>
              <a:solidFill>
                <a:srgbClr val="C463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34"/>
              <p:cNvSpPr/>
              <p:nvPr/>
            </p:nvSpPr>
            <p:spPr>
              <a:xfrm flipH="1">
                <a:off x="1438777" y="1631727"/>
                <a:ext cx="125679" cy="139390"/>
              </a:xfrm>
              <a:custGeom>
                <a:rect b="b" l="l" r="r" t="t"/>
                <a:pathLst>
                  <a:path extrusionOk="0" h="6994" w="6306">
                    <a:moveTo>
                      <a:pt x="1373" y="887"/>
                    </a:moveTo>
                    <a:cubicBezTo>
                      <a:pt x="1590" y="887"/>
                      <a:pt x="1835" y="952"/>
                      <a:pt x="2002" y="952"/>
                    </a:cubicBezTo>
                    <a:lnTo>
                      <a:pt x="3203" y="986"/>
                    </a:lnTo>
                    <a:lnTo>
                      <a:pt x="5171" y="986"/>
                    </a:lnTo>
                    <a:cubicBezTo>
                      <a:pt x="5171" y="1920"/>
                      <a:pt x="5204" y="2820"/>
                      <a:pt x="5238" y="3721"/>
                    </a:cubicBezTo>
                    <a:cubicBezTo>
                      <a:pt x="5238" y="4255"/>
                      <a:pt x="5271" y="4788"/>
                      <a:pt x="5271" y="5289"/>
                    </a:cubicBezTo>
                    <a:cubicBezTo>
                      <a:pt x="5271" y="5456"/>
                      <a:pt x="5271" y="5589"/>
                      <a:pt x="5271" y="5722"/>
                    </a:cubicBezTo>
                    <a:cubicBezTo>
                      <a:pt x="5271" y="5823"/>
                      <a:pt x="5304" y="5956"/>
                      <a:pt x="5271" y="6023"/>
                    </a:cubicBezTo>
                    <a:lnTo>
                      <a:pt x="5304" y="6023"/>
                    </a:lnTo>
                    <a:cubicBezTo>
                      <a:pt x="5260" y="6112"/>
                      <a:pt x="5126" y="6126"/>
                      <a:pt x="4993" y="6126"/>
                    </a:cubicBezTo>
                    <a:cubicBezTo>
                      <a:pt x="4926" y="6126"/>
                      <a:pt x="4860" y="6123"/>
                      <a:pt x="4804" y="6123"/>
                    </a:cubicBezTo>
                    <a:cubicBezTo>
                      <a:pt x="3737" y="6123"/>
                      <a:pt x="2669" y="6123"/>
                      <a:pt x="1602" y="6089"/>
                    </a:cubicBezTo>
                    <a:cubicBezTo>
                      <a:pt x="1535" y="6089"/>
                      <a:pt x="1402" y="6098"/>
                      <a:pt x="1276" y="6098"/>
                    </a:cubicBezTo>
                    <a:cubicBezTo>
                      <a:pt x="1151" y="6098"/>
                      <a:pt x="1035" y="6089"/>
                      <a:pt x="1001" y="6056"/>
                    </a:cubicBezTo>
                    <a:cubicBezTo>
                      <a:pt x="935" y="5989"/>
                      <a:pt x="935" y="5589"/>
                      <a:pt x="901" y="5456"/>
                    </a:cubicBezTo>
                    <a:cubicBezTo>
                      <a:pt x="868" y="4922"/>
                      <a:pt x="834" y="4388"/>
                      <a:pt x="801" y="3854"/>
                    </a:cubicBezTo>
                    <a:cubicBezTo>
                      <a:pt x="768" y="3287"/>
                      <a:pt x="768" y="2720"/>
                      <a:pt x="801" y="2153"/>
                    </a:cubicBezTo>
                    <a:cubicBezTo>
                      <a:pt x="801" y="1820"/>
                      <a:pt x="734" y="1186"/>
                      <a:pt x="1035" y="986"/>
                    </a:cubicBezTo>
                    <a:cubicBezTo>
                      <a:pt x="1122" y="911"/>
                      <a:pt x="1243" y="887"/>
                      <a:pt x="1373" y="887"/>
                    </a:cubicBezTo>
                    <a:close/>
                    <a:moveTo>
                      <a:pt x="1606" y="0"/>
                    </a:moveTo>
                    <a:cubicBezTo>
                      <a:pt x="1294" y="0"/>
                      <a:pt x="992" y="33"/>
                      <a:pt x="668" y="185"/>
                    </a:cubicBezTo>
                    <a:cubicBezTo>
                      <a:pt x="601" y="219"/>
                      <a:pt x="534" y="252"/>
                      <a:pt x="501" y="285"/>
                    </a:cubicBezTo>
                    <a:cubicBezTo>
                      <a:pt x="434" y="352"/>
                      <a:pt x="401" y="452"/>
                      <a:pt x="367" y="552"/>
                    </a:cubicBezTo>
                    <a:cubicBezTo>
                      <a:pt x="201" y="1653"/>
                      <a:pt x="34" y="2687"/>
                      <a:pt x="34" y="3788"/>
                    </a:cubicBezTo>
                    <a:cubicBezTo>
                      <a:pt x="1" y="4422"/>
                      <a:pt x="67" y="5055"/>
                      <a:pt x="134" y="5689"/>
                    </a:cubicBezTo>
                    <a:cubicBezTo>
                      <a:pt x="167" y="6189"/>
                      <a:pt x="234" y="6690"/>
                      <a:pt x="768" y="6857"/>
                    </a:cubicBezTo>
                    <a:cubicBezTo>
                      <a:pt x="928" y="6917"/>
                      <a:pt x="1100" y="6929"/>
                      <a:pt x="1270" y="6929"/>
                    </a:cubicBezTo>
                    <a:cubicBezTo>
                      <a:pt x="1383" y="6929"/>
                      <a:pt x="1495" y="6923"/>
                      <a:pt x="1602" y="6923"/>
                    </a:cubicBezTo>
                    <a:cubicBezTo>
                      <a:pt x="1935" y="6957"/>
                      <a:pt x="2269" y="6957"/>
                      <a:pt x="2602" y="6957"/>
                    </a:cubicBezTo>
                    <a:cubicBezTo>
                      <a:pt x="3236" y="6990"/>
                      <a:pt x="3903" y="6990"/>
                      <a:pt x="4537" y="6990"/>
                    </a:cubicBezTo>
                    <a:cubicBezTo>
                      <a:pt x="4649" y="6990"/>
                      <a:pt x="4766" y="6993"/>
                      <a:pt x="4884" y="6993"/>
                    </a:cubicBezTo>
                    <a:cubicBezTo>
                      <a:pt x="5324" y="6993"/>
                      <a:pt x="5775" y="6951"/>
                      <a:pt x="6038" y="6556"/>
                    </a:cubicBezTo>
                    <a:cubicBezTo>
                      <a:pt x="6305" y="6089"/>
                      <a:pt x="6172" y="5422"/>
                      <a:pt x="6172" y="4922"/>
                    </a:cubicBezTo>
                    <a:cubicBezTo>
                      <a:pt x="6138" y="3488"/>
                      <a:pt x="6105" y="2020"/>
                      <a:pt x="6072" y="552"/>
                    </a:cubicBezTo>
                    <a:cubicBezTo>
                      <a:pt x="6072" y="285"/>
                      <a:pt x="5871" y="85"/>
                      <a:pt x="5605" y="85"/>
                    </a:cubicBezTo>
                    <a:lnTo>
                      <a:pt x="2336" y="18"/>
                    </a:lnTo>
                    <a:cubicBezTo>
                      <a:pt x="2078" y="18"/>
                      <a:pt x="1839" y="0"/>
                      <a:pt x="1606" y="0"/>
                    </a:cubicBezTo>
                    <a:close/>
                  </a:path>
                </a:pathLst>
              </a:custGeom>
              <a:solidFill>
                <a:srgbClr val="C463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34"/>
              <p:cNvSpPr/>
              <p:nvPr/>
            </p:nvSpPr>
            <p:spPr>
              <a:xfrm flipH="1">
                <a:off x="1280553" y="1631289"/>
                <a:ext cx="125021" cy="139829"/>
              </a:xfrm>
              <a:custGeom>
                <a:rect b="b" l="l" r="r" t="t"/>
                <a:pathLst>
                  <a:path extrusionOk="0" h="7016" w="6273">
                    <a:moveTo>
                      <a:pt x="2002" y="974"/>
                    </a:moveTo>
                    <a:lnTo>
                      <a:pt x="3203" y="1008"/>
                    </a:lnTo>
                    <a:cubicBezTo>
                      <a:pt x="3837" y="1008"/>
                      <a:pt x="4471" y="1008"/>
                      <a:pt x="5138" y="1041"/>
                    </a:cubicBezTo>
                    <a:cubicBezTo>
                      <a:pt x="5171" y="1942"/>
                      <a:pt x="5171" y="2842"/>
                      <a:pt x="5205" y="3776"/>
                    </a:cubicBezTo>
                    <a:cubicBezTo>
                      <a:pt x="5238" y="4277"/>
                      <a:pt x="5238" y="4810"/>
                      <a:pt x="5238" y="5344"/>
                    </a:cubicBezTo>
                    <a:cubicBezTo>
                      <a:pt x="5238" y="5478"/>
                      <a:pt x="5271" y="5611"/>
                      <a:pt x="5271" y="5778"/>
                    </a:cubicBezTo>
                    <a:cubicBezTo>
                      <a:pt x="5271" y="5845"/>
                      <a:pt x="5305" y="5978"/>
                      <a:pt x="5271" y="6045"/>
                    </a:cubicBezTo>
                    <a:cubicBezTo>
                      <a:pt x="5227" y="6134"/>
                      <a:pt x="5093" y="6148"/>
                      <a:pt x="4960" y="6148"/>
                    </a:cubicBezTo>
                    <a:cubicBezTo>
                      <a:pt x="4893" y="6148"/>
                      <a:pt x="4827" y="6145"/>
                      <a:pt x="4771" y="6145"/>
                    </a:cubicBezTo>
                    <a:cubicBezTo>
                      <a:pt x="3704" y="6145"/>
                      <a:pt x="2636" y="6145"/>
                      <a:pt x="1569" y="6111"/>
                    </a:cubicBezTo>
                    <a:cubicBezTo>
                      <a:pt x="1519" y="6111"/>
                      <a:pt x="1385" y="6120"/>
                      <a:pt x="1256" y="6120"/>
                    </a:cubicBezTo>
                    <a:cubicBezTo>
                      <a:pt x="1127" y="6120"/>
                      <a:pt x="1002" y="6111"/>
                      <a:pt x="968" y="6078"/>
                    </a:cubicBezTo>
                    <a:cubicBezTo>
                      <a:pt x="902" y="6011"/>
                      <a:pt x="902" y="5611"/>
                      <a:pt x="902" y="5478"/>
                    </a:cubicBezTo>
                    <a:cubicBezTo>
                      <a:pt x="835" y="4944"/>
                      <a:pt x="801" y="4410"/>
                      <a:pt x="768" y="3876"/>
                    </a:cubicBezTo>
                    <a:cubicBezTo>
                      <a:pt x="768" y="3309"/>
                      <a:pt x="768" y="2742"/>
                      <a:pt x="768" y="2175"/>
                    </a:cubicBezTo>
                    <a:cubicBezTo>
                      <a:pt x="801" y="1875"/>
                      <a:pt x="801" y="1575"/>
                      <a:pt x="801" y="1275"/>
                    </a:cubicBezTo>
                    <a:cubicBezTo>
                      <a:pt x="1002" y="1275"/>
                      <a:pt x="1135" y="1141"/>
                      <a:pt x="1202" y="974"/>
                    </a:cubicBezTo>
                    <a:close/>
                    <a:moveTo>
                      <a:pt x="1434" y="1"/>
                    </a:moveTo>
                    <a:cubicBezTo>
                      <a:pt x="981" y="1"/>
                      <a:pt x="531" y="82"/>
                      <a:pt x="334" y="474"/>
                    </a:cubicBezTo>
                    <a:cubicBezTo>
                      <a:pt x="234" y="708"/>
                      <a:pt x="201" y="941"/>
                      <a:pt x="201" y="1175"/>
                    </a:cubicBezTo>
                    <a:cubicBezTo>
                      <a:pt x="168" y="1675"/>
                      <a:pt x="168" y="2142"/>
                      <a:pt x="134" y="2642"/>
                    </a:cubicBezTo>
                    <a:cubicBezTo>
                      <a:pt x="101" y="3043"/>
                      <a:pt x="1" y="3409"/>
                      <a:pt x="1" y="3810"/>
                    </a:cubicBezTo>
                    <a:cubicBezTo>
                      <a:pt x="1" y="4444"/>
                      <a:pt x="34" y="5111"/>
                      <a:pt x="101" y="5711"/>
                    </a:cubicBezTo>
                    <a:cubicBezTo>
                      <a:pt x="134" y="6211"/>
                      <a:pt x="201" y="6745"/>
                      <a:pt x="735" y="6879"/>
                    </a:cubicBezTo>
                    <a:cubicBezTo>
                      <a:pt x="1002" y="6979"/>
                      <a:pt x="1302" y="6945"/>
                      <a:pt x="1569" y="6979"/>
                    </a:cubicBezTo>
                    <a:cubicBezTo>
                      <a:pt x="1902" y="6979"/>
                      <a:pt x="2236" y="6979"/>
                      <a:pt x="2569" y="7012"/>
                    </a:cubicBezTo>
                    <a:lnTo>
                      <a:pt x="4537" y="7012"/>
                    </a:lnTo>
                    <a:cubicBezTo>
                      <a:pt x="4643" y="7012"/>
                      <a:pt x="4756" y="7015"/>
                      <a:pt x="4871" y="7015"/>
                    </a:cubicBezTo>
                    <a:cubicBezTo>
                      <a:pt x="5302" y="7015"/>
                      <a:pt x="5768" y="6973"/>
                      <a:pt x="6005" y="6578"/>
                    </a:cubicBezTo>
                    <a:cubicBezTo>
                      <a:pt x="6272" y="6145"/>
                      <a:pt x="6172" y="5478"/>
                      <a:pt x="6139" y="4977"/>
                    </a:cubicBezTo>
                    <a:lnTo>
                      <a:pt x="6172" y="4944"/>
                    </a:lnTo>
                    <a:cubicBezTo>
                      <a:pt x="6139" y="3510"/>
                      <a:pt x="6105" y="2042"/>
                      <a:pt x="6072" y="574"/>
                    </a:cubicBezTo>
                    <a:cubicBezTo>
                      <a:pt x="6039" y="307"/>
                      <a:pt x="5838" y="107"/>
                      <a:pt x="5605" y="107"/>
                    </a:cubicBezTo>
                    <a:lnTo>
                      <a:pt x="2303" y="40"/>
                    </a:lnTo>
                    <a:cubicBezTo>
                      <a:pt x="2069" y="40"/>
                      <a:pt x="1751" y="1"/>
                      <a:pt x="1434" y="1"/>
                    </a:cubicBezTo>
                    <a:close/>
                  </a:path>
                </a:pathLst>
              </a:custGeom>
              <a:solidFill>
                <a:srgbClr val="C463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34"/>
              <p:cNvSpPr/>
              <p:nvPr/>
            </p:nvSpPr>
            <p:spPr>
              <a:xfrm flipH="1">
                <a:off x="1412330" y="1431909"/>
                <a:ext cx="116232" cy="139211"/>
              </a:xfrm>
              <a:custGeom>
                <a:rect b="b" l="l" r="r" t="t"/>
                <a:pathLst>
                  <a:path extrusionOk="0" h="6985" w="5832">
                    <a:moveTo>
                      <a:pt x="5239" y="1"/>
                    </a:moveTo>
                    <a:cubicBezTo>
                      <a:pt x="5103" y="1"/>
                      <a:pt x="4965" y="70"/>
                      <a:pt x="4871" y="237"/>
                    </a:cubicBezTo>
                    <a:cubicBezTo>
                      <a:pt x="4304" y="1271"/>
                      <a:pt x="3770" y="2306"/>
                      <a:pt x="3203" y="3340"/>
                    </a:cubicBezTo>
                    <a:cubicBezTo>
                      <a:pt x="2703" y="4207"/>
                      <a:pt x="2169" y="5074"/>
                      <a:pt x="1669" y="5941"/>
                    </a:cubicBezTo>
                    <a:cubicBezTo>
                      <a:pt x="1502" y="5741"/>
                      <a:pt x="1302" y="5575"/>
                      <a:pt x="1135" y="5408"/>
                    </a:cubicBezTo>
                    <a:cubicBezTo>
                      <a:pt x="901" y="5174"/>
                      <a:pt x="601" y="4741"/>
                      <a:pt x="268" y="4674"/>
                    </a:cubicBezTo>
                    <a:cubicBezTo>
                      <a:pt x="250" y="4669"/>
                      <a:pt x="233" y="4667"/>
                      <a:pt x="216" y="4667"/>
                    </a:cubicBezTo>
                    <a:cubicBezTo>
                      <a:pt x="109" y="4667"/>
                      <a:pt x="34" y="4754"/>
                      <a:pt x="34" y="4841"/>
                    </a:cubicBezTo>
                    <a:cubicBezTo>
                      <a:pt x="1" y="5208"/>
                      <a:pt x="401" y="5608"/>
                      <a:pt x="601" y="5875"/>
                    </a:cubicBezTo>
                    <a:cubicBezTo>
                      <a:pt x="868" y="6242"/>
                      <a:pt x="1168" y="6542"/>
                      <a:pt x="1469" y="6875"/>
                    </a:cubicBezTo>
                    <a:cubicBezTo>
                      <a:pt x="1545" y="6952"/>
                      <a:pt x="1636" y="6985"/>
                      <a:pt x="1729" y="6985"/>
                    </a:cubicBezTo>
                    <a:cubicBezTo>
                      <a:pt x="1879" y="6985"/>
                      <a:pt x="2033" y="6899"/>
                      <a:pt x="2136" y="6775"/>
                    </a:cubicBezTo>
                    <a:cubicBezTo>
                      <a:pt x="2803" y="5808"/>
                      <a:pt x="3403" y="4807"/>
                      <a:pt x="3970" y="3773"/>
                    </a:cubicBezTo>
                    <a:cubicBezTo>
                      <a:pt x="4571" y="2773"/>
                      <a:pt x="5138" y="1738"/>
                      <a:pt x="5672" y="671"/>
                    </a:cubicBezTo>
                    <a:cubicBezTo>
                      <a:pt x="5832" y="328"/>
                      <a:pt x="5537" y="1"/>
                      <a:pt x="5239" y="1"/>
                    </a:cubicBezTo>
                    <a:close/>
                  </a:path>
                </a:pathLst>
              </a:custGeom>
              <a:solidFill>
                <a:srgbClr val="5CC9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34"/>
              <p:cNvSpPr/>
              <p:nvPr/>
            </p:nvSpPr>
            <p:spPr>
              <a:xfrm flipH="1">
                <a:off x="1260264" y="1447355"/>
                <a:ext cx="116491" cy="128130"/>
              </a:xfrm>
              <a:custGeom>
                <a:rect b="b" l="l" r="r" t="t"/>
                <a:pathLst>
                  <a:path extrusionOk="0" h="6429" w="5845">
                    <a:moveTo>
                      <a:pt x="5201" y="0"/>
                    </a:moveTo>
                    <a:cubicBezTo>
                      <a:pt x="5122" y="0"/>
                      <a:pt x="5040" y="20"/>
                      <a:pt x="4959" y="63"/>
                    </a:cubicBezTo>
                    <a:cubicBezTo>
                      <a:pt x="4726" y="196"/>
                      <a:pt x="4526" y="363"/>
                      <a:pt x="4326" y="530"/>
                    </a:cubicBezTo>
                    <a:cubicBezTo>
                      <a:pt x="4059" y="697"/>
                      <a:pt x="4092" y="963"/>
                      <a:pt x="4259" y="1130"/>
                    </a:cubicBezTo>
                    <a:cubicBezTo>
                      <a:pt x="3859" y="1764"/>
                      <a:pt x="3458" y="2364"/>
                      <a:pt x="3091" y="2998"/>
                    </a:cubicBezTo>
                    <a:cubicBezTo>
                      <a:pt x="2825" y="3465"/>
                      <a:pt x="2591" y="3932"/>
                      <a:pt x="2324" y="4366"/>
                    </a:cubicBezTo>
                    <a:cubicBezTo>
                      <a:pt x="2157" y="4699"/>
                      <a:pt x="1957" y="5033"/>
                      <a:pt x="1791" y="5367"/>
                    </a:cubicBezTo>
                    <a:cubicBezTo>
                      <a:pt x="1190" y="5033"/>
                      <a:pt x="756" y="4533"/>
                      <a:pt x="423" y="3932"/>
                    </a:cubicBezTo>
                    <a:cubicBezTo>
                      <a:pt x="376" y="3862"/>
                      <a:pt x="310" y="3833"/>
                      <a:pt x="244" y="3833"/>
                    </a:cubicBezTo>
                    <a:cubicBezTo>
                      <a:pt x="121" y="3833"/>
                      <a:pt x="1" y="3935"/>
                      <a:pt x="23" y="4066"/>
                    </a:cubicBezTo>
                    <a:cubicBezTo>
                      <a:pt x="289" y="5033"/>
                      <a:pt x="957" y="5834"/>
                      <a:pt x="1757" y="6367"/>
                    </a:cubicBezTo>
                    <a:cubicBezTo>
                      <a:pt x="1820" y="6409"/>
                      <a:pt x="1889" y="6428"/>
                      <a:pt x="1959" y="6428"/>
                    </a:cubicBezTo>
                    <a:cubicBezTo>
                      <a:pt x="2112" y="6428"/>
                      <a:pt x="2266" y="6338"/>
                      <a:pt x="2358" y="6201"/>
                    </a:cubicBezTo>
                    <a:cubicBezTo>
                      <a:pt x="2658" y="5800"/>
                      <a:pt x="2891" y="5300"/>
                      <a:pt x="3125" y="4833"/>
                    </a:cubicBezTo>
                    <a:cubicBezTo>
                      <a:pt x="3392" y="4366"/>
                      <a:pt x="3659" y="3899"/>
                      <a:pt x="3959" y="3432"/>
                    </a:cubicBezTo>
                    <a:cubicBezTo>
                      <a:pt x="4492" y="2531"/>
                      <a:pt x="5060" y="1631"/>
                      <a:pt x="5627" y="730"/>
                    </a:cubicBezTo>
                    <a:cubicBezTo>
                      <a:pt x="5844" y="376"/>
                      <a:pt x="5552" y="0"/>
                      <a:pt x="5201" y="0"/>
                    </a:cubicBezTo>
                    <a:close/>
                  </a:path>
                </a:pathLst>
              </a:custGeom>
              <a:solidFill>
                <a:srgbClr val="5CC9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34"/>
              <p:cNvSpPr/>
              <p:nvPr/>
            </p:nvSpPr>
            <p:spPr>
              <a:xfrm flipH="1">
                <a:off x="1426879" y="1635753"/>
                <a:ext cx="96541" cy="105370"/>
              </a:xfrm>
              <a:custGeom>
                <a:rect b="b" l="l" r="r" t="t"/>
                <a:pathLst>
                  <a:path extrusionOk="0" h="5287" w="4844">
                    <a:moveTo>
                      <a:pt x="4310" y="0"/>
                    </a:moveTo>
                    <a:cubicBezTo>
                      <a:pt x="4213" y="0"/>
                      <a:pt x="4118" y="35"/>
                      <a:pt x="4046" y="117"/>
                    </a:cubicBezTo>
                    <a:cubicBezTo>
                      <a:pt x="3746" y="484"/>
                      <a:pt x="3546" y="884"/>
                      <a:pt x="3345" y="1251"/>
                    </a:cubicBezTo>
                    <a:cubicBezTo>
                      <a:pt x="3145" y="1651"/>
                      <a:pt x="2912" y="2018"/>
                      <a:pt x="2712" y="2385"/>
                    </a:cubicBezTo>
                    <a:cubicBezTo>
                      <a:pt x="2378" y="2985"/>
                      <a:pt x="2011" y="3586"/>
                      <a:pt x="1711" y="4186"/>
                    </a:cubicBezTo>
                    <a:cubicBezTo>
                      <a:pt x="1544" y="4019"/>
                      <a:pt x="1377" y="3886"/>
                      <a:pt x="1244" y="3719"/>
                    </a:cubicBezTo>
                    <a:cubicBezTo>
                      <a:pt x="1077" y="3586"/>
                      <a:pt x="944" y="3419"/>
                      <a:pt x="777" y="3286"/>
                    </a:cubicBezTo>
                    <a:cubicBezTo>
                      <a:pt x="710" y="3219"/>
                      <a:pt x="643" y="3185"/>
                      <a:pt x="543" y="3119"/>
                    </a:cubicBezTo>
                    <a:cubicBezTo>
                      <a:pt x="477" y="3052"/>
                      <a:pt x="410" y="3019"/>
                      <a:pt x="343" y="2952"/>
                    </a:cubicBezTo>
                    <a:cubicBezTo>
                      <a:pt x="311" y="2928"/>
                      <a:pt x="274" y="2918"/>
                      <a:pt x="237" y="2918"/>
                    </a:cubicBezTo>
                    <a:cubicBezTo>
                      <a:pt x="117" y="2918"/>
                      <a:pt x="0" y="3025"/>
                      <a:pt x="76" y="3152"/>
                    </a:cubicBezTo>
                    <a:cubicBezTo>
                      <a:pt x="143" y="3219"/>
                      <a:pt x="143" y="3319"/>
                      <a:pt x="210" y="3386"/>
                    </a:cubicBezTo>
                    <a:cubicBezTo>
                      <a:pt x="243" y="3452"/>
                      <a:pt x="277" y="3519"/>
                      <a:pt x="343" y="3586"/>
                    </a:cubicBezTo>
                    <a:cubicBezTo>
                      <a:pt x="443" y="3753"/>
                      <a:pt x="577" y="3953"/>
                      <a:pt x="710" y="4086"/>
                    </a:cubicBezTo>
                    <a:cubicBezTo>
                      <a:pt x="977" y="4420"/>
                      <a:pt x="1211" y="4753"/>
                      <a:pt x="1477" y="5087"/>
                    </a:cubicBezTo>
                    <a:cubicBezTo>
                      <a:pt x="1561" y="5220"/>
                      <a:pt x="1694" y="5287"/>
                      <a:pt x="1828" y="5287"/>
                    </a:cubicBezTo>
                    <a:cubicBezTo>
                      <a:pt x="1961" y="5287"/>
                      <a:pt x="2095" y="5220"/>
                      <a:pt x="2178" y="5087"/>
                    </a:cubicBezTo>
                    <a:cubicBezTo>
                      <a:pt x="2678" y="4386"/>
                      <a:pt x="3079" y="3586"/>
                      <a:pt x="3512" y="2819"/>
                    </a:cubicBezTo>
                    <a:cubicBezTo>
                      <a:pt x="3712" y="2452"/>
                      <a:pt x="3912" y="2085"/>
                      <a:pt x="4146" y="1718"/>
                    </a:cubicBezTo>
                    <a:cubicBezTo>
                      <a:pt x="4346" y="1317"/>
                      <a:pt x="4613" y="951"/>
                      <a:pt x="4746" y="517"/>
                    </a:cubicBezTo>
                    <a:cubicBezTo>
                      <a:pt x="4844" y="250"/>
                      <a:pt x="4569" y="0"/>
                      <a:pt x="4310" y="0"/>
                    </a:cubicBezTo>
                    <a:close/>
                  </a:path>
                </a:pathLst>
              </a:custGeom>
              <a:solidFill>
                <a:srgbClr val="5CC9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34"/>
              <p:cNvSpPr/>
              <p:nvPr/>
            </p:nvSpPr>
            <p:spPr>
              <a:xfrm flipH="1">
                <a:off x="1261699" y="1608808"/>
                <a:ext cx="113481" cy="128588"/>
              </a:xfrm>
              <a:custGeom>
                <a:rect b="b" l="l" r="r" t="t"/>
                <a:pathLst>
                  <a:path extrusionOk="0" h="6452" w="5694">
                    <a:moveTo>
                      <a:pt x="4914" y="1"/>
                    </a:moveTo>
                    <a:cubicBezTo>
                      <a:pt x="4614" y="101"/>
                      <a:pt x="4580" y="401"/>
                      <a:pt x="4747" y="635"/>
                    </a:cubicBezTo>
                    <a:cubicBezTo>
                      <a:pt x="4747" y="701"/>
                      <a:pt x="4680" y="768"/>
                      <a:pt x="4647" y="835"/>
                    </a:cubicBezTo>
                    <a:cubicBezTo>
                      <a:pt x="4547" y="1035"/>
                      <a:pt x="4380" y="1268"/>
                      <a:pt x="4213" y="1502"/>
                    </a:cubicBezTo>
                    <a:lnTo>
                      <a:pt x="3279" y="2936"/>
                    </a:lnTo>
                    <a:cubicBezTo>
                      <a:pt x="2979" y="3403"/>
                      <a:pt x="2646" y="3904"/>
                      <a:pt x="2345" y="4371"/>
                    </a:cubicBezTo>
                    <a:cubicBezTo>
                      <a:pt x="2145" y="4738"/>
                      <a:pt x="1878" y="5071"/>
                      <a:pt x="1678" y="5471"/>
                    </a:cubicBezTo>
                    <a:cubicBezTo>
                      <a:pt x="1478" y="5305"/>
                      <a:pt x="1311" y="5105"/>
                      <a:pt x="1111" y="4938"/>
                    </a:cubicBezTo>
                    <a:cubicBezTo>
                      <a:pt x="844" y="4671"/>
                      <a:pt x="577" y="4404"/>
                      <a:pt x="311" y="4104"/>
                    </a:cubicBezTo>
                    <a:cubicBezTo>
                      <a:pt x="280" y="4073"/>
                      <a:pt x="245" y="4060"/>
                      <a:pt x="211" y="4060"/>
                    </a:cubicBezTo>
                    <a:cubicBezTo>
                      <a:pt x="100" y="4060"/>
                      <a:pt x="0" y="4202"/>
                      <a:pt x="77" y="4304"/>
                    </a:cubicBezTo>
                    <a:cubicBezTo>
                      <a:pt x="244" y="4704"/>
                      <a:pt x="444" y="5071"/>
                      <a:pt x="677" y="5405"/>
                    </a:cubicBezTo>
                    <a:cubicBezTo>
                      <a:pt x="944" y="5738"/>
                      <a:pt x="1245" y="6005"/>
                      <a:pt x="1511" y="6339"/>
                    </a:cubicBezTo>
                    <a:cubicBezTo>
                      <a:pt x="1564" y="6409"/>
                      <a:pt x="1682" y="6452"/>
                      <a:pt x="1796" y="6452"/>
                    </a:cubicBezTo>
                    <a:cubicBezTo>
                      <a:pt x="1898" y="6452"/>
                      <a:pt x="1998" y="6418"/>
                      <a:pt x="2045" y="6339"/>
                    </a:cubicBezTo>
                    <a:cubicBezTo>
                      <a:pt x="2512" y="5772"/>
                      <a:pt x="2879" y="5171"/>
                      <a:pt x="3279" y="4571"/>
                    </a:cubicBezTo>
                    <a:cubicBezTo>
                      <a:pt x="3646" y="3970"/>
                      <a:pt x="4047" y="3370"/>
                      <a:pt x="4447" y="2803"/>
                    </a:cubicBezTo>
                    <a:lnTo>
                      <a:pt x="4981" y="1936"/>
                    </a:lnTo>
                    <a:cubicBezTo>
                      <a:pt x="5181" y="1669"/>
                      <a:pt x="5381" y="1402"/>
                      <a:pt x="5514" y="1102"/>
                    </a:cubicBezTo>
                    <a:cubicBezTo>
                      <a:pt x="5694" y="713"/>
                      <a:pt x="5605" y="4"/>
                      <a:pt x="5105" y="4"/>
                    </a:cubicBezTo>
                    <a:cubicBezTo>
                      <a:pt x="5047" y="4"/>
                      <a:pt x="4983" y="13"/>
                      <a:pt x="4914" y="34"/>
                    </a:cubicBezTo>
                    <a:lnTo>
                      <a:pt x="4914" y="1"/>
                    </a:lnTo>
                    <a:close/>
                  </a:path>
                </a:pathLst>
              </a:custGeom>
              <a:solidFill>
                <a:srgbClr val="5CC9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34"/>
              <p:cNvSpPr/>
              <p:nvPr/>
            </p:nvSpPr>
            <p:spPr>
              <a:xfrm flipH="1">
                <a:off x="1205835" y="1795492"/>
                <a:ext cx="53293" cy="56820"/>
              </a:xfrm>
              <a:custGeom>
                <a:rect b="b" l="l" r="r" t="t"/>
                <a:pathLst>
                  <a:path extrusionOk="0" h="2851" w="2674">
                    <a:moveTo>
                      <a:pt x="130" y="1"/>
                    </a:moveTo>
                    <a:cubicBezTo>
                      <a:pt x="67" y="1"/>
                      <a:pt x="1" y="83"/>
                      <a:pt x="58" y="141"/>
                    </a:cubicBezTo>
                    <a:cubicBezTo>
                      <a:pt x="525" y="541"/>
                      <a:pt x="959" y="941"/>
                      <a:pt x="1359" y="1408"/>
                    </a:cubicBezTo>
                    <a:cubicBezTo>
                      <a:pt x="1759" y="1842"/>
                      <a:pt x="2126" y="2342"/>
                      <a:pt x="2460" y="2809"/>
                    </a:cubicBezTo>
                    <a:cubicBezTo>
                      <a:pt x="2489" y="2839"/>
                      <a:pt x="2521" y="2851"/>
                      <a:pt x="2551" y="2851"/>
                    </a:cubicBezTo>
                    <a:cubicBezTo>
                      <a:pt x="2621" y="2851"/>
                      <a:pt x="2674" y="2780"/>
                      <a:pt x="2627" y="2709"/>
                    </a:cubicBezTo>
                    <a:cubicBezTo>
                      <a:pt x="2026" y="1675"/>
                      <a:pt x="1126" y="741"/>
                      <a:pt x="158" y="7"/>
                    </a:cubicBezTo>
                    <a:cubicBezTo>
                      <a:pt x="149" y="3"/>
                      <a:pt x="139" y="1"/>
                      <a:pt x="1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34"/>
              <p:cNvSpPr/>
              <p:nvPr/>
            </p:nvSpPr>
            <p:spPr>
              <a:xfrm flipH="1">
                <a:off x="1141960" y="1880015"/>
                <a:ext cx="41235" cy="50901"/>
              </a:xfrm>
              <a:custGeom>
                <a:rect b="b" l="l" r="r" t="t"/>
                <a:pathLst>
                  <a:path extrusionOk="0" h="2554" w="2069">
                    <a:moveTo>
                      <a:pt x="112" y="1"/>
                    </a:moveTo>
                    <a:cubicBezTo>
                      <a:pt x="45" y="1"/>
                      <a:pt x="1" y="94"/>
                      <a:pt x="51" y="169"/>
                    </a:cubicBezTo>
                    <a:cubicBezTo>
                      <a:pt x="384" y="536"/>
                      <a:pt x="685" y="937"/>
                      <a:pt x="952" y="1337"/>
                    </a:cubicBezTo>
                    <a:cubicBezTo>
                      <a:pt x="1252" y="1704"/>
                      <a:pt x="1519" y="2137"/>
                      <a:pt x="1819" y="2504"/>
                    </a:cubicBezTo>
                    <a:cubicBezTo>
                      <a:pt x="1845" y="2539"/>
                      <a:pt x="1875" y="2553"/>
                      <a:pt x="1905" y="2553"/>
                    </a:cubicBezTo>
                    <a:cubicBezTo>
                      <a:pt x="1990" y="2553"/>
                      <a:pt x="2068" y="2436"/>
                      <a:pt x="2019" y="2338"/>
                    </a:cubicBezTo>
                    <a:cubicBezTo>
                      <a:pt x="1785" y="1904"/>
                      <a:pt x="1485" y="1504"/>
                      <a:pt x="1185" y="1137"/>
                    </a:cubicBezTo>
                    <a:cubicBezTo>
                      <a:pt x="851" y="770"/>
                      <a:pt x="518" y="403"/>
                      <a:pt x="184" y="36"/>
                    </a:cubicBezTo>
                    <a:cubicBezTo>
                      <a:pt x="159" y="11"/>
                      <a:pt x="134" y="1"/>
                      <a:pt x="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34"/>
              <p:cNvSpPr/>
              <p:nvPr/>
            </p:nvSpPr>
            <p:spPr>
              <a:xfrm flipH="1">
                <a:off x="1084023" y="1958360"/>
                <a:ext cx="36631" cy="54090"/>
              </a:xfrm>
              <a:custGeom>
                <a:rect b="b" l="l" r="r" t="t"/>
                <a:pathLst>
                  <a:path extrusionOk="0" h="2714" w="1838">
                    <a:moveTo>
                      <a:pt x="181" y="0"/>
                    </a:moveTo>
                    <a:cubicBezTo>
                      <a:pt x="90" y="0"/>
                      <a:pt x="1" y="79"/>
                      <a:pt x="48" y="175"/>
                    </a:cubicBezTo>
                    <a:cubicBezTo>
                      <a:pt x="349" y="575"/>
                      <a:pt x="582" y="975"/>
                      <a:pt x="849" y="1409"/>
                    </a:cubicBezTo>
                    <a:cubicBezTo>
                      <a:pt x="949" y="1609"/>
                      <a:pt x="1083" y="1809"/>
                      <a:pt x="1183" y="2009"/>
                    </a:cubicBezTo>
                    <a:cubicBezTo>
                      <a:pt x="1316" y="2209"/>
                      <a:pt x="1416" y="2443"/>
                      <a:pt x="1550" y="2643"/>
                    </a:cubicBezTo>
                    <a:cubicBezTo>
                      <a:pt x="1586" y="2692"/>
                      <a:pt x="1637" y="2714"/>
                      <a:pt x="1684" y="2714"/>
                    </a:cubicBezTo>
                    <a:cubicBezTo>
                      <a:pt x="1765" y="2714"/>
                      <a:pt x="1838" y="2649"/>
                      <a:pt x="1816" y="2543"/>
                    </a:cubicBezTo>
                    <a:cubicBezTo>
                      <a:pt x="1716" y="2309"/>
                      <a:pt x="1616" y="2109"/>
                      <a:pt x="1483" y="1876"/>
                    </a:cubicBezTo>
                    <a:cubicBezTo>
                      <a:pt x="1383" y="1676"/>
                      <a:pt x="1249" y="1476"/>
                      <a:pt x="1116" y="1242"/>
                    </a:cubicBezTo>
                    <a:cubicBezTo>
                      <a:pt x="849" y="842"/>
                      <a:pt x="582" y="441"/>
                      <a:pt x="282" y="41"/>
                    </a:cubicBezTo>
                    <a:cubicBezTo>
                      <a:pt x="254" y="13"/>
                      <a:pt x="217" y="0"/>
                      <a:pt x="1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34"/>
              <p:cNvSpPr/>
              <p:nvPr/>
            </p:nvSpPr>
            <p:spPr>
              <a:xfrm flipH="1">
                <a:off x="1606030" y="1444206"/>
                <a:ext cx="83606" cy="55864"/>
              </a:xfrm>
              <a:custGeom>
                <a:rect b="b" l="l" r="r" t="t"/>
                <a:pathLst>
                  <a:path extrusionOk="0" h="2803" w="4195">
                    <a:moveTo>
                      <a:pt x="263" y="1"/>
                    </a:moveTo>
                    <a:cubicBezTo>
                      <a:pt x="104" y="1"/>
                      <a:pt x="0" y="239"/>
                      <a:pt x="144" y="354"/>
                    </a:cubicBezTo>
                    <a:cubicBezTo>
                      <a:pt x="744" y="788"/>
                      <a:pt x="1411" y="1188"/>
                      <a:pt x="2012" y="1588"/>
                    </a:cubicBezTo>
                    <a:cubicBezTo>
                      <a:pt x="2646" y="1989"/>
                      <a:pt x="3313" y="2356"/>
                      <a:pt x="3947" y="2789"/>
                    </a:cubicBezTo>
                    <a:cubicBezTo>
                      <a:pt x="3965" y="2799"/>
                      <a:pt x="3983" y="2803"/>
                      <a:pt x="4001" y="2803"/>
                    </a:cubicBezTo>
                    <a:cubicBezTo>
                      <a:pt x="4112" y="2803"/>
                      <a:pt x="4195" y="2642"/>
                      <a:pt x="4080" y="2556"/>
                    </a:cubicBezTo>
                    <a:cubicBezTo>
                      <a:pt x="3446" y="2156"/>
                      <a:pt x="2846" y="1689"/>
                      <a:pt x="2212" y="1255"/>
                    </a:cubicBezTo>
                    <a:cubicBezTo>
                      <a:pt x="1612" y="855"/>
                      <a:pt x="978" y="421"/>
                      <a:pt x="344" y="21"/>
                    </a:cubicBezTo>
                    <a:cubicBezTo>
                      <a:pt x="316" y="7"/>
                      <a:pt x="289" y="1"/>
                      <a:pt x="2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34"/>
              <p:cNvSpPr/>
              <p:nvPr/>
            </p:nvSpPr>
            <p:spPr>
              <a:xfrm flipH="1">
                <a:off x="1716881" y="1387704"/>
                <a:ext cx="93751" cy="45022"/>
              </a:xfrm>
              <a:custGeom>
                <a:rect b="b" l="l" r="r" t="t"/>
                <a:pathLst>
                  <a:path extrusionOk="0" h="2259" w="4704">
                    <a:moveTo>
                      <a:pt x="200" y="0"/>
                    </a:moveTo>
                    <a:cubicBezTo>
                      <a:pt x="54" y="0"/>
                      <a:pt x="0" y="234"/>
                      <a:pt x="144" y="321"/>
                    </a:cubicBezTo>
                    <a:cubicBezTo>
                      <a:pt x="844" y="687"/>
                      <a:pt x="1578" y="1021"/>
                      <a:pt x="2312" y="1321"/>
                    </a:cubicBezTo>
                    <a:cubicBezTo>
                      <a:pt x="3046" y="1655"/>
                      <a:pt x="3780" y="1955"/>
                      <a:pt x="4514" y="2255"/>
                    </a:cubicBezTo>
                    <a:cubicBezTo>
                      <a:pt x="4521" y="2258"/>
                      <a:pt x="4529" y="2259"/>
                      <a:pt x="4536" y="2259"/>
                    </a:cubicBezTo>
                    <a:cubicBezTo>
                      <a:pt x="4628" y="2259"/>
                      <a:pt x="4704" y="2083"/>
                      <a:pt x="4580" y="2022"/>
                    </a:cubicBezTo>
                    <a:lnTo>
                      <a:pt x="4580" y="2022"/>
                    </a:lnTo>
                    <a:lnTo>
                      <a:pt x="4580" y="2055"/>
                    </a:lnTo>
                    <a:cubicBezTo>
                      <a:pt x="3846" y="1688"/>
                      <a:pt x="3113" y="1355"/>
                      <a:pt x="2412" y="1021"/>
                    </a:cubicBezTo>
                    <a:cubicBezTo>
                      <a:pt x="1678" y="687"/>
                      <a:pt x="978" y="321"/>
                      <a:pt x="277" y="20"/>
                    </a:cubicBezTo>
                    <a:cubicBezTo>
                      <a:pt x="249" y="6"/>
                      <a:pt x="223" y="0"/>
                      <a:pt x="2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34"/>
              <p:cNvSpPr/>
              <p:nvPr/>
            </p:nvSpPr>
            <p:spPr>
              <a:xfrm flipH="1">
                <a:off x="1863207" y="1318288"/>
                <a:ext cx="98135" cy="42850"/>
              </a:xfrm>
              <a:custGeom>
                <a:rect b="b" l="l" r="r" t="t"/>
                <a:pathLst>
                  <a:path extrusionOk="0" h="2150" w="4924">
                    <a:moveTo>
                      <a:pt x="134" y="1"/>
                    </a:moveTo>
                    <a:cubicBezTo>
                      <a:pt x="0" y="1"/>
                      <a:pt x="0" y="168"/>
                      <a:pt x="100" y="234"/>
                    </a:cubicBezTo>
                    <a:cubicBezTo>
                      <a:pt x="401" y="468"/>
                      <a:pt x="834" y="601"/>
                      <a:pt x="1168" y="735"/>
                    </a:cubicBezTo>
                    <a:cubicBezTo>
                      <a:pt x="1568" y="901"/>
                      <a:pt x="1968" y="1035"/>
                      <a:pt x="2402" y="1202"/>
                    </a:cubicBezTo>
                    <a:cubicBezTo>
                      <a:pt x="3169" y="1502"/>
                      <a:pt x="3970" y="1835"/>
                      <a:pt x="4737" y="2136"/>
                    </a:cubicBezTo>
                    <a:cubicBezTo>
                      <a:pt x="4756" y="2145"/>
                      <a:pt x="4773" y="2149"/>
                      <a:pt x="4789" y="2149"/>
                    </a:cubicBezTo>
                    <a:cubicBezTo>
                      <a:pt x="4886" y="2149"/>
                      <a:pt x="4923" y="1993"/>
                      <a:pt x="4837" y="1936"/>
                    </a:cubicBezTo>
                    <a:cubicBezTo>
                      <a:pt x="4070" y="1569"/>
                      <a:pt x="3269" y="1202"/>
                      <a:pt x="2469" y="868"/>
                    </a:cubicBezTo>
                    <a:cubicBezTo>
                      <a:pt x="2102" y="701"/>
                      <a:pt x="1735" y="568"/>
                      <a:pt x="1368" y="401"/>
                    </a:cubicBezTo>
                    <a:cubicBezTo>
                      <a:pt x="968" y="268"/>
                      <a:pt x="567" y="68"/>
                      <a:pt x="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34"/>
              <p:cNvSpPr/>
              <p:nvPr/>
            </p:nvSpPr>
            <p:spPr>
              <a:xfrm flipH="1">
                <a:off x="2004530" y="1285045"/>
                <a:ext cx="91100" cy="20647"/>
              </a:xfrm>
              <a:custGeom>
                <a:rect b="b" l="l" r="r" t="t"/>
                <a:pathLst>
                  <a:path extrusionOk="0" h="1036" w="4571">
                    <a:moveTo>
                      <a:pt x="200" y="1"/>
                    </a:moveTo>
                    <a:cubicBezTo>
                      <a:pt x="34" y="1"/>
                      <a:pt x="0" y="201"/>
                      <a:pt x="100" y="268"/>
                    </a:cubicBezTo>
                    <a:cubicBezTo>
                      <a:pt x="767" y="568"/>
                      <a:pt x="1535" y="668"/>
                      <a:pt x="2235" y="802"/>
                    </a:cubicBezTo>
                    <a:cubicBezTo>
                      <a:pt x="2969" y="902"/>
                      <a:pt x="3703" y="968"/>
                      <a:pt x="4437" y="1035"/>
                    </a:cubicBezTo>
                    <a:cubicBezTo>
                      <a:pt x="4570" y="1035"/>
                      <a:pt x="4570" y="835"/>
                      <a:pt x="4437" y="802"/>
                    </a:cubicBezTo>
                    <a:cubicBezTo>
                      <a:pt x="3703" y="768"/>
                      <a:pt x="2969" y="601"/>
                      <a:pt x="2235" y="468"/>
                    </a:cubicBezTo>
                    <a:cubicBezTo>
                      <a:pt x="1902" y="401"/>
                      <a:pt x="1568" y="335"/>
                      <a:pt x="1201" y="234"/>
                    </a:cubicBezTo>
                    <a:cubicBezTo>
                      <a:pt x="867" y="134"/>
                      <a:pt x="534" y="34"/>
                      <a:pt x="2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34"/>
              <p:cNvSpPr/>
              <p:nvPr/>
            </p:nvSpPr>
            <p:spPr>
              <a:xfrm flipH="1">
                <a:off x="2417380" y="1241478"/>
                <a:ext cx="94428" cy="10364"/>
              </a:xfrm>
              <a:custGeom>
                <a:rect b="b" l="l" r="r" t="t"/>
                <a:pathLst>
                  <a:path extrusionOk="0" h="520" w="4738">
                    <a:moveTo>
                      <a:pt x="624" y="1"/>
                    </a:moveTo>
                    <a:cubicBezTo>
                      <a:pt x="482" y="1"/>
                      <a:pt x="341" y="6"/>
                      <a:pt x="201" y="19"/>
                    </a:cubicBezTo>
                    <a:cubicBezTo>
                      <a:pt x="67" y="19"/>
                      <a:pt x="1" y="219"/>
                      <a:pt x="167" y="252"/>
                    </a:cubicBezTo>
                    <a:cubicBezTo>
                      <a:pt x="868" y="419"/>
                      <a:pt x="1635" y="386"/>
                      <a:pt x="2369" y="452"/>
                    </a:cubicBezTo>
                    <a:cubicBezTo>
                      <a:pt x="3136" y="486"/>
                      <a:pt x="3903" y="486"/>
                      <a:pt x="4637" y="519"/>
                    </a:cubicBezTo>
                    <a:cubicBezTo>
                      <a:pt x="4737" y="519"/>
                      <a:pt x="4737" y="386"/>
                      <a:pt x="4637" y="386"/>
                    </a:cubicBezTo>
                    <a:lnTo>
                      <a:pt x="4671" y="386"/>
                    </a:lnTo>
                    <a:cubicBezTo>
                      <a:pt x="3903" y="319"/>
                      <a:pt x="3170" y="219"/>
                      <a:pt x="2436" y="152"/>
                    </a:cubicBezTo>
                    <a:cubicBezTo>
                      <a:pt x="1842" y="98"/>
                      <a:pt x="1226" y="1"/>
                      <a:pt x="6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34"/>
              <p:cNvSpPr/>
              <p:nvPr/>
            </p:nvSpPr>
            <p:spPr>
              <a:xfrm flipH="1">
                <a:off x="2551011" y="1238229"/>
                <a:ext cx="92435" cy="6956"/>
              </a:xfrm>
              <a:custGeom>
                <a:rect b="b" l="l" r="r" t="t"/>
                <a:pathLst>
                  <a:path extrusionOk="0" h="349" w="4638">
                    <a:moveTo>
                      <a:pt x="478" y="0"/>
                    </a:moveTo>
                    <a:cubicBezTo>
                      <a:pt x="360" y="0"/>
                      <a:pt x="246" y="4"/>
                      <a:pt x="134" y="15"/>
                    </a:cubicBezTo>
                    <a:cubicBezTo>
                      <a:pt x="1" y="48"/>
                      <a:pt x="1" y="248"/>
                      <a:pt x="134" y="282"/>
                    </a:cubicBezTo>
                    <a:cubicBezTo>
                      <a:pt x="468" y="348"/>
                      <a:pt x="835" y="348"/>
                      <a:pt x="1202" y="348"/>
                    </a:cubicBezTo>
                    <a:lnTo>
                      <a:pt x="2336" y="348"/>
                    </a:lnTo>
                    <a:cubicBezTo>
                      <a:pt x="2703" y="348"/>
                      <a:pt x="3070" y="348"/>
                      <a:pt x="3437" y="315"/>
                    </a:cubicBezTo>
                    <a:cubicBezTo>
                      <a:pt x="3804" y="315"/>
                      <a:pt x="4204" y="248"/>
                      <a:pt x="4571" y="248"/>
                    </a:cubicBezTo>
                    <a:cubicBezTo>
                      <a:pt x="4638" y="248"/>
                      <a:pt x="4638" y="115"/>
                      <a:pt x="4571" y="115"/>
                    </a:cubicBezTo>
                    <a:cubicBezTo>
                      <a:pt x="4204" y="115"/>
                      <a:pt x="3804" y="82"/>
                      <a:pt x="3437" y="82"/>
                    </a:cubicBezTo>
                    <a:cubicBezTo>
                      <a:pt x="3070" y="82"/>
                      <a:pt x="2703" y="82"/>
                      <a:pt x="2336" y="48"/>
                    </a:cubicBezTo>
                    <a:cubicBezTo>
                      <a:pt x="1936" y="48"/>
                      <a:pt x="1569" y="48"/>
                      <a:pt x="1202" y="15"/>
                    </a:cubicBezTo>
                    <a:cubicBezTo>
                      <a:pt x="957" y="15"/>
                      <a:pt x="713" y="0"/>
                      <a:pt x="4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34"/>
              <p:cNvSpPr/>
              <p:nvPr/>
            </p:nvSpPr>
            <p:spPr>
              <a:xfrm flipH="1">
                <a:off x="2697935" y="1237074"/>
                <a:ext cx="96421" cy="7832"/>
              </a:xfrm>
              <a:custGeom>
                <a:rect b="b" l="l" r="r" t="t"/>
                <a:pathLst>
                  <a:path extrusionOk="0" h="393" w="4838">
                    <a:moveTo>
                      <a:pt x="809" y="1"/>
                    </a:moveTo>
                    <a:cubicBezTo>
                      <a:pt x="587" y="1"/>
                      <a:pt x="354" y="13"/>
                      <a:pt x="134" y="73"/>
                    </a:cubicBezTo>
                    <a:cubicBezTo>
                      <a:pt x="34" y="140"/>
                      <a:pt x="1" y="306"/>
                      <a:pt x="134" y="340"/>
                    </a:cubicBezTo>
                    <a:cubicBezTo>
                      <a:pt x="278" y="379"/>
                      <a:pt x="427" y="393"/>
                      <a:pt x="576" y="393"/>
                    </a:cubicBezTo>
                    <a:cubicBezTo>
                      <a:pt x="805" y="393"/>
                      <a:pt x="1032" y="360"/>
                      <a:pt x="1235" y="340"/>
                    </a:cubicBezTo>
                    <a:lnTo>
                      <a:pt x="2403" y="340"/>
                    </a:lnTo>
                    <a:cubicBezTo>
                      <a:pt x="2945" y="316"/>
                      <a:pt x="3504" y="293"/>
                      <a:pt x="4056" y="293"/>
                    </a:cubicBezTo>
                    <a:cubicBezTo>
                      <a:pt x="4285" y="293"/>
                      <a:pt x="4513" y="297"/>
                      <a:pt x="4738" y="306"/>
                    </a:cubicBezTo>
                    <a:cubicBezTo>
                      <a:pt x="4838" y="306"/>
                      <a:pt x="4838" y="140"/>
                      <a:pt x="4738" y="140"/>
                    </a:cubicBezTo>
                    <a:cubicBezTo>
                      <a:pt x="3937" y="106"/>
                      <a:pt x="3170" y="6"/>
                      <a:pt x="2403" y="6"/>
                    </a:cubicBezTo>
                    <a:lnTo>
                      <a:pt x="1235" y="6"/>
                    </a:lnTo>
                    <a:cubicBezTo>
                      <a:pt x="1102" y="6"/>
                      <a:pt x="958" y="1"/>
                      <a:pt x="8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4"/>
              <p:cNvSpPr/>
              <p:nvPr/>
            </p:nvSpPr>
            <p:spPr>
              <a:xfrm flipH="1">
                <a:off x="2849522" y="1243730"/>
                <a:ext cx="79122" cy="8949"/>
              </a:xfrm>
              <a:custGeom>
                <a:rect b="b" l="l" r="r" t="t"/>
                <a:pathLst>
                  <a:path extrusionOk="0" h="449" w="3970">
                    <a:moveTo>
                      <a:pt x="3923" y="0"/>
                    </a:moveTo>
                    <a:cubicBezTo>
                      <a:pt x="3917" y="0"/>
                      <a:pt x="3911" y="2"/>
                      <a:pt x="3903" y="6"/>
                    </a:cubicBezTo>
                    <a:cubicBezTo>
                      <a:pt x="3270" y="39"/>
                      <a:pt x="2636" y="72"/>
                      <a:pt x="2002" y="106"/>
                    </a:cubicBezTo>
                    <a:cubicBezTo>
                      <a:pt x="1368" y="139"/>
                      <a:pt x="735" y="106"/>
                      <a:pt x="134" y="206"/>
                    </a:cubicBezTo>
                    <a:cubicBezTo>
                      <a:pt x="1" y="239"/>
                      <a:pt x="34" y="406"/>
                      <a:pt x="167" y="406"/>
                    </a:cubicBezTo>
                    <a:cubicBezTo>
                      <a:pt x="350" y="436"/>
                      <a:pt x="535" y="448"/>
                      <a:pt x="723" y="448"/>
                    </a:cubicBezTo>
                    <a:cubicBezTo>
                      <a:pt x="1153" y="448"/>
                      <a:pt x="1594" y="386"/>
                      <a:pt x="2035" y="339"/>
                    </a:cubicBezTo>
                    <a:cubicBezTo>
                      <a:pt x="2669" y="273"/>
                      <a:pt x="3270" y="206"/>
                      <a:pt x="3903" y="139"/>
                    </a:cubicBezTo>
                    <a:cubicBezTo>
                      <a:pt x="3963" y="110"/>
                      <a:pt x="3969" y="0"/>
                      <a:pt x="39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4"/>
              <p:cNvSpPr/>
              <p:nvPr/>
            </p:nvSpPr>
            <p:spPr>
              <a:xfrm flipH="1">
                <a:off x="2970497" y="1254472"/>
                <a:ext cx="86456" cy="13413"/>
              </a:xfrm>
              <a:custGeom>
                <a:rect b="b" l="l" r="r" t="t"/>
                <a:pathLst>
                  <a:path extrusionOk="0" h="673" w="4338">
                    <a:moveTo>
                      <a:pt x="4204" y="0"/>
                    </a:moveTo>
                    <a:cubicBezTo>
                      <a:pt x="3503" y="101"/>
                      <a:pt x="2803" y="134"/>
                      <a:pt x="2136" y="201"/>
                    </a:cubicBezTo>
                    <a:cubicBezTo>
                      <a:pt x="1468" y="267"/>
                      <a:pt x="801" y="267"/>
                      <a:pt x="168" y="401"/>
                    </a:cubicBezTo>
                    <a:cubicBezTo>
                      <a:pt x="1" y="434"/>
                      <a:pt x="67" y="668"/>
                      <a:pt x="201" y="668"/>
                    </a:cubicBezTo>
                    <a:cubicBezTo>
                      <a:pt x="273" y="671"/>
                      <a:pt x="345" y="673"/>
                      <a:pt x="417" y="673"/>
                    </a:cubicBezTo>
                    <a:cubicBezTo>
                      <a:pt x="1012" y="673"/>
                      <a:pt x="1607" y="560"/>
                      <a:pt x="2202" y="501"/>
                    </a:cubicBezTo>
                    <a:cubicBezTo>
                      <a:pt x="2869" y="401"/>
                      <a:pt x="3570" y="267"/>
                      <a:pt x="4237" y="167"/>
                    </a:cubicBezTo>
                    <a:cubicBezTo>
                      <a:pt x="4337" y="134"/>
                      <a:pt x="4304" y="0"/>
                      <a:pt x="42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34"/>
              <p:cNvSpPr/>
              <p:nvPr/>
            </p:nvSpPr>
            <p:spPr>
              <a:xfrm flipH="1">
                <a:off x="3087746" y="1267686"/>
                <a:ext cx="90861" cy="19372"/>
              </a:xfrm>
              <a:custGeom>
                <a:rect b="b" l="l" r="r" t="t"/>
                <a:pathLst>
                  <a:path extrusionOk="0" h="972" w="4559">
                    <a:moveTo>
                      <a:pt x="4430" y="0"/>
                    </a:moveTo>
                    <a:cubicBezTo>
                      <a:pt x="4421" y="0"/>
                      <a:pt x="4413" y="2"/>
                      <a:pt x="4404" y="5"/>
                    </a:cubicBezTo>
                    <a:cubicBezTo>
                      <a:pt x="3670" y="105"/>
                      <a:pt x="2969" y="205"/>
                      <a:pt x="2269" y="338"/>
                    </a:cubicBezTo>
                    <a:cubicBezTo>
                      <a:pt x="1535" y="438"/>
                      <a:pt x="834" y="538"/>
                      <a:pt x="134" y="739"/>
                    </a:cubicBezTo>
                    <a:cubicBezTo>
                      <a:pt x="0" y="772"/>
                      <a:pt x="34" y="972"/>
                      <a:pt x="167" y="972"/>
                    </a:cubicBezTo>
                    <a:cubicBezTo>
                      <a:pt x="868" y="905"/>
                      <a:pt x="1568" y="705"/>
                      <a:pt x="2269" y="572"/>
                    </a:cubicBezTo>
                    <a:cubicBezTo>
                      <a:pt x="3003" y="438"/>
                      <a:pt x="3703" y="305"/>
                      <a:pt x="4437" y="171"/>
                    </a:cubicBezTo>
                    <a:cubicBezTo>
                      <a:pt x="4558" y="141"/>
                      <a:pt x="4514" y="0"/>
                      <a:pt x="44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34"/>
              <p:cNvSpPr/>
              <p:nvPr/>
            </p:nvSpPr>
            <p:spPr>
              <a:xfrm flipH="1">
                <a:off x="3235088" y="1301009"/>
                <a:ext cx="80956" cy="26706"/>
              </a:xfrm>
              <a:custGeom>
                <a:rect b="b" l="l" r="r" t="t"/>
                <a:pathLst>
                  <a:path extrusionOk="0" h="1340" w="4062">
                    <a:moveTo>
                      <a:pt x="3961" y="1"/>
                    </a:moveTo>
                    <a:cubicBezTo>
                      <a:pt x="3294" y="134"/>
                      <a:pt x="2627" y="267"/>
                      <a:pt x="1960" y="468"/>
                    </a:cubicBezTo>
                    <a:cubicBezTo>
                      <a:pt x="1326" y="634"/>
                      <a:pt x="692" y="834"/>
                      <a:pt x="92" y="1135"/>
                    </a:cubicBezTo>
                    <a:cubicBezTo>
                      <a:pt x="0" y="1195"/>
                      <a:pt x="48" y="1339"/>
                      <a:pt x="158" y="1339"/>
                    </a:cubicBezTo>
                    <a:cubicBezTo>
                      <a:pt x="168" y="1339"/>
                      <a:pt x="180" y="1338"/>
                      <a:pt x="192" y="1335"/>
                    </a:cubicBezTo>
                    <a:cubicBezTo>
                      <a:pt x="825" y="1101"/>
                      <a:pt x="1426" y="834"/>
                      <a:pt x="2060" y="634"/>
                    </a:cubicBezTo>
                    <a:cubicBezTo>
                      <a:pt x="2693" y="434"/>
                      <a:pt x="3327" y="267"/>
                      <a:pt x="3994" y="134"/>
                    </a:cubicBezTo>
                    <a:cubicBezTo>
                      <a:pt x="4061" y="101"/>
                      <a:pt x="4028" y="1"/>
                      <a:pt x="39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4"/>
              <p:cNvSpPr/>
              <p:nvPr/>
            </p:nvSpPr>
            <p:spPr>
              <a:xfrm flipH="1">
                <a:off x="3714803" y="1629077"/>
                <a:ext cx="59152" cy="45879"/>
              </a:xfrm>
              <a:custGeom>
                <a:rect b="b" l="l" r="r" t="t"/>
                <a:pathLst>
                  <a:path extrusionOk="0" h="2302" w="2968">
                    <a:moveTo>
                      <a:pt x="2841" y="0"/>
                    </a:moveTo>
                    <a:cubicBezTo>
                      <a:pt x="2824" y="0"/>
                      <a:pt x="2805" y="5"/>
                      <a:pt x="2786" y="18"/>
                    </a:cubicBezTo>
                    <a:cubicBezTo>
                      <a:pt x="2319" y="352"/>
                      <a:pt x="1852" y="685"/>
                      <a:pt x="1419" y="1052"/>
                    </a:cubicBezTo>
                    <a:cubicBezTo>
                      <a:pt x="952" y="1386"/>
                      <a:pt x="485" y="1686"/>
                      <a:pt x="84" y="2086"/>
                    </a:cubicBezTo>
                    <a:cubicBezTo>
                      <a:pt x="0" y="2170"/>
                      <a:pt x="58" y="2302"/>
                      <a:pt x="157" y="2302"/>
                    </a:cubicBezTo>
                    <a:cubicBezTo>
                      <a:pt x="176" y="2302"/>
                      <a:pt x="197" y="2297"/>
                      <a:pt x="218" y="2286"/>
                    </a:cubicBezTo>
                    <a:cubicBezTo>
                      <a:pt x="685" y="1986"/>
                      <a:pt x="1119" y="1586"/>
                      <a:pt x="1552" y="1252"/>
                    </a:cubicBezTo>
                    <a:cubicBezTo>
                      <a:pt x="2019" y="885"/>
                      <a:pt x="2453" y="518"/>
                      <a:pt x="2886" y="185"/>
                    </a:cubicBezTo>
                    <a:cubicBezTo>
                      <a:pt x="2968" y="103"/>
                      <a:pt x="2917" y="0"/>
                      <a:pt x="28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4"/>
              <p:cNvSpPr/>
              <p:nvPr/>
            </p:nvSpPr>
            <p:spPr>
              <a:xfrm flipH="1">
                <a:off x="3798529" y="1695185"/>
                <a:ext cx="67662" cy="71907"/>
              </a:xfrm>
              <a:custGeom>
                <a:rect b="b" l="l" r="r" t="t"/>
                <a:pathLst>
                  <a:path extrusionOk="0" h="3608" w="3395">
                    <a:moveTo>
                      <a:pt x="3271" y="1"/>
                    </a:moveTo>
                    <a:cubicBezTo>
                      <a:pt x="3250" y="1"/>
                      <a:pt x="3228" y="11"/>
                      <a:pt x="3211" y="37"/>
                    </a:cubicBezTo>
                    <a:cubicBezTo>
                      <a:pt x="2711" y="604"/>
                      <a:pt x="2144" y="1137"/>
                      <a:pt x="1610" y="1705"/>
                    </a:cubicBezTo>
                    <a:cubicBezTo>
                      <a:pt x="1077" y="2238"/>
                      <a:pt x="509" y="2805"/>
                      <a:pt x="76" y="3406"/>
                    </a:cubicBezTo>
                    <a:cubicBezTo>
                      <a:pt x="0" y="3507"/>
                      <a:pt x="96" y="3607"/>
                      <a:pt x="205" y="3607"/>
                    </a:cubicBezTo>
                    <a:cubicBezTo>
                      <a:pt x="240" y="3607"/>
                      <a:pt x="277" y="3597"/>
                      <a:pt x="309" y="3573"/>
                    </a:cubicBezTo>
                    <a:cubicBezTo>
                      <a:pt x="576" y="3339"/>
                      <a:pt x="843" y="3039"/>
                      <a:pt x="1077" y="2739"/>
                    </a:cubicBezTo>
                    <a:cubicBezTo>
                      <a:pt x="1343" y="2472"/>
                      <a:pt x="1610" y="2172"/>
                      <a:pt x="1844" y="1905"/>
                    </a:cubicBezTo>
                    <a:cubicBezTo>
                      <a:pt x="2344" y="1304"/>
                      <a:pt x="2811" y="704"/>
                      <a:pt x="3345" y="137"/>
                    </a:cubicBezTo>
                    <a:cubicBezTo>
                      <a:pt x="3394" y="87"/>
                      <a:pt x="3333" y="1"/>
                      <a:pt x="32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4"/>
              <p:cNvSpPr/>
              <p:nvPr/>
            </p:nvSpPr>
            <p:spPr>
              <a:xfrm flipH="1">
                <a:off x="3888274" y="1798243"/>
                <a:ext cx="74638" cy="102480"/>
              </a:xfrm>
              <a:custGeom>
                <a:rect b="b" l="l" r="r" t="t"/>
                <a:pathLst>
                  <a:path extrusionOk="0" h="5142" w="3745">
                    <a:moveTo>
                      <a:pt x="3591" y="1"/>
                    </a:moveTo>
                    <a:cubicBezTo>
                      <a:pt x="3567" y="1"/>
                      <a:pt x="3544" y="11"/>
                      <a:pt x="3528" y="36"/>
                    </a:cubicBezTo>
                    <a:cubicBezTo>
                      <a:pt x="2894" y="803"/>
                      <a:pt x="2260" y="1604"/>
                      <a:pt x="1660" y="2438"/>
                    </a:cubicBezTo>
                    <a:cubicBezTo>
                      <a:pt x="1393" y="2838"/>
                      <a:pt x="1093" y="3238"/>
                      <a:pt x="826" y="3639"/>
                    </a:cubicBezTo>
                    <a:cubicBezTo>
                      <a:pt x="659" y="3872"/>
                      <a:pt x="526" y="4106"/>
                      <a:pt x="359" y="4306"/>
                    </a:cubicBezTo>
                    <a:cubicBezTo>
                      <a:pt x="225" y="4506"/>
                      <a:pt x="59" y="4739"/>
                      <a:pt x="25" y="4973"/>
                    </a:cubicBezTo>
                    <a:cubicBezTo>
                      <a:pt x="0" y="5048"/>
                      <a:pt x="50" y="5142"/>
                      <a:pt x="133" y="5142"/>
                    </a:cubicBezTo>
                    <a:cubicBezTo>
                      <a:pt x="161" y="5142"/>
                      <a:pt x="192" y="5131"/>
                      <a:pt x="225" y="5106"/>
                    </a:cubicBezTo>
                    <a:cubicBezTo>
                      <a:pt x="392" y="5006"/>
                      <a:pt x="492" y="4806"/>
                      <a:pt x="592" y="4606"/>
                    </a:cubicBezTo>
                    <a:cubicBezTo>
                      <a:pt x="759" y="4406"/>
                      <a:pt x="893" y="4172"/>
                      <a:pt x="1026" y="3939"/>
                    </a:cubicBezTo>
                    <a:cubicBezTo>
                      <a:pt x="1326" y="3539"/>
                      <a:pt x="1626" y="3105"/>
                      <a:pt x="1893" y="2671"/>
                    </a:cubicBezTo>
                    <a:cubicBezTo>
                      <a:pt x="2494" y="1837"/>
                      <a:pt x="3094" y="970"/>
                      <a:pt x="3695" y="169"/>
                    </a:cubicBezTo>
                    <a:cubicBezTo>
                      <a:pt x="3745" y="94"/>
                      <a:pt x="3663" y="1"/>
                      <a:pt x="35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4"/>
              <p:cNvSpPr/>
              <p:nvPr/>
            </p:nvSpPr>
            <p:spPr>
              <a:xfrm flipH="1">
                <a:off x="4134967" y="2251550"/>
                <a:ext cx="55864" cy="119281"/>
              </a:xfrm>
              <a:custGeom>
                <a:rect b="b" l="l" r="r" t="t"/>
                <a:pathLst>
                  <a:path extrusionOk="0" h="5985" w="2803">
                    <a:moveTo>
                      <a:pt x="2649" y="0"/>
                    </a:moveTo>
                    <a:cubicBezTo>
                      <a:pt x="2617" y="0"/>
                      <a:pt x="2583" y="12"/>
                      <a:pt x="2555" y="41"/>
                    </a:cubicBezTo>
                    <a:lnTo>
                      <a:pt x="2588" y="74"/>
                    </a:lnTo>
                    <a:cubicBezTo>
                      <a:pt x="2021" y="975"/>
                      <a:pt x="1521" y="1909"/>
                      <a:pt x="1087" y="2876"/>
                    </a:cubicBezTo>
                    <a:cubicBezTo>
                      <a:pt x="687" y="3810"/>
                      <a:pt x="253" y="4811"/>
                      <a:pt x="20" y="5811"/>
                    </a:cubicBezTo>
                    <a:cubicBezTo>
                      <a:pt x="1" y="5925"/>
                      <a:pt x="79" y="5985"/>
                      <a:pt x="162" y="5985"/>
                    </a:cubicBezTo>
                    <a:cubicBezTo>
                      <a:pt x="225" y="5985"/>
                      <a:pt x="291" y="5950"/>
                      <a:pt x="320" y="5878"/>
                    </a:cubicBezTo>
                    <a:cubicBezTo>
                      <a:pt x="687" y="4911"/>
                      <a:pt x="987" y="3910"/>
                      <a:pt x="1421" y="2943"/>
                    </a:cubicBezTo>
                    <a:cubicBezTo>
                      <a:pt x="1821" y="2009"/>
                      <a:pt x="2255" y="1075"/>
                      <a:pt x="2755" y="174"/>
                    </a:cubicBezTo>
                    <a:cubicBezTo>
                      <a:pt x="2803" y="79"/>
                      <a:pt x="2731" y="0"/>
                      <a:pt x="2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4"/>
              <p:cNvSpPr/>
              <p:nvPr/>
            </p:nvSpPr>
            <p:spPr>
              <a:xfrm flipH="1">
                <a:off x="4203985" y="2415833"/>
                <a:ext cx="27005" cy="97338"/>
              </a:xfrm>
              <a:custGeom>
                <a:rect b="b" l="l" r="r" t="t"/>
                <a:pathLst>
                  <a:path extrusionOk="0" h="4884" w="1355">
                    <a:moveTo>
                      <a:pt x="1276" y="1"/>
                    </a:moveTo>
                    <a:cubicBezTo>
                      <a:pt x="1254" y="1"/>
                      <a:pt x="1234" y="11"/>
                      <a:pt x="1234" y="37"/>
                    </a:cubicBezTo>
                    <a:cubicBezTo>
                      <a:pt x="934" y="837"/>
                      <a:pt x="667" y="1605"/>
                      <a:pt x="434" y="2372"/>
                    </a:cubicBezTo>
                    <a:cubicBezTo>
                      <a:pt x="334" y="2772"/>
                      <a:pt x="267" y="3172"/>
                      <a:pt x="167" y="3573"/>
                    </a:cubicBezTo>
                    <a:cubicBezTo>
                      <a:pt x="67" y="3940"/>
                      <a:pt x="0" y="4340"/>
                      <a:pt x="0" y="4740"/>
                    </a:cubicBezTo>
                    <a:cubicBezTo>
                      <a:pt x="0" y="4832"/>
                      <a:pt x="60" y="4883"/>
                      <a:pt x="126" y="4883"/>
                    </a:cubicBezTo>
                    <a:cubicBezTo>
                      <a:pt x="180" y="4883"/>
                      <a:pt x="237" y="4849"/>
                      <a:pt x="267" y="4774"/>
                    </a:cubicBezTo>
                    <a:cubicBezTo>
                      <a:pt x="400" y="4407"/>
                      <a:pt x="434" y="3973"/>
                      <a:pt x="534" y="3573"/>
                    </a:cubicBezTo>
                    <a:cubicBezTo>
                      <a:pt x="600" y="3172"/>
                      <a:pt x="667" y="2806"/>
                      <a:pt x="767" y="2439"/>
                    </a:cubicBezTo>
                    <a:cubicBezTo>
                      <a:pt x="934" y="1638"/>
                      <a:pt x="1101" y="871"/>
                      <a:pt x="1334" y="70"/>
                    </a:cubicBezTo>
                    <a:cubicBezTo>
                      <a:pt x="1355" y="29"/>
                      <a:pt x="1312" y="1"/>
                      <a:pt x="12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34"/>
              <p:cNvSpPr/>
              <p:nvPr/>
            </p:nvSpPr>
            <p:spPr>
              <a:xfrm flipH="1">
                <a:off x="4239221" y="2560764"/>
                <a:ext cx="21385" cy="100148"/>
              </a:xfrm>
              <a:custGeom>
                <a:rect b="b" l="l" r="r" t="t"/>
                <a:pathLst>
                  <a:path extrusionOk="0" h="5025" w="1073">
                    <a:moveTo>
                      <a:pt x="994" y="0"/>
                    </a:moveTo>
                    <a:cubicBezTo>
                      <a:pt x="972" y="0"/>
                      <a:pt x="952" y="11"/>
                      <a:pt x="952" y="37"/>
                    </a:cubicBezTo>
                    <a:cubicBezTo>
                      <a:pt x="852" y="437"/>
                      <a:pt x="719" y="837"/>
                      <a:pt x="652" y="1238"/>
                    </a:cubicBezTo>
                    <a:cubicBezTo>
                      <a:pt x="585" y="1638"/>
                      <a:pt x="519" y="2005"/>
                      <a:pt x="419" y="2405"/>
                    </a:cubicBezTo>
                    <a:cubicBezTo>
                      <a:pt x="285" y="3206"/>
                      <a:pt x="118" y="3973"/>
                      <a:pt x="18" y="4774"/>
                    </a:cubicBezTo>
                    <a:cubicBezTo>
                      <a:pt x="1" y="4951"/>
                      <a:pt x="105" y="5024"/>
                      <a:pt x="207" y="5024"/>
                    </a:cubicBezTo>
                    <a:cubicBezTo>
                      <a:pt x="297" y="5024"/>
                      <a:pt x="385" y="4967"/>
                      <a:pt x="385" y="4874"/>
                    </a:cubicBezTo>
                    <a:cubicBezTo>
                      <a:pt x="552" y="4073"/>
                      <a:pt x="652" y="3272"/>
                      <a:pt x="786" y="2505"/>
                    </a:cubicBezTo>
                    <a:cubicBezTo>
                      <a:pt x="819" y="2105"/>
                      <a:pt x="886" y="1705"/>
                      <a:pt x="952" y="1304"/>
                    </a:cubicBezTo>
                    <a:cubicBezTo>
                      <a:pt x="986" y="904"/>
                      <a:pt x="986" y="504"/>
                      <a:pt x="1052" y="70"/>
                    </a:cubicBezTo>
                    <a:cubicBezTo>
                      <a:pt x="1073" y="29"/>
                      <a:pt x="1030" y="0"/>
                      <a:pt x="9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34"/>
              <p:cNvSpPr/>
              <p:nvPr/>
            </p:nvSpPr>
            <p:spPr>
              <a:xfrm flipH="1">
                <a:off x="1032823" y="2972020"/>
                <a:ext cx="34758" cy="116870"/>
              </a:xfrm>
              <a:custGeom>
                <a:rect b="b" l="l" r="r" t="t"/>
                <a:pathLst>
                  <a:path extrusionOk="0" h="5864" w="1744">
                    <a:moveTo>
                      <a:pt x="1625" y="0"/>
                    </a:moveTo>
                    <a:cubicBezTo>
                      <a:pt x="1595" y="0"/>
                      <a:pt x="1567" y="15"/>
                      <a:pt x="1555" y="50"/>
                    </a:cubicBezTo>
                    <a:cubicBezTo>
                      <a:pt x="1055" y="1918"/>
                      <a:pt x="488" y="3786"/>
                      <a:pt x="21" y="5654"/>
                    </a:cubicBezTo>
                    <a:cubicBezTo>
                      <a:pt x="0" y="5778"/>
                      <a:pt x="107" y="5863"/>
                      <a:pt x="207" y="5863"/>
                    </a:cubicBezTo>
                    <a:cubicBezTo>
                      <a:pt x="269" y="5863"/>
                      <a:pt x="329" y="5830"/>
                      <a:pt x="354" y="5754"/>
                    </a:cubicBezTo>
                    <a:cubicBezTo>
                      <a:pt x="855" y="3886"/>
                      <a:pt x="1255" y="1985"/>
                      <a:pt x="1722" y="117"/>
                    </a:cubicBezTo>
                    <a:cubicBezTo>
                      <a:pt x="1744" y="51"/>
                      <a:pt x="1680" y="0"/>
                      <a:pt x="16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34"/>
              <p:cNvSpPr/>
              <p:nvPr/>
            </p:nvSpPr>
            <p:spPr>
              <a:xfrm flipH="1">
                <a:off x="1078064" y="3141704"/>
                <a:ext cx="25829" cy="67543"/>
              </a:xfrm>
              <a:custGeom>
                <a:rect b="b" l="l" r="r" t="t"/>
                <a:pathLst>
                  <a:path extrusionOk="0" h="3389" w="1296">
                    <a:moveTo>
                      <a:pt x="1192" y="1"/>
                    </a:moveTo>
                    <a:cubicBezTo>
                      <a:pt x="1157" y="1"/>
                      <a:pt x="1122" y="22"/>
                      <a:pt x="1109" y="75"/>
                    </a:cubicBezTo>
                    <a:lnTo>
                      <a:pt x="1109" y="42"/>
                    </a:lnTo>
                    <a:cubicBezTo>
                      <a:pt x="742" y="1109"/>
                      <a:pt x="375" y="2143"/>
                      <a:pt x="41" y="3211"/>
                    </a:cubicBezTo>
                    <a:cubicBezTo>
                      <a:pt x="1" y="3312"/>
                      <a:pt x="95" y="3389"/>
                      <a:pt x="191" y="3389"/>
                    </a:cubicBezTo>
                    <a:cubicBezTo>
                      <a:pt x="253" y="3389"/>
                      <a:pt x="315" y="3356"/>
                      <a:pt x="342" y="3278"/>
                    </a:cubicBezTo>
                    <a:cubicBezTo>
                      <a:pt x="675" y="2244"/>
                      <a:pt x="942" y="1176"/>
                      <a:pt x="1276" y="109"/>
                    </a:cubicBezTo>
                    <a:cubicBezTo>
                      <a:pt x="1296" y="49"/>
                      <a:pt x="1244" y="1"/>
                      <a:pt x="11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34"/>
              <p:cNvSpPr/>
              <p:nvPr/>
            </p:nvSpPr>
            <p:spPr>
              <a:xfrm flipH="1">
                <a:off x="2570283" y="2349825"/>
                <a:ext cx="13313" cy="80597"/>
              </a:xfrm>
              <a:custGeom>
                <a:rect b="b" l="l" r="r" t="t"/>
                <a:pathLst>
                  <a:path extrusionOk="0" h="4044" w="668">
                    <a:moveTo>
                      <a:pt x="585" y="0"/>
                    </a:moveTo>
                    <a:cubicBezTo>
                      <a:pt x="551" y="0"/>
                      <a:pt x="515" y="17"/>
                      <a:pt x="500" y="47"/>
                    </a:cubicBezTo>
                    <a:cubicBezTo>
                      <a:pt x="400" y="680"/>
                      <a:pt x="300" y="1347"/>
                      <a:pt x="234" y="1981"/>
                    </a:cubicBezTo>
                    <a:cubicBezTo>
                      <a:pt x="133" y="2615"/>
                      <a:pt x="0" y="3316"/>
                      <a:pt x="33" y="3949"/>
                    </a:cubicBezTo>
                    <a:cubicBezTo>
                      <a:pt x="33" y="4007"/>
                      <a:pt x="78" y="4043"/>
                      <a:pt x="123" y="4043"/>
                    </a:cubicBezTo>
                    <a:cubicBezTo>
                      <a:pt x="155" y="4043"/>
                      <a:pt x="186" y="4025"/>
                      <a:pt x="200" y="3983"/>
                    </a:cubicBezTo>
                    <a:cubicBezTo>
                      <a:pt x="367" y="3349"/>
                      <a:pt x="367" y="2682"/>
                      <a:pt x="434" y="2048"/>
                    </a:cubicBezTo>
                    <a:cubicBezTo>
                      <a:pt x="500" y="1381"/>
                      <a:pt x="567" y="747"/>
                      <a:pt x="667" y="80"/>
                    </a:cubicBezTo>
                    <a:cubicBezTo>
                      <a:pt x="667" y="25"/>
                      <a:pt x="627" y="0"/>
                      <a:pt x="5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34"/>
              <p:cNvSpPr/>
              <p:nvPr/>
            </p:nvSpPr>
            <p:spPr>
              <a:xfrm flipH="1">
                <a:off x="2583576" y="2457945"/>
                <a:ext cx="11998" cy="81992"/>
              </a:xfrm>
              <a:custGeom>
                <a:rect b="b" l="l" r="r" t="t"/>
                <a:pathLst>
                  <a:path extrusionOk="0" h="4114" w="602">
                    <a:moveTo>
                      <a:pt x="484" y="0"/>
                    </a:moveTo>
                    <a:cubicBezTo>
                      <a:pt x="426" y="0"/>
                      <a:pt x="368" y="42"/>
                      <a:pt x="368" y="125"/>
                    </a:cubicBezTo>
                    <a:cubicBezTo>
                      <a:pt x="267" y="759"/>
                      <a:pt x="234" y="1426"/>
                      <a:pt x="167" y="2060"/>
                    </a:cubicBezTo>
                    <a:cubicBezTo>
                      <a:pt x="101" y="2694"/>
                      <a:pt x="1" y="3361"/>
                      <a:pt x="1" y="3995"/>
                    </a:cubicBezTo>
                    <a:cubicBezTo>
                      <a:pt x="1" y="4070"/>
                      <a:pt x="64" y="4113"/>
                      <a:pt x="125" y="4113"/>
                    </a:cubicBezTo>
                    <a:cubicBezTo>
                      <a:pt x="173" y="4113"/>
                      <a:pt x="219" y="4087"/>
                      <a:pt x="234" y="4028"/>
                    </a:cubicBezTo>
                    <a:cubicBezTo>
                      <a:pt x="334" y="3394"/>
                      <a:pt x="368" y="2761"/>
                      <a:pt x="434" y="2094"/>
                    </a:cubicBezTo>
                    <a:cubicBezTo>
                      <a:pt x="468" y="1460"/>
                      <a:pt x="534" y="793"/>
                      <a:pt x="601" y="125"/>
                    </a:cubicBezTo>
                    <a:cubicBezTo>
                      <a:pt x="601" y="42"/>
                      <a:pt x="543" y="0"/>
                      <a:pt x="4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34"/>
              <p:cNvSpPr/>
              <p:nvPr/>
            </p:nvSpPr>
            <p:spPr>
              <a:xfrm flipH="1">
                <a:off x="2593561" y="2573021"/>
                <a:ext cx="12656" cy="81992"/>
              </a:xfrm>
              <a:custGeom>
                <a:rect b="b" l="l" r="r" t="t"/>
                <a:pathLst>
                  <a:path extrusionOk="0" h="4114" w="635">
                    <a:moveTo>
                      <a:pt x="524" y="1"/>
                    </a:moveTo>
                    <a:cubicBezTo>
                      <a:pt x="478" y="1"/>
                      <a:pt x="435" y="27"/>
                      <a:pt x="435" y="89"/>
                    </a:cubicBezTo>
                    <a:cubicBezTo>
                      <a:pt x="334" y="723"/>
                      <a:pt x="268" y="1390"/>
                      <a:pt x="201" y="2057"/>
                    </a:cubicBezTo>
                    <a:cubicBezTo>
                      <a:pt x="168" y="2391"/>
                      <a:pt x="134" y="2724"/>
                      <a:pt x="101" y="3058"/>
                    </a:cubicBezTo>
                    <a:cubicBezTo>
                      <a:pt x="68" y="3358"/>
                      <a:pt x="1" y="3692"/>
                      <a:pt x="34" y="4025"/>
                    </a:cubicBezTo>
                    <a:cubicBezTo>
                      <a:pt x="50" y="4087"/>
                      <a:pt x="94" y="4113"/>
                      <a:pt x="140" y="4113"/>
                    </a:cubicBezTo>
                    <a:cubicBezTo>
                      <a:pt x="194" y="4113"/>
                      <a:pt x="250" y="4079"/>
                      <a:pt x="268" y="4025"/>
                    </a:cubicBezTo>
                    <a:cubicBezTo>
                      <a:pt x="368" y="3725"/>
                      <a:pt x="368" y="3391"/>
                      <a:pt x="401" y="3091"/>
                    </a:cubicBezTo>
                    <a:cubicBezTo>
                      <a:pt x="435" y="2757"/>
                      <a:pt x="468" y="2424"/>
                      <a:pt x="501" y="2090"/>
                    </a:cubicBezTo>
                    <a:cubicBezTo>
                      <a:pt x="535" y="1423"/>
                      <a:pt x="601" y="756"/>
                      <a:pt x="635" y="89"/>
                    </a:cubicBezTo>
                    <a:cubicBezTo>
                      <a:pt x="635" y="35"/>
                      <a:pt x="577" y="1"/>
                      <a:pt x="5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34"/>
              <p:cNvSpPr/>
              <p:nvPr/>
            </p:nvSpPr>
            <p:spPr>
              <a:xfrm flipH="1">
                <a:off x="2606197" y="2682557"/>
                <a:ext cx="10643" cy="104314"/>
              </a:xfrm>
              <a:custGeom>
                <a:rect b="b" l="l" r="r" t="t"/>
                <a:pathLst>
                  <a:path extrusionOk="0" h="5234" w="534">
                    <a:moveTo>
                      <a:pt x="457" y="0"/>
                    </a:moveTo>
                    <a:cubicBezTo>
                      <a:pt x="428" y="0"/>
                      <a:pt x="400" y="18"/>
                      <a:pt x="400" y="64"/>
                    </a:cubicBezTo>
                    <a:cubicBezTo>
                      <a:pt x="267" y="897"/>
                      <a:pt x="167" y="1731"/>
                      <a:pt x="100" y="2599"/>
                    </a:cubicBezTo>
                    <a:cubicBezTo>
                      <a:pt x="100" y="3032"/>
                      <a:pt x="67" y="3466"/>
                      <a:pt x="67" y="3866"/>
                    </a:cubicBezTo>
                    <a:cubicBezTo>
                      <a:pt x="34" y="4300"/>
                      <a:pt x="0" y="4734"/>
                      <a:pt x="67" y="5134"/>
                    </a:cubicBezTo>
                    <a:cubicBezTo>
                      <a:pt x="84" y="5201"/>
                      <a:pt x="142" y="5234"/>
                      <a:pt x="196" y="5234"/>
                    </a:cubicBezTo>
                    <a:cubicBezTo>
                      <a:pt x="250" y="5234"/>
                      <a:pt x="300" y="5201"/>
                      <a:pt x="300" y="5134"/>
                    </a:cubicBezTo>
                    <a:cubicBezTo>
                      <a:pt x="367" y="4767"/>
                      <a:pt x="367" y="4333"/>
                      <a:pt x="367" y="3933"/>
                    </a:cubicBezTo>
                    <a:cubicBezTo>
                      <a:pt x="367" y="3499"/>
                      <a:pt x="367" y="3066"/>
                      <a:pt x="400" y="2632"/>
                    </a:cubicBezTo>
                    <a:cubicBezTo>
                      <a:pt x="434" y="1798"/>
                      <a:pt x="467" y="931"/>
                      <a:pt x="534" y="64"/>
                    </a:cubicBezTo>
                    <a:cubicBezTo>
                      <a:pt x="534" y="27"/>
                      <a:pt x="494" y="0"/>
                      <a:pt x="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34"/>
              <p:cNvSpPr/>
              <p:nvPr/>
            </p:nvSpPr>
            <p:spPr>
              <a:xfrm flipH="1">
                <a:off x="2613770" y="2825594"/>
                <a:ext cx="13712" cy="110691"/>
              </a:xfrm>
              <a:custGeom>
                <a:rect b="b" l="l" r="r" t="t"/>
                <a:pathLst>
                  <a:path extrusionOk="0" h="5554" w="688">
                    <a:moveTo>
                      <a:pt x="582" y="0"/>
                    </a:moveTo>
                    <a:cubicBezTo>
                      <a:pt x="548" y="0"/>
                      <a:pt x="514" y="19"/>
                      <a:pt x="501" y="58"/>
                    </a:cubicBezTo>
                    <a:cubicBezTo>
                      <a:pt x="167" y="1826"/>
                      <a:pt x="0" y="3661"/>
                      <a:pt x="167" y="5429"/>
                    </a:cubicBezTo>
                    <a:cubicBezTo>
                      <a:pt x="184" y="5512"/>
                      <a:pt x="259" y="5554"/>
                      <a:pt x="330" y="5554"/>
                    </a:cubicBezTo>
                    <a:cubicBezTo>
                      <a:pt x="401" y="5554"/>
                      <a:pt x="467" y="5512"/>
                      <a:pt x="467" y="5429"/>
                    </a:cubicBezTo>
                    <a:cubicBezTo>
                      <a:pt x="434" y="4528"/>
                      <a:pt x="401" y="3661"/>
                      <a:pt x="434" y="2794"/>
                    </a:cubicBezTo>
                    <a:cubicBezTo>
                      <a:pt x="467" y="1893"/>
                      <a:pt x="568" y="1026"/>
                      <a:pt x="668" y="125"/>
                    </a:cubicBezTo>
                    <a:cubicBezTo>
                      <a:pt x="688" y="44"/>
                      <a:pt x="635" y="0"/>
                      <a:pt x="5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34"/>
              <p:cNvSpPr/>
              <p:nvPr/>
            </p:nvSpPr>
            <p:spPr>
              <a:xfrm flipH="1">
                <a:off x="2616162" y="2978158"/>
                <a:ext cx="7992" cy="119022"/>
              </a:xfrm>
              <a:custGeom>
                <a:rect b="b" l="l" r="r" t="t"/>
                <a:pathLst>
                  <a:path extrusionOk="0" h="5972" w="401">
                    <a:moveTo>
                      <a:pt x="234" y="0"/>
                    </a:moveTo>
                    <a:cubicBezTo>
                      <a:pt x="200" y="0"/>
                      <a:pt x="167" y="25"/>
                      <a:pt x="167" y="75"/>
                    </a:cubicBezTo>
                    <a:cubicBezTo>
                      <a:pt x="100" y="2010"/>
                      <a:pt x="0" y="3912"/>
                      <a:pt x="34" y="5846"/>
                    </a:cubicBezTo>
                    <a:cubicBezTo>
                      <a:pt x="34" y="5930"/>
                      <a:pt x="100" y="5971"/>
                      <a:pt x="167" y="5971"/>
                    </a:cubicBezTo>
                    <a:cubicBezTo>
                      <a:pt x="234" y="5971"/>
                      <a:pt x="300" y="5930"/>
                      <a:pt x="300" y="5846"/>
                    </a:cubicBezTo>
                    <a:cubicBezTo>
                      <a:pt x="401" y="3912"/>
                      <a:pt x="334" y="1977"/>
                      <a:pt x="300" y="75"/>
                    </a:cubicBezTo>
                    <a:cubicBezTo>
                      <a:pt x="300" y="25"/>
                      <a:pt x="267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4"/>
              <p:cNvSpPr/>
              <p:nvPr/>
            </p:nvSpPr>
            <p:spPr>
              <a:xfrm flipH="1">
                <a:off x="2615504" y="3133054"/>
                <a:ext cx="7334" cy="95265"/>
              </a:xfrm>
              <a:custGeom>
                <a:rect b="b" l="l" r="r" t="t"/>
                <a:pathLst>
                  <a:path extrusionOk="0" h="4780" w="368">
                    <a:moveTo>
                      <a:pt x="301" y="1"/>
                    </a:moveTo>
                    <a:cubicBezTo>
                      <a:pt x="268" y="1"/>
                      <a:pt x="234" y="26"/>
                      <a:pt x="234" y="76"/>
                    </a:cubicBezTo>
                    <a:cubicBezTo>
                      <a:pt x="68" y="1610"/>
                      <a:pt x="1" y="3145"/>
                      <a:pt x="134" y="4679"/>
                    </a:cubicBezTo>
                    <a:cubicBezTo>
                      <a:pt x="134" y="4746"/>
                      <a:pt x="184" y="4779"/>
                      <a:pt x="234" y="4779"/>
                    </a:cubicBezTo>
                    <a:cubicBezTo>
                      <a:pt x="285" y="4779"/>
                      <a:pt x="335" y="4746"/>
                      <a:pt x="335" y="4679"/>
                    </a:cubicBezTo>
                    <a:cubicBezTo>
                      <a:pt x="335" y="3145"/>
                      <a:pt x="301" y="1610"/>
                      <a:pt x="368" y="76"/>
                    </a:cubicBezTo>
                    <a:cubicBezTo>
                      <a:pt x="368" y="26"/>
                      <a:pt x="335" y="1"/>
                      <a:pt x="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4"/>
              <p:cNvSpPr/>
              <p:nvPr/>
            </p:nvSpPr>
            <p:spPr>
              <a:xfrm flipH="1">
                <a:off x="1502613" y="3381342"/>
                <a:ext cx="99052" cy="8570"/>
              </a:xfrm>
              <a:custGeom>
                <a:rect b="b" l="l" r="r" t="t"/>
                <a:pathLst>
                  <a:path extrusionOk="0" h="430" w="4970">
                    <a:moveTo>
                      <a:pt x="3637" y="0"/>
                    </a:moveTo>
                    <a:cubicBezTo>
                      <a:pt x="2480" y="0"/>
                      <a:pt x="1314" y="62"/>
                      <a:pt x="166" y="160"/>
                    </a:cubicBezTo>
                    <a:cubicBezTo>
                      <a:pt x="9" y="191"/>
                      <a:pt x="0" y="430"/>
                      <a:pt x="139" y="430"/>
                    </a:cubicBezTo>
                    <a:cubicBezTo>
                      <a:pt x="147" y="430"/>
                      <a:pt x="157" y="429"/>
                      <a:pt x="166" y="427"/>
                    </a:cubicBezTo>
                    <a:cubicBezTo>
                      <a:pt x="1734" y="293"/>
                      <a:pt x="3335" y="193"/>
                      <a:pt x="4903" y="127"/>
                    </a:cubicBezTo>
                    <a:cubicBezTo>
                      <a:pt x="4970" y="127"/>
                      <a:pt x="4970" y="27"/>
                      <a:pt x="4903" y="27"/>
                    </a:cubicBezTo>
                    <a:cubicBezTo>
                      <a:pt x="4483" y="9"/>
                      <a:pt x="4060" y="0"/>
                      <a:pt x="36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4"/>
              <p:cNvSpPr/>
              <p:nvPr/>
            </p:nvSpPr>
            <p:spPr>
              <a:xfrm flipH="1">
                <a:off x="1634231" y="3390510"/>
                <a:ext cx="89107" cy="11978"/>
              </a:xfrm>
              <a:custGeom>
                <a:rect b="b" l="l" r="r" t="t"/>
                <a:pathLst>
                  <a:path extrusionOk="0" h="601" w="4471">
                    <a:moveTo>
                      <a:pt x="4337" y="0"/>
                    </a:moveTo>
                    <a:cubicBezTo>
                      <a:pt x="2936" y="67"/>
                      <a:pt x="1501" y="134"/>
                      <a:pt x="134" y="367"/>
                    </a:cubicBezTo>
                    <a:cubicBezTo>
                      <a:pt x="0" y="401"/>
                      <a:pt x="34" y="601"/>
                      <a:pt x="167" y="601"/>
                    </a:cubicBezTo>
                    <a:cubicBezTo>
                      <a:pt x="1535" y="434"/>
                      <a:pt x="2936" y="267"/>
                      <a:pt x="4337" y="200"/>
                    </a:cubicBezTo>
                    <a:cubicBezTo>
                      <a:pt x="4470" y="200"/>
                      <a:pt x="4470" y="0"/>
                      <a:pt x="43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4"/>
              <p:cNvSpPr/>
              <p:nvPr/>
            </p:nvSpPr>
            <p:spPr>
              <a:xfrm flipH="1">
                <a:off x="1767383" y="3400415"/>
                <a:ext cx="88768" cy="24753"/>
              </a:xfrm>
              <a:custGeom>
                <a:rect b="b" l="l" r="r" t="t"/>
                <a:pathLst>
                  <a:path extrusionOk="0" h="1242" w="4454">
                    <a:moveTo>
                      <a:pt x="4288" y="0"/>
                    </a:moveTo>
                    <a:cubicBezTo>
                      <a:pt x="4280" y="0"/>
                      <a:pt x="4271" y="1"/>
                      <a:pt x="4262" y="4"/>
                    </a:cubicBezTo>
                    <a:cubicBezTo>
                      <a:pt x="2861" y="337"/>
                      <a:pt x="1460" y="637"/>
                      <a:pt x="93" y="1038"/>
                    </a:cubicBezTo>
                    <a:cubicBezTo>
                      <a:pt x="0" y="1068"/>
                      <a:pt x="22" y="1242"/>
                      <a:pt x="131" y="1242"/>
                    </a:cubicBezTo>
                    <a:cubicBezTo>
                      <a:pt x="140" y="1242"/>
                      <a:pt x="149" y="1240"/>
                      <a:pt x="160" y="1238"/>
                    </a:cubicBezTo>
                    <a:cubicBezTo>
                      <a:pt x="1561" y="971"/>
                      <a:pt x="2928" y="571"/>
                      <a:pt x="4329" y="237"/>
                    </a:cubicBezTo>
                    <a:cubicBezTo>
                      <a:pt x="4454" y="206"/>
                      <a:pt x="4404" y="0"/>
                      <a:pt x="4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4"/>
              <p:cNvSpPr/>
              <p:nvPr/>
            </p:nvSpPr>
            <p:spPr>
              <a:xfrm flipH="1">
                <a:off x="1893062" y="3434276"/>
                <a:ext cx="71290" cy="22959"/>
              </a:xfrm>
              <a:custGeom>
                <a:rect b="b" l="l" r="r" t="t"/>
                <a:pathLst>
                  <a:path extrusionOk="0" h="1152" w="3577">
                    <a:moveTo>
                      <a:pt x="3452" y="0"/>
                    </a:moveTo>
                    <a:cubicBezTo>
                      <a:pt x="3442" y="0"/>
                      <a:pt x="3431" y="2"/>
                      <a:pt x="3420" y="6"/>
                    </a:cubicBezTo>
                    <a:cubicBezTo>
                      <a:pt x="2320" y="306"/>
                      <a:pt x="1219" y="573"/>
                      <a:pt x="118" y="906"/>
                    </a:cubicBezTo>
                    <a:cubicBezTo>
                      <a:pt x="1" y="965"/>
                      <a:pt x="12" y="1152"/>
                      <a:pt x="129" y="1152"/>
                    </a:cubicBezTo>
                    <a:cubicBezTo>
                      <a:pt x="146" y="1152"/>
                      <a:pt x="164" y="1148"/>
                      <a:pt x="185" y="1140"/>
                    </a:cubicBezTo>
                    <a:cubicBezTo>
                      <a:pt x="1285" y="873"/>
                      <a:pt x="2386" y="506"/>
                      <a:pt x="3487" y="139"/>
                    </a:cubicBezTo>
                    <a:cubicBezTo>
                      <a:pt x="3576" y="110"/>
                      <a:pt x="3533" y="0"/>
                      <a:pt x="3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34"/>
              <p:cNvSpPr/>
              <p:nvPr/>
            </p:nvSpPr>
            <p:spPr>
              <a:xfrm flipH="1">
                <a:off x="2002258" y="3475332"/>
                <a:ext cx="72206" cy="39342"/>
              </a:xfrm>
              <a:custGeom>
                <a:rect b="b" l="l" r="r" t="t"/>
                <a:pathLst>
                  <a:path extrusionOk="0" h="1974" w="3623">
                    <a:moveTo>
                      <a:pt x="3430" y="1"/>
                    </a:moveTo>
                    <a:cubicBezTo>
                      <a:pt x="3412" y="1"/>
                      <a:pt x="3393" y="5"/>
                      <a:pt x="3375" y="14"/>
                    </a:cubicBezTo>
                    <a:cubicBezTo>
                      <a:pt x="2274" y="514"/>
                      <a:pt x="1173" y="1081"/>
                      <a:pt x="139" y="1715"/>
                    </a:cubicBezTo>
                    <a:cubicBezTo>
                      <a:pt x="1" y="1798"/>
                      <a:pt x="69" y="1973"/>
                      <a:pt x="191" y="1973"/>
                    </a:cubicBezTo>
                    <a:cubicBezTo>
                      <a:pt x="217" y="1973"/>
                      <a:pt x="244" y="1966"/>
                      <a:pt x="272" y="1949"/>
                    </a:cubicBezTo>
                    <a:cubicBezTo>
                      <a:pt x="1307" y="1315"/>
                      <a:pt x="2374" y="714"/>
                      <a:pt x="3508" y="214"/>
                    </a:cubicBezTo>
                    <a:cubicBezTo>
                      <a:pt x="3623" y="157"/>
                      <a:pt x="3540" y="1"/>
                      <a:pt x="34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34"/>
              <p:cNvSpPr/>
              <p:nvPr/>
            </p:nvSpPr>
            <p:spPr>
              <a:xfrm flipH="1">
                <a:off x="2094713" y="3537115"/>
                <a:ext cx="53333" cy="46377"/>
              </a:xfrm>
              <a:custGeom>
                <a:rect b="b" l="l" r="r" t="t"/>
                <a:pathLst>
                  <a:path extrusionOk="0" h="2327" w="2676">
                    <a:moveTo>
                      <a:pt x="2513" y="1"/>
                    </a:moveTo>
                    <a:cubicBezTo>
                      <a:pt x="2497" y="1"/>
                      <a:pt x="2480" y="5"/>
                      <a:pt x="2463" y="16"/>
                    </a:cubicBezTo>
                    <a:lnTo>
                      <a:pt x="2497" y="16"/>
                    </a:lnTo>
                    <a:cubicBezTo>
                      <a:pt x="2030" y="350"/>
                      <a:pt x="1629" y="683"/>
                      <a:pt x="1196" y="1050"/>
                    </a:cubicBezTo>
                    <a:cubicBezTo>
                      <a:pt x="996" y="1217"/>
                      <a:pt x="796" y="1417"/>
                      <a:pt x="595" y="1584"/>
                    </a:cubicBezTo>
                    <a:cubicBezTo>
                      <a:pt x="395" y="1784"/>
                      <a:pt x="195" y="1951"/>
                      <a:pt x="28" y="2184"/>
                    </a:cubicBezTo>
                    <a:cubicBezTo>
                      <a:pt x="1" y="2267"/>
                      <a:pt x="64" y="2326"/>
                      <a:pt x="124" y="2326"/>
                    </a:cubicBezTo>
                    <a:cubicBezTo>
                      <a:pt x="137" y="2326"/>
                      <a:pt x="150" y="2324"/>
                      <a:pt x="162" y="2318"/>
                    </a:cubicBezTo>
                    <a:cubicBezTo>
                      <a:pt x="395" y="2184"/>
                      <a:pt x="562" y="1984"/>
                      <a:pt x="729" y="1784"/>
                    </a:cubicBezTo>
                    <a:cubicBezTo>
                      <a:pt x="929" y="1584"/>
                      <a:pt x="1129" y="1417"/>
                      <a:pt x="1329" y="1250"/>
                    </a:cubicBezTo>
                    <a:cubicBezTo>
                      <a:pt x="1730" y="883"/>
                      <a:pt x="2163" y="517"/>
                      <a:pt x="2563" y="183"/>
                    </a:cubicBezTo>
                    <a:cubicBezTo>
                      <a:pt x="2675" y="127"/>
                      <a:pt x="2600" y="1"/>
                      <a:pt x="25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34"/>
              <p:cNvSpPr/>
              <p:nvPr/>
            </p:nvSpPr>
            <p:spPr>
              <a:xfrm flipH="1">
                <a:off x="1180843" y="2840043"/>
                <a:ext cx="87094" cy="12058"/>
              </a:xfrm>
              <a:custGeom>
                <a:rect b="b" l="l" r="r" t="t"/>
                <a:pathLst>
                  <a:path extrusionOk="0" h="605" w="4370">
                    <a:moveTo>
                      <a:pt x="4236" y="0"/>
                    </a:moveTo>
                    <a:cubicBezTo>
                      <a:pt x="2835" y="67"/>
                      <a:pt x="1468" y="134"/>
                      <a:pt x="100" y="401"/>
                    </a:cubicBezTo>
                    <a:cubicBezTo>
                      <a:pt x="8" y="432"/>
                      <a:pt x="0" y="605"/>
                      <a:pt x="105" y="605"/>
                    </a:cubicBezTo>
                    <a:cubicBezTo>
                      <a:pt x="114" y="605"/>
                      <a:pt x="123" y="603"/>
                      <a:pt x="133" y="601"/>
                    </a:cubicBezTo>
                    <a:cubicBezTo>
                      <a:pt x="1501" y="501"/>
                      <a:pt x="2869" y="267"/>
                      <a:pt x="4236" y="201"/>
                    </a:cubicBezTo>
                    <a:cubicBezTo>
                      <a:pt x="4370" y="167"/>
                      <a:pt x="4370" y="0"/>
                      <a:pt x="4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34"/>
              <p:cNvSpPr/>
              <p:nvPr/>
            </p:nvSpPr>
            <p:spPr>
              <a:xfrm flipH="1">
                <a:off x="1314653" y="2855908"/>
                <a:ext cx="68798" cy="15466"/>
              </a:xfrm>
              <a:custGeom>
                <a:rect b="b" l="l" r="r" t="t"/>
                <a:pathLst>
                  <a:path extrusionOk="0" h="776" w="3452">
                    <a:moveTo>
                      <a:pt x="3320" y="1"/>
                    </a:moveTo>
                    <a:cubicBezTo>
                      <a:pt x="3312" y="1"/>
                      <a:pt x="3303" y="2"/>
                      <a:pt x="3294" y="5"/>
                    </a:cubicBezTo>
                    <a:cubicBezTo>
                      <a:pt x="2260" y="205"/>
                      <a:pt x="1193" y="372"/>
                      <a:pt x="125" y="539"/>
                    </a:cubicBezTo>
                    <a:cubicBezTo>
                      <a:pt x="1" y="570"/>
                      <a:pt x="21" y="775"/>
                      <a:pt x="160" y="775"/>
                    </a:cubicBezTo>
                    <a:cubicBezTo>
                      <a:pt x="170" y="775"/>
                      <a:pt x="181" y="774"/>
                      <a:pt x="192" y="772"/>
                    </a:cubicBezTo>
                    <a:cubicBezTo>
                      <a:pt x="1226" y="572"/>
                      <a:pt x="2293" y="372"/>
                      <a:pt x="3361" y="172"/>
                    </a:cubicBezTo>
                    <a:cubicBezTo>
                      <a:pt x="3452" y="141"/>
                      <a:pt x="3405" y="1"/>
                      <a:pt x="33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34"/>
              <p:cNvSpPr/>
              <p:nvPr/>
            </p:nvSpPr>
            <p:spPr>
              <a:xfrm flipH="1">
                <a:off x="1453625" y="2883172"/>
                <a:ext cx="76591" cy="23557"/>
              </a:xfrm>
              <a:custGeom>
                <a:rect b="b" l="l" r="r" t="t"/>
                <a:pathLst>
                  <a:path extrusionOk="0" h="1182" w="3843">
                    <a:moveTo>
                      <a:pt x="3709" y="1"/>
                    </a:moveTo>
                    <a:cubicBezTo>
                      <a:pt x="3702" y="1"/>
                      <a:pt x="3694" y="2"/>
                      <a:pt x="3686" y="5"/>
                    </a:cubicBezTo>
                    <a:cubicBezTo>
                      <a:pt x="2519" y="338"/>
                      <a:pt x="1318" y="605"/>
                      <a:pt x="151" y="905"/>
                    </a:cubicBezTo>
                    <a:cubicBezTo>
                      <a:pt x="0" y="935"/>
                      <a:pt x="40" y="1182"/>
                      <a:pt x="171" y="1182"/>
                    </a:cubicBezTo>
                    <a:cubicBezTo>
                      <a:pt x="185" y="1182"/>
                      <a:pt x="201" y="1179"/>
                      <a:pt x="217" y="1172"/>
                    </a:cubicBezTo>
                    <a:cubicBezTo>
                      <a:pt x="1385" y="839"/>
                      <a:pt x="2552" y="505"/>
                      <a:pt x="3720" y="205"/>
                    </a:cubicBezTo>
                    <a:cubicBezTo>
                      <a:pt x="3843" y="174"/>
                      <a:pt x="3796" y="1"/>
                      <a:pt x="37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34"/>
              <p:cNvSpPr/>
              <p:nvPr/>
            </p:nvSpPr>
            <p:spPr>
              <a:xfrm flipH="1">
                <a:off x="1595168" y="2924407"/>
                <a:ext cx="73303" cy="32865"/>
              </a:xfrm>
              <a:custGeom>
                <a:rect b="b" l="l" r="r" t="t"/>
                <a:pathLst>
                  <a:path extrusionOk="0" h="1649" w="3678">
                    <a:moveTo>
                      <a:pt x="3514" y="0"/>
                    </a:moveTo>
                    <a:cubicBezTo>
                      <a:pt x="3505" y="0"/>
                      <a:pt x="3495" y="1"/>
                      <a:pt x="3485" y="4"/>
                    </a:cubicBezTo>
                    <a:cubicBezTo>
                      <a:pt x="2384" y="471"/>
                      <a:pt x="1250" y="904"/>
                      <a:pt x="149" y="1371"/>
                    </a:cubicBezTo>
                    <a:cubicBezTo>
                      <a:pt x="1" y="1431"/>
                      <a:pt x="90" y="1649"/>
                      <a:pt x="206" y="1649"/>
                    </a:cubicBezTo>
                    <a:cubicBezTo>
                      <a:pt x="220" y="1649"/>
                      <a:pt x="235" y="1646"/>
                      <a:pt x="249" y="1638"/>
                    </a:cubicBezTo>
                    <a:cubicBezTo>
                      <a:pt x="1383" y="1205"/>
                      <a:pt x="2484" y="704"/>
                      <a:pt x="3585" y="204"/>
                    </a:cubicBezTo>
                    <a:cubicBezTo>
                      <a:pt x="3677" y="173"/>
                      <a:pt x="3628" y="0"/>
                      <a:pt x="35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34"/>
              <p:cNvSpPr/>
              <p:nvPr/>
            </p:nvSpPr>
            <p:spPr>
              <a:xfrm flipH="1">
                <a:off x="1707513" y="2973594"/>
                <a:ext cx="87353" cy="45560"/>
              </a:xfrm>
              <a:custGeom>
                <a:rect b="b" l="l" r="r" t="t"/>
                <a:pathLst>
                  <a:path extrusionOk="0" h="2286" w="4383">
                    <a:moveTo>
                      <a:pt x="4252" y="1"/>
                    </a:moveTo>
                    <a:cubicBezTo>
                      <a:pt x="4243" y="1"/>
                      <a:pt x="4233" y="2"/>
                      <a:pt x="4223" y="4"/>
                    </a:cubicBezTo>
                    <a:cubicBezTo>
                      <a:pt x="2755" y="471"/>
                      <a:pt x="1321" y="1105"/>
                      <a:pt x="87" y="2039"/>
                    </a:cubicBezTo>
                    <a:cubicBezTo>
                      <a:pt x="0" y="2125"/>
                      <a:pt x="88" y="2286"/>
                      <a:pt x="199" y="2286"/>
                    </a:cubicBezTo>
                    <a:cubicBezTo>
                      <a:pt x="217" y="2286"/>
                      <a:pt x="235" y="2282"/>
                      <a:pt x="253" y="2273"/>
                    </a:cubicBezTo>
                    <a:cubicBezTo>
                      <a:pt x="1521" y="1439"/>
                      <a:pt x="2822" y="671"/>
                      <a:pt x="4290" y="204"/>
                    </a:cubicBezTo>
                    <a:cubicBezTo>
                      <a:pt x="4382" y="174"/>
                      <a:pt x="4361" y="1"/>
                      <a:pt x="42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34"/>
              <p:cNvSpPr/>
              <p:nvPr/>
            </p:nvSpPr>
            <p:spPr>
              <a:xfrm flipH="1">
                <a:off x="1818583" y="3026728"/>
                <a:ext cx="61763" cy="43846"/>
              </a:xfrm>
              <a:custGeom>
                <a:rect b="b" l="l" r="r" t="t"/>
                <a:pathLst>
                  <a:path extrusionOk="0" h="2200" w="3099">
                    <a:moveTo>
                      <a:pt x="3002" y="0"/>
                    </a:moveTo>
                    <a:cubicBezTo>
                      <a:pt x="2993" y="0"/>
                      <a:pt x="2984" y="2"/>
                      <a:pt x="2975" y="7"/>
                    </a:cubicBezTo>
                    <a:cubicBezTo>
                      <a:pt x="2708" y="74"/>
                      <a:pt x="2474" y="274"/>
                      <a:pt x="2241" y="407"/>
                    </a:cubicBezTo>
                    <a:cubicBezTo>
                      <a:pt x="2007" y="574"/>
                      <a:pt x="1774" y="741"/>
                      <a:pt x="1540" y="907"/>
                    </a:cubicBezTo>
                    <a:cubicBezTo>
                      <a:pt x="1040" y="1208"/>
                      <a:pt x="573" y="1541"/>
                      <a:pt x="139" y="1908"/>
                    </a:cubicBezTo>
                    <a:cubicBezTo>
                      <a:pt x="1" y="2019"/>
                      <a:pt x="116" y="2199"/>
                      <a:pt x="254" y="2199"/>
                    </a:cubicBezTo>
                    <a:cubicBezTo>
                      <a:pt x="282" y="2199"/>
                      <a:pt x="311" y="2192"/>
                      <a:pt x="339" y="2175"/>
                    </a:cubicBezTo>
                    <a:cubicBezTo>
                      <a:pt x="806" y="1841"/>
                      <a:pt x="1240" y="1475"/>
                      <a:pt x="1707" y="1141"/>
                    </a:cubicBezTo>
                    <a:cubicBezTo>
                      <a:pt x="1941" y="974"/>
                      <a:pt x="2174" y="807"/>
                      <a:pt x="2374" y="641"/>
                    </a:cubicBezTo>
                    <a:cubicBezTo>
                      <a:pt x="2508" y="574"/>
                      <a:pt x="2608" y="474"/>
                      <a:pt x="2741" y="407"/>
                    </a:cubicBezTo>
                    <a:cubicBezTo>
                      <a:pt x="2841" y="340"/>
                      <a:pt x="2975" y="240"/>
                      <a:pt x="3041" y="140"/>
                    </a:cubicBezTo>
                    <a:cubicBezTo>
                      <a:pt x="3099" y="83"/>
                      <a:pt x="3057" y="0"/>
                      <a:pt x="30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 flipH="1">
                <a:off x="1892464" y="3075118"/>
                <a:ext cx="73422" cy="53691"/>
              </a:xfrm>
              <a:custGeom>
                <a:rect b="b" l="l" r="r" t="t"/>
                <a:pathLst>
                  <a:path extrusionOk="0" h="2694" w="3684">
                    <a:moveTo>
                      <a:pt x="3539" y="0"/>
                    </a:moveTo>
                    <a:cubicBezTo>
                      <a:pt x="3525" y="0"/>
                      <a:pt x="3511" y="5"/>
                      <a:pt x="3497" y="14"/>
                    </a:cubicBezTo>
                    <a:cubicBezTo>
                      <a:pt x="2330" y="781"/>
                      <a:pt x="1162" y="1548"/>
                      <a:pt x="128" y="2449"/>
                    </a:cubicBezTo>
                    <a:cubicBezTo>
                      <a:pt x="0" y="2551"/>
                      <a:pt x="108" y="2693"/>
                      <a:pt x="225" y="2693"/>
                    </a:cubicBezTo>
                    <a:cubicBezTo>
                      <a:pt x="261" y="2693"/>
                      <a:pt x="297" y="2680"/>
                      <a:pt x="328" y="2649"/>
                    </a:cubicBezTo>
                    <a:cubicBezTo>
                      <a:pt x="1362" y="1782"/>
                      <a:pt x="2430" y="915"/>
                      <a:pt x="3597" y="214"/>
                    </a:cubicBezTo>
                    <a:cubicBezTo>
                      <a:pt x="3684" y="157"/>
                      <a:pt x="3621" y="0"/>
                      <a:pt x="35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34"/>
              <p:cNvSpPr/>
              <p:nvPr/>
            </p:nvSpPr>
            <p:spPr>
              <a:xfrm flipH="1">
                <a:off x="1986952" y="3139512"/>
                <a:ext cx="65151" cy="55206"/>
              </a:xfrm>
              <a:custGeom>
                <a:rect b="b" l="l" r="r" t="t"/>
                <a:pathLst>
                  <a:path extrusionOk="0" h="2770" w="3269">
                    <a:moveTo>
                      <a:pt x="3081" y="1"/>
                    </a:moveTo>
                    <a:cubicBezTo>
                      <a:pt x="3060" y="1"/>
                      <a:pt x="3039" y="6"/>
                      <a:pt x="3020" y="19"/>
                    </a:cubicBezTo>
                    <a:lnTo>
                      <a:pt x="3053" y="52"/>
                    </a:lnTo>
                    <a:cubicBezTo>
                      <a:pt x="2586" y="486"/>
                      <a:pt x="2086" y="919"/>
                      <a:pt x="1586" y="1319"/>
                    </a:cubicBezTo>
                    <a:cubicBezTo>
                      <a:pt x="1085" y="1720"/>
                      <a:pt x="551" y="2120"/>
                      <a:pt x="84" y="2554"/>
                    </a:cubicBezTo>
                    <a:cubicBezTo>
                      <a:pt x="0" y="2638"/>
                      <a:pt x="81" y="2769"/>
                      <a:pt x="169" y="2769"/>
                    </a:cubicBezTo>
                    <a:cubicBezTo>
                      <a:pt x="185" y="2769"/>
                      <a:pt x="202" y="2764"/>
                      <a:pt x="218" y="2754"/>
                    </a:cubicBezTo>
                    <a:cubicBezTo>
                      <a:pt x="785" y="2420"/>
                      <a:pt x="1285" y="1987"/>
                      <a:pt x="1752" y="1520"/>
                    </a:cubicBezTo>
                    <a:cubicBezTo>
                      <a:pt x="2219" y="1086"/>
                      <a:pt x="2720" y="619"/>
                      <a:pt x="3187" y="185"/>
                    </a:cubicBezTo>
                    <a:cubicBezTo>
                      <a:pt x="3268" y="104"/>
                      <a:pt x="3173" y="1"/>
                      <a:pt x="30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34"/>
              <p:cNvSpPr/>
              <p:nvPr/>
            </p:nvSpPr>
            <p:spPr>
              <a:xfrm flipH="1">
                <a:off x="2070120" y="3212376"/>
                <a:ext cx="62321" cy="57279"/>
              </a:xfrm>
              <a:custGeom>
                <a:rect b="b" l="l" r="r" t="t"/>
                <a:pathLst>
                  <a:path extrusionOk="0" h="2874" w="3127">
                    <a:moveTo>
                      <a:pt x="2966" y="1"/>
                    </a:moveTo>
                    <a:cubicBezTo>
                      <a:pt x="2939" y="1"/>
                      <a:pt x="2910" y="10"/>
                      <a:pt x="2881" y="32"/>
                    </a:cubicBezTo>
                    <a:lnTo>
                      <a:pt x="2881" y="65"/>
                    </a:lnTo>
                    <a:cubicBezTo>
                      <a:pt x="2414" y="499"/>
                      <a:pt x="1947" y="899"/>
                      <a:pt x="1447" y="1299"/>
                    </a:cubicBezTo>
                    <a:cubicBezTo>
                      <a:pt x="1213" y="1533"/>
                      <a:pt x="980" y="1733"/>
                      <a:pt x="746" y="1933"/>
                    </a:cubicBezTo>
                    <a:cubicBezTo>
                      <a:pt x="513" y="2167"/>
                      <a:pt x="279" y="2367"/>
                      <a:pt x="79" y="2634"/>
                    </a:cubicBezTo>
                    <a:cubicBezTo>
                      <a:pt x="0" y="2713"/>
                      <a:pt x="46" y="2874"/>
                      <a:pt x="150" y="2874"/>
                    </a:cubicBezTo>
                    <a:cubicBezTo>
                      <a:pt x="178" y="2874"/>
                      <a:pt x="211" y="2862"/>
                      <a:pt x="246" y="2834"/>
                    </a:cubicBezTo>
                    <a:cubicBezTo>
                      <a:pt x="513" y="2667"/>
                      <a:pt x="746" y="2467"/>
                      <a:pt x="980" y="2233"/>
                    </a:cubicBezTo>
                    <a:cubicBezTo>
                      <a:pt x="1213" y="2000"/>
                      <a:pt x="1447" y="1766"/>
                      <a:pt x="1680" y="1566"/>
                    </a:cubicBezTo>
                    <a:cubicBezTo>
                      <a:pt x="2147" y="1099"/>
                      <a:pt x="2581" y="632"/>
                      <a:pt x="3048" y="199"/>
                    </a:cubicBezTo>
                    <a:cubicBezTo>
                      <a:pt x="3126" y="120"/>
                      <a:pt x="3062" y="1"/>
                      <a:pt x="29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34"/>
              <p:cNvSpPr/>
              <p:nvPr/>
            </p:nvSpPr>
            <p:spPr>
              <a:xfrm flipH="1">
                <a:off x="1594072" y="2589703"/>
                <a:ext cx="79820" cy="41315"/>
              </a:xfrm>
              <a:custGeom>
                <a:rect b="b" l="l" r="r" t="t"/>
                <a:pathLst>
                  <a:path extrusionOk="0" h="2073" w="4005">
                    <a:moveTo>
                      <a:pt x="3911" y="1"/>
                    </a:moveTo>
                    <a:cubicBezTo>
                      <a:pt x="3895" y="1"/>
                      <a:pt x="3877" y="6"/>
                      <a:pt x="3857" y="19"/>
                    </a:cubicBezTo>
                    <a:cubicBezTo>
                      <a:pt x="2556" y="553"/>
                      <a:pt x="1255" y="1153"/>
                      <a:pt x="54" y="1920"/>
                    </a:cubicBezTo>
                    <a:cubicBezTo>
                      <a:pt x="0" y="1974"/>
                      <a:pt x="34" y="2072"/>
                      <a:pt x="101" y="2072"/>
                    </a:cubicBezTo>
                    <a:cubicBezTo>
                      <a:pt x="117" y="2072"/>
                      <a:pt x="135" y="2067"/>
                      <a:pt x="154" y="2054"/>
                    </a:cubicBezTo>
                    <a:cubicBezTo>
                      <a:pt x="1389" y="1420"/>
                      <a:pt x="2623" y="686"/>
                      <a:pt x="3924" y="119"/>
                    </a:cubicBezTo>
                    <a:cubicBezTo>
                      <a:pt x="4004" y="92"/>
                      <a:pt x="3977" y="1"/>
                      <a:pt x="39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34"/>
              <p:cNvSpPr/>
              <p:nvPr/>
            </p:nvSpPr>
            <p:spPr>
              <a:xfrm flipH="1">
                <a:off x="1697588" y="2647779"/>
                <a:ext cx="74738" cy="52974"/>
              </a:xfrm>
              <a:custGeom>
                <a:rect b="b" l="l" r="r" t="t"/>
                <a:pathLst>
                  <a:path extrusionOk="0" h="2658" w="3750">
                    <a:moveTo>
                      <a:pt x="3653" y="1"/>
                    </a:moveTo>
                    <a:cubicBezTo>
                      <a:pt x="3644" y="1"/>
                      <a:pt x="3635" y="3"/>
                      <a:pt x="3626" y="7"/>
                    </a:cubicBezTo>
                    <a:cubicBezTo>
                      <a:pt x="2458" y="841"/>
                      <a:pt x="1224" y="1608"/>
                      <a:pt x="56" y="2476"/>
                    </a:cubicBezTo>
                    <a:cubicBezTo>
                      <a:pt x="1" y="2532"/>
                      <a:pt x="38" y="2658"/>
                      <a:pt x="111" y="2658"/>
                    </a:cubicBezTo>
                    <a:cubicBezTo>
                      <a:pt x="125" y="2658"/>
                      <a:pt x="140" y="2653"/>
                      <a:pt x="157" y="2642"/>
                    </a:cubicBezTo>
                    <a:cubicBezTo>
                      <a:pt x="1357" y="1842"/>
                      <a:pt x="2525" y="975"/>
                      <a:pt x="3692" y="141"/>
                    </a:cubicBezTo>
                    <a:cubicBezTo>
                      <a:pt x="3750" y="83"/>
                      <a:pt x="3708" y="1"/>
                      <a:pt x="36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34"/>
              <p:cNvSpPr/>
              <p:nvPr/>
            </p:nvSpPr>
            <p:spPr>
              <a:xfrm flipH="1">
                <a:off x="1804573" y="2722935"/>
                <a:ext cx="65869" cy="54668"/>
              </a:xfrm>
              <a:custGeom>
                <a:rect b="b" l="l" r="r" t="t"/>
                <a:pathLst>
                  <a:path extrusionOk="0" h="2743" w="3305">
                    <a:moveTo>
                      <a:pt x="3176" y="0"/>
                    </a:moveTo>
                    <a:cubicBezTo>
                      <a:pt x="3166" y="0"/>
                      <a:pt x="3156" y="2"/>
                      <a:pt x="3145" y="6"/>
                    </a:cubicBezTo>
                    <a:cubicBezTo>
                      <a:pt x="1977" y="673"/>
                      <a:pt x="910" y="1507"/>
                      <a:pt x="76" y="2574"/>
                    </a:cubicBezTo>
                    <a:cubicBezTo>
                      <a:pt x="1" y="2649"/>
                      <a:pt x="57" y="2743"/>
                      <a:pt x="132" y="2743"/>
                    </a:cubicBezTo>
                    <a:cubicBezTo>
                      <a:pt x="157" y="2743"/>
                      <a:pt x="184" y="2733"/>
                      <a:pt x="209" y="2708"/>
                    </a:cubicBezTo>
                    <a:cubicBezTo>
                      <a:pt x="1077" y="1707"/>
                      <a:pt x="2077" y="840"/>
                      <a:pt x="3245" y="172"/>
                    </a:cubicBezTo>
                    <a:cubicBezTo>
                      <a:pt x="3304" y="113"/>
                      <a:pt x="3258" y="0"/>
                      <a:pt x="31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34"/>
              <p:cNvSpPr/>
              <p:nvPr/>
            </p:nvSpPr>
            <p:spPr>
              <a:xfrm flipH="1">
                <a:off x="1886525" y="2789202"/>
                <a:ext cx="72326" cy="55864"/>
              </a:xfrm>
              <a:custGeom>
                <a:rect b="b" l="l" r="r" t="t"/>
                <a:pathLst>
                  <a:path extrusionOk="0" h="2803" w="3629">
                    <a:moveTo>
                      <a:pt x="3512" y="1"/>
                    </a:moveTo>
                    <a:cubicBezTo>
                      <a:pt x="3501" y="1"/>
                      <a:pt x="3489" y="5"/>
                      <a:pt x="3478" y="16"/>
                    </a:cubicBezTo>
                    <a:cubicBezTo>
                      <a:pt x="2310" y="817"/>
                      <a:pt x="1143" y="1651"/>
                      <a:pt x="109" y="2618"/>
                    </a:cubicBezTo>
                    <a:cubicBezTo>
                      <a:pt x="0" y="2700"/>
                      <a:pt x="90" y="2803"/>
                      <a:pt x="182" y="2803"/>
                    </a:cubicBezTo>
                    <a:cubicBezTo>
                      <a:pt x="202" y="2803"/>
                      <a:pt x="224" y="2797"/>
                      <a:pt x="242" y="2785"/>
                    </a:cubicBezTo>
                    <a:cubicBezTo>
                      <a:pt x="1343" y="1884"/>
                      <a:pt x="2410" y="950"/>
                      <a:pt x="3545" y="150"/>
                    </a:cubicBezTo>
                    <a:cubicBezTo>
                      <a:pt x="3628" y="122"/>
                      <a:pt x="3572" y="1"/>
                      <a:pt x="35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34"/>
              <p:cNvSpPr/>
              <p:nvPr/>
            </p:nvSpPr>
            <p:spPr>
              <a:xfrm flipH="1">
                <a:off x="1976967" y="2873227"/>
                <a:ext cx="50403" cy="53034"/>
              </a:xfrm>
              <a:custGeom>
                <a:rect b="b" l="l" r="r" t="t"/>
                <a:pathLst>
                  <a:path extrusionOk="0" h="2661" w="2529">
                    <a:moveTo>
                      <a:pt x="2406" y="1"/>
                    </a:moveTo>
                    <a:cubicBezTo>
                      <a:pt x="2385" y="1"/>
                      <a:pt x="2363" y="11"/>
                      <a:pt x="2346" y="37"/>
                    </a:cubicBezTo>
                    <a:cubicBezTo>
                      <a:pt x="1645" y="904"/>
                      <a:pt x="845" y="1671"/>
                      <a:pt x="78" y="2505"/>
                    </a:cubicBezTo>
                    <a:cubicBezTo>
                      <a:pt x="0" y="2583"/>
                      <a:pt x="63" y="2660"/>
                      <a:pt x="141" y="2660"/>
                    </a:cubicBezTo>
                    <a:cubicBezTo>
                      <a:pt x="164" y="2660"/>
                      <a:pt x="189" y="2654"/>
                      <a:pt x="211" y="2639"/>
                    </a:cubicBezTo>
                    <a:cubicBezTo>
                      <a:pt x="1045" y="1905"/>
                      <a:pt x="1779" y="1037"/>
                      <a:pt x="2479" y="137"/>
                    </a:cubicBezTo>
                    <a:cubicBezTo>
                      <a:pt x="2529" y="87"/>
                      <a:pt x="2468" y="1"/>
                      <a:pt x="24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34"/>
              <p:cNvSpPr/>
              <p:nvPr/>
            </p:nvSpPr>
            <p:spPr>
              <a:xfrm flipH="1">
                <a:off x="2054216" y="2956355"/>
                <a:ext cx="48231" cy="51938"/>
              </a:xfrm>
              <a:custGeom>
                <a:rect b="b" l="l" r="r" t="t"/>
                <a:pathLst>
                  <a:path extrusionOk="0" h="2606" w="2420">
                    <a:moveTo>
                      <a:pt x="2286" y="0"/>
                    </a:moveTo>
                    <a:cubicBezTo>
                      <a:pt x="2261" y="0"/>
                      <a:pt x="2235" y="11"/>
                      <a:pt x="2210" y="35"/>
                    </a:cubicBezTo>
                    <a:cubicBezTo>
                      <a:pt x="1476" y="836"/>
                      <a:pt x="776" y="1636"/>
                      <a:pt x="75" y="2437"/>
                    </a:cubicBezTo>
                    <a:cubicBezTo>
                      <a:pt x="0" y="2512"/>
                      <a:pt x="57" y="2606"/>
                      <a:pt x="132" y="2606"/>
                    </a:cubicBezTo>
                    <a:cubicBezTo>
                      <a:pt x="157" y="2606"/>
                      <a:pt x="184" y="2595"/>
                      <a:pt x="209" y="2570"/>
                    </a:cubicBezTo>
                    <a:cubicBezTo>
                      <a:pt x="943" y="1803"/>
                      <a:pt x="1643" y="1003"/>
                      <a:pt x="2344" y="202"/>
                    </a:cubicBezTo>
                    <a:cubicBezTo>
                      <a:pt x="2419" y="101"/>
                      <a:pt x="2361" y="0"/>
                      <a:pt x="22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34"/>
              <p:cNvSpPr/>
              <p:nvPr/>
            </p:nvSpPr>
            <p:spPr>
              <a:xfrm flipH="1">
                <a:off x="2115201" y="3023758"/>
                <a:ext cx="39740" cy="42670"/>
              </a:xfrm>
              <a:custGeom>
                <a:rect b="b" l="l" r="r" t="t"/>
                <a:pathLst>
                  <a:path extrusionOk="0" h="2141" w="1994">
                    <a:moveTo>
                      <a:pt x="1890" y="1"/>
                    </a:moveTo>
                    <a:cubicBezTo>
                      <a:pt x="1874" y="1"/>
                      <a:pt x="1857" y="7"/>
                      <a:pt x="1842" y="22"/>
                    </a:cubicBezTo>
                    <a:cubicBezTo>
                      <a:pt x="1275" y="690"/>
                      <a:pt x="641" y="1290"/>
                      <a:pt x="74" y="1957"/>
                    </a:cubicBezTo>
                    <a:cubicBezTo>
                      <a:pt x="1" y="2031"/>
                      <a:pt x="71" y="2140"/>
                      <a:pt x="153" y="2140"/>
                    </a:cubicBezTo>
                    <a:cubicBezTo>
                      <a:pt x="183" y="2140"/>
                      <a:pt x="214" y="2126"/>
                      <a:pt x="241" y="2091"/>
                    </a:cubicBezTo>
                    <a:cubicBezTo>
                      <a:pt x="841" y="1457"/>
                      <a:pt x="1375" y="790"/>
                      <a:pt x="1942" y="156"/>
                    </a:cubicBezTo>
                    <a:cubicBezTo>
                      <a:pt x="1994" y="78"/>
                      <a:pt x="1945" y="1"/>
                      <a:pt x="18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34"/>
              <p:cNvSpPr/>
              <p:nvPr/>
            </p:nvSpPr>
            <p:spPr>
              <a:xfrm flipH="1">
                <a:off x="2170467" y="3092517"/>
                <a:ext cx="54230" cy="71070"/>
              </a:xfrm>
              <a:custGeom>
                <a:rect b="b" l="l" r="r" t="t"/>
                <a:pathLst>
                  <a:path extrusionOk="0" h="3566" w="2721">
                    <a:moveTo>
                      <a:pt x="2583" y="0"/>
                    </a:moveTo>
                    <a:cubicBezTo>
                      <a:pt x="2554" y="0"/>
                      <a:pt x="2526" y="12"/>
                      <a:pt x="2507" y="42"/>
                    </a:cubicBezTo>
                    <a:cubicBezTo>
                      <a:pt x="1706" y="1142"/>
                      <a:pt x="872" y="2243"/>
                      <a:pt x="72" y="3344"/>
                    </a:cubicBezTo>
                    <a:cubicBezTo>
                      <a:pt x="0" y="3463"/>
                      <a:pt x="99" y="3565"/>
                      <a:pt x="210" y="3565"/>
                    </a:cubicBezTo>
                    <a:cubicBezTo>
                      <a:pt x="254" y="3565"/>
                      <a:pt x="300" y="3549"/>
                      <a:pt x="338" y="3511"/>
                    </a:cubicBezTo>
                    <a:cubicBezTo>
                      <a:pt x="1139" y="2377"/>
                      <a:pt x="1873" y="1242"/>
                      <a:pt x="2673" y="142"/>
                    </a:cubicBezTo>
                    <a:cubicBezTo>
                      <a:pt x="2721" y="71"/>
                      <a:pt x="2651" y="0"/>
                      <a:pt x="25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34"/>
              <p:cNvSpPr/>
              <p:nvPr/>
            </p:nvSpPr>
            <p:spPr>
              <a:xfrm flipH="1">
                <a:off x="2241598" y="3189576"/>
                <a:ext cx="37747" cy="57937"/>
              </a:xfrm>
              <a:custGeom>
                <a:rect b="b" l="l" r="r" t="t"/>
                <a:pathLst>
                  <a:path extrusionOk="0" h="2907" w="1894">
                    <a:moveTo>
                      <a:pt x="1755" y="0"/>
                    </a:moveTo>
                    <a:cubicBezTo>
                      <a:pt x="1727" y="0"/>
                      <a:pt x="1699" y="12"/>
                      <a:pt x="1679" y="42"/>
                    </a:cubicBezTo>
                    <a:cubicBezTo>
                      <a:pt x="1146" y="942"/>
                      <a:pt x="579" y="1810"/>
                      <a:pt x="45" y="2744"/>
                    </a:cubicBezTo>
                    <a:cubicBezTo>
                      <a:pt x="1" y="2833"/>
                      <a:pt x="75" y="2907"/>
                      <a:pt x="149" y="2907"/>
                    </a:cubicBezTo>
                    <a:cubicBezTo>
                      <a:pt x="186" y="2907"/>
                      <a:pt x="223" y="2888"/>
                      <a:pt x="245" y="2844"/>
                    </a:cubicBezTo>
                    <a:cubicBezTo>
                      <a:pt x="812" y="1943"/>
                      <a:pt x="1313" y="1042"/>
                      <a:pt x="1846" y="142"/>
                    </a:cubicBezTo>
                    <a:cubicBezTo>
                      <a:pt x="1893" y="71"/>
                      <a:pt x="1824" y="0"/>
                      <a:pt x="17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34"/>
              <p:cNvSpPr/>
              <p:nvPr/>
            </p:nvSpPr>
            <p:spPr>
              <a:xfrm flipH="1">
                <a:off x="2294571" y="3269914"/>
                <a:ext cx="48868" cy="70134"/>
              </a:xfrm>
              <a:custGeom>
                <a:rect b="b" l="l" r="r" t="t"/>
                <a:pathLst>
                  <a:path extrusionOk="0" h="3519" w="2452">
                    <a:moveTo>
                      <a:pt x="2392" y="0"/>
                    </a:moveTo>
                    <a:cubicBezTo>
                      <a:pt x="2381" y="0"/>
                      <a:pt x="2369" y="5"/>
                      <a:pt x="2360" y="14"/>
                    </a:cubicBezTo>
                    <a:cubicBezTo>
                      <a:pt x="2127" y="247"/>
                      <a:pt x="1927" y="547"/>
                      <a:pt x="1727" y="814"/>
                    </a:cubicBezTo>
                    <a:cubicBezTo>
                      <a:pt x="1560" y="1081"/>
                      <a:pt x="1360" y="1348"/>
                      <a:pt x="1159" y="1615"/>
                    </a:cubicBezTo>
                    <a:cubicBezTo>
                      <a:pt x="759" y="2182"/>
                      <a:pt x="392" y="2749"/>
                      <a:pt x="25" y="3349"/>
                    </a:cubicBezTo>
                    <a:cubicBezTo>
                      <a:pt x="0" y="3424"/>
                      <a:pt x="69" y="3518"/>
                      <a:pt x="133" y="3518"/>
                    </a:cubicBezTo>
                    <a:cubicBezTo>
                      <a:pt x="155" y="3518"/>
                      <a:pt x="175" y="3508"/>
                      <a:pt x="192" y="3483"/>
                    </a:cubicBezTo>
                    <a:cubicBezTo>
                      <a:pt x="626" y="2949"/>
                      <a:pt x="993" y="2382"/>
                      <a:pt x="1360" y="1815"/>
                    </a:cubicBezTo>
                    <a:cubicBezTo>
                      <a:pt x="1526" y="1548"/>
                      <a:pt x="1727" y="1281"/>
                      <a:pt x="1893" y="981"/>
                    </a:cubicBezTo>
                    <a:cubicBezTo>
                      <a:pt x="2093" y="681"/>
                      <a:pt x="2294" y="380"/>
                      <a:pt x="2427" y="80"/>
                    </a:cubicBezTo>
                    <a:cubicBezTo>
                      <a:pt x="2451" y="31"/>
                      <a:pt x="2422" y="0"/>
                      <a:pt x="23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34"/>
              <p:cNvSpPr/>
              <p:nvPr/>
            </p:nvSpPr>
            <p:spPr>
              <a:xfrm flipH="1">
                <a:off x="2357271" y="3372394"/>
                <a:ext cx="38983" cy="64593"/>
              </a:xfrm>
              <a:custGeom>
                <a:rect b="b" l="l" r="r" t="t"/>
                <a:pathLst>
                  <a:path extrusionOk="0" h="3241" w="1956">
                    <a:moveTo>
                      <a:pt x="1806" y="0"/>
                    </a:moveTo>
                    <a:cubicBezTo>
                      <a:pt x="1772" y="0"/>
                      <a:pt x="1737" y="13"/>
                      <a:pt x="1708" y="42"/>
                    </a:cubicBezTo>
                    <a:cubicBezTo>
                      <a:pt x="1074" y="1009"/>
                      <a:pt x="474" y="2010"/>
                      <a:pt x="40" y="3077"/>
                    </a:cubicBezTo>
                    <a:cubicBezTo>
                      <a:pt x="0" y="3177"/>
                      <a:pt x="79" y="3241"/>
                      <a:pt x="163" y="3241"/>
                    </a:cubicBezTo>
                    <a:cubicBezTo>
                      <a:pt x="220" y="3241"/>
                      <a:pt x="280" y="3211"/>
                      <a:pt x="307" y="3144"/>
                    </a:cubicBezTo>
                    <a:cubicBezTo>
                      <a:pt x="741" y="2110"/>
                      <a:pt x="1241" y="1076"/>
                      <a:pt x="1908" y="142"/>
                    </a:cubicBezTo>
                    <a:cubicBezTo>
                      <a:pt x="1955" y="71"/>
                      <a:pt x="1886" y="0"/>
                      <a:pt x="18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2410265" y="3467440"/>
                <a:ext cx="34678" cy="70453"/>
              </a:xfrm>
              <a:custGeom>
                <a:rect b="b" l="l" r="r" t="t"/>
                <a:pathLst>
                  <a:path extrusionOk="0" h="3535" w="1740">
                    <a:moveTo>
                      <a:pt x="1633" y="1"/>
                    </a:moveTo>
                    <a:cubicBezTo>
                      <a:pt x="1612" y="1"/>
                      <a:pt x="1593" y="13"/>
                      <a:pt x="1582" y="43"/>
                    </a:cubicBezTo>
                    <a:cubicBezTo>
                      <a:pt x="1082" y="1144"/>
                      <a:pt x="515" y="2245"/>
                      <a:pt x="48" y="3345"/>
                    </a:cubicBezTo>
                    <a:cubicBezTo>
                      <a:pt x="1" y="3440"/>
                      <a:pt x="87" y="3534"/>
                      <a:pt x="165" y="3534"/>
                    </a:cubicBezTo>
                    <a:cubicBezTo>
                      <a:pt x="198" y="3534"/>
                      <a:pt x="229" y="3518"/>
                      <a:pt x="248" y="3479"/>
                    </a:cubicBezTo>
                    <a:cubicBezTo>
                      <a:pt x="749" y="2378"/>
                      <a:pt x="1216" y="1244"/>
                      <a:pt x="1716" y="110"/>
                    </a:cubicBezTo>
                    <a:cubicBezTo>
                      <a:pt x="1739" y="63"/>
                      <a:pt x="1682" y="1"/>
                      <a:pt x="163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34"/>
              <p:cNvSpPr/>
              <p:nvPr/>
            </p:nvSpPr>
            <p:spPr>
              <a:xfrm flipH="1">
                <a:off x="2454450" y="3569880"/>
                <a:ext cx="18136" cy="43009"/>
              </a:xfrm>
              <a:custGeom>
                <a:rect b="b" l="l" r="r" t="t"/>
                <a:pathLst>
                  <a:path extrusionOk="0" h="2158" w="910">
                    <a:moveTo>
                      <a:pt x="766" y="1"/>
                    </a:moveTo>
                    <a:cubicBezTo>
                      <a:pt x="723" y="1"/>
                      <a:pt x="681" y="22"/>
                      <a:pt x="668" y="73"/>
                    </a:cubicBezTo>
                    <a:cubicBezTo>
                      <a:pt x="534" y="407"/>
                      <a:pt x="434" y="741"/>
                      <a:pt x="334" y="1041"/>
                    </a:cubicBezTo>
                    <a:cubicBezTo>
                      <a:pt x="201" y="1374"/>
                      <a:pt x="101" y="1708"/>
                      <a:pt x="1" y="2041"/>
                    </a:cubicBezTo>
                    <a:cubicBezTo>
                      <a:pt x="1" y="2107"/>
                      <a:pt x="71" y="2158"/>
                      <a:pt x="130" y="2158"/>
                    </a:cubicBezTo>
                    <a:cubicBezTo>
                      <a:pt x="161" y="2158"/>
                      <a:pt x="189" y="2143"/>
                      <a:pt x="201" y="2108"/>
                    </a:cubicBezTo>
                    <a:cubicBezTo>
                      <a:pt x="334" y="1775"/>
                      <a:pt x="434" y="1474"/>
                      <a:pt x="534" y="1141"/>
                    </a:cubicBezTo>
                    <a:cubicBezTo>
                      <a:pt x="668" y="807"/>
                      <a:pt x="768" y="474"/>
                      <a:pt x="868" y="140"/>
                    </a:cubicBezTo>
                    <a:cubicBezTo>
                      <a:pt x="909" y="58"/>
                      <a:pt x="836" y="1"/>
                      <a:pt x="7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34"/>
              <p:cNvSpPr/>
              <p:nvPr/>
            </p:nvSpPr>
            <p:spPr>
              <a:xfrm flipH="1">
                <a:off x="2089372" y="2218925"/>
                <a:ext cx="39123" cy="70831"/>
              </a:xfrm>
              <a:custGeom>
                <a:rect b="b" l="l" r="r" t="t"/>
                <a:pathLst>
                  <a:path extrusionOk="0" h="3554" w="1963">
                    <a:moveTo>
                      <a:pt x="1854" y="1"/>
                    </a:moveTo>
                    <a:cubicBezTo>
                      <a:pt x="1829" y="1"/>
                      <a:pt x="1803" y="13"/>
                      <a:pt x="1783" y="43"/>
                    </a:cubicBezTo>
                    <a:cubicBezTo>
                      <a:pt x="1149" y="1144"/>
                      <a:pt x="482" y="2211"/>
                      <a:pt x="48" y="3412"/>
                    </a:cubicBezTo>
                    <a:cubicBezTo>
                      <a:pt x="1" y="3483"/>
                      <a:pt x="87" y="3554"/>
                      <a:pt x="165" y="3554"/>
                    </a:cubicBezTo>
                    <a:cubicBezTo>
                      <a:pt x="198" y="3554"/>
                      <a:pt x="229" y="3542"/>
                      <a:pt x="248" y="3512"/>
                    </a:cubicBezTo>
                    <a:cubicBezTo>
                      <a:pt x="815" y="2378"/>
                      <a:pt x="1316" y="1211"/>
                      <a:pt x="1916" y="110"/>
                    </a:cubicBezTo>
                    <a:cubicBezTo>
                      <a:pt x="1962" y="63"/>
                      <a:pt x="1912" y="1"/>
                      <a:pt x="18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34"/>
              <p:cNvSpPr/>
              <p:nvPr/>
            </p:nvSpPr>
            <p:spPr>
              <a:xfrm flipH="1">
                <a:off x="2138559" y="2322003"/>
                <a:ext cx="37130" cy="69077"/>
              </a:xfrm>
              <a:custGeom>
                <a:rect b="b" l="l" r="r" t="t"/>
                <a:pathLst>
                  <a:path extrusionOk="0" h="3466" w="1863">
                    <a:moveTo>
                      <a:pt x="1737" y="0"/>
                    </a:moveTo>
                    <a:cubicBezTo>
                      <a:pt x="1713" y="0"/>
                      <a:pt x="1692" y="12"/>
                      <a:pt x="1682" y="42"/>
                    </a:cubicBezTo>
                    <a:cubicBezTo>
                      <a:pt x="1148" y="1142"/>
                      <a:pt x="548" y="2176"/>
                      <a:pt x="48" y="3277"/>
                    </a:cubicBezTo>
                    <a:cubicBezTo>
                      <a:pt x="1" y="3372"/>
                      <a:pt x="87" y="3466"/>
                      <a:pt x="165" y="3466"/>
                    </a:cubicBezTo>
                    <a:cubicBezTo>
                      <a:pt x="197" y="3466"/>
                      <a:pt x="228" y="3450"/>
                      <a:pt x="248" y="3411"/>
                    </a:cubicBezTo>
                    <a:cubicBezTo>
                      <a:pt x="815" y="2343"/>
                      <a:pt x="1282" y="1209"/>
                      <a:pt x="1816" y="142"/>
                    </a:cubicBezTo>
                    <a:cubicBezTo>
                      <a:pt x="1863" y="71"/>
                      <a:pt x="1793" y="0"/>
                      <a:pt x="1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34"/>
              <p:cNvSpPr/>
              <p:nvPr/>
            </p:nvSpPr>
            <p:spPr>
              <a:xfrm flipH="1">
                <a:off x="2183561" y="2419062"/>
                <a:ext cx="40159" cy="79860"/>
              </a:xfrm>
              <a:custGeom>
                <a:rect b="b" l="l" r="r" t="t"/>
                <a:pathLst>
                  <a:path extrusionOk="0" h="4007" w="2015">
                    <a:moveTo>
                      <a:pt x="1894" y="0"/>
                    </a:moveTo>
                    <a:cubicBezTo>
                      <a:pt x="1869" y="0"/>
                      <a:pt x="1843" y="12"/>
                      <a:pt x="1824" y="42"/>
                    </a:cubicBezTo>
                    <a:cubicBezTo>
                      <a:pt x="1490" y="642"/>
                      <a:pt x="1157" y="1276"/>
                      <a:pt x="823" y="1910"/>
                    </a:cubicBezTo>
                    <a:cubicBezTo>
                      <a:pt x="523" y="2543"/>
                      <a:pt x="223" y="3177"/>
                      <a:pt x="23" y="3811"/>
                    </a:cubicBezTo>
                    <a:cubicBezTo>
                      <a:pt x="0" y="3924"/>
                      <a:pt x="100" y="4006"/>
                      <a:pt x="187" y="4006"/>
                    </a:cubicBezTo>
                    <a:cubicBezTo>
                      <a:pt x="229" y="4006"/>
                      <a:pt x="268" y="3988"/>
                      <a:pt x="289" y="3944"/>
                    </a:cubicBezTo>
                    <a:cubicBezTo>
                      <a:pt x="590" y="3311"/>
                      <a:pt x="823" y="2644"/>
                      <a:pt x="1090" y="2010"/>
                    </a:cubicBezTo>
                    <a:cubicBezTo>
                      <a:pt x="1357" y="1376"/>
                      <a:pt x="1657" y="742"/>
                      <a:pt x="1991" y="142"/>
                    </a:cubicBezTo>
                    <a:cubicBezTo>
                      <a:pt x="2014" y="71"/>
                      <a:pt x="1954" y="0"/>
                      <a:pt x="1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34"/>
              <p:cNvSpPr/>
              <p:nvPr/>
            </p:nvSpPr>
            <p:spPr>
              <a:xfrm flipH="1">
                <a:off x="2242116" y="2547870"/>
                <a:ext cx="40777" cy="86397"/>
              </a:xfrm>
              <a:custGeom>
                <a:rect b="b" l="l" r="r" t="t"/>
                <a:pathLst>
                  <a:path extrusionOk="0" h="4335" w="2046">
                    <a:moveTo>
                      <a:pt x="1927" y="0"/>
                    </a:moveTo>
                    <a:cubicBezTo>
                      <a:pt x="1897" y="0"/>
                      <a:pt x="1869" y="15"/>
                      <a:pt x="1857" y="50"/>
                    </a:cubicBezTo>
                    <a:cubicBezTo>
                      <a:pt x="1224" y="1418"/>
                      <a:pt x="557" y="2785"/>
                      <a:pt x="23" y="4186"/>
                    </a:cubicBezTo>
                    <a:cubicBezTo>
                      <a:pt x="1" y="4275"/>
                      <a:pt x="82" y="4335"/>
                      <a:pt x="149" y="4335"/>
                    </a:cubicBezTo>
                    <a:cubicBezTo>
                      <a:pt x="182" y="4335"/>
                      <a:pt x="212" y="4320"/>
                      <a:pt x="223" y="4286"/>
                    </a:cubicBezTo>
                    <a:cubicBezTo>
                      <a:pt x="590" y="3619"/>
                      <a:pt x="857" y="2919"/>
                      <a:pt x="1157" y="2218"/>
                    </a:cubicBezTo>
                    <a:cubicBezTo>
                      <a:pt x="1424" y="1518"/>
                      <a:pt x="1724" y="817"/>
                      <a:pt x="2024" y="117"/>
                    </a:cubicBezTo>
                    <a:cubicBezTo>
                      <a:pt x="2046" y="52"/>
                      <a:pt x="1983" y="0"/>
                      <a:pt x="19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4"/>
              <p:cNvSpPr/>
              <p:nvPr/>
            </p:nvSpPr>
            <p:spPr>
              <a:xfrm flipH="1">
                <a:off x="2286699" y="2664161"/>
                <a:ext cx="30314" cy="88748"/>
              </a:xfrm>
              <a:custGeom>
                <a:rect b="b" l="l" r="r" t="t"/>
                <a:pathLst>
                  <a:path extrusionOk="0" h="4453" w="1521">
                    <a:moveTo>
                      <a:pt x="1402" y="1"/>
                    </a:moveTo>
                    <a:cubicBezTo>
                      <a:pt x="1352" y="1"/>
                      <a:pt x="1297" y="27"/>
                      <a:pt x="1268" y="86"/>
                    </a:cubicBezTo>
                    <a:lnTo>
                      <a:pt x="1268" y="53"/>
                    </a:lnTo>
                    <a:cubicBezTo>
                      <a:pt x="1001" y="753"/>
                      <a:pt x="767" y="1454"/>
                      <a:pt x="534" y="2154"/>
                    </a:cubicBezTo>
                    <a:cubicBezTo>
                      <a:pt x="334" y="2855"/>
                      <a:pt x="100" y="3555"/>
                      <a:pt x="0" y="4289"/>
                    </a:cubicBezTo>
                    <a:cubicBezTo>
                      <a:pt x="0" y="4388"/>
                      <a:pt x="71" y="4452"/>
                      <a:pt x="143" y="4452"/>
                    </a:cubicBezTo>
                    <a:cubicBezTo>
                      <a:pt x="192" y="4452"/>
                      <a:pt x="240" y="4423"/>
                      <a:pt x="267" y="4356"/>
                    </a:cubicBezTo>
                    <a:cubicBezTo>
                      <a:pt x="467" y="3655"/>
                      <a:pt x="601" y="2921"/>
                      <a:pt x="801" y="2221"/>
                    </a:cubicBezTo>
                    <a:cubicBezTo>
                      <a:pt x="1001" y="1520"/>
                      <a:pt x="1234" y="820"/>
                      <a:pt x="1501" y="119"/>
                    </a:cubicBezTo>
                    <a:cubicBezTo>
                      <a:pt x="1520" y="44"/>
                      <a:pt x="1465" y="1"/>
                      <a:pt x="14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34"/>
              <p:cNvSpPr/>
              <p:nvPr/>
            </p:nvSpPr>
            <p:spPr>
              <a:xfrm flipH="1">
                <a:off x="2329887" y="2795380"/>
                <a:ext cx="31768" cy="85878"/>
              </a:xfrm>
              <a:custGeom>
                <a:rect b="b" l="l" r="r" t="t"/>
                <a:pathLst>
                  <a:path extrusionOk="0" h="4309" w="1594">
                    <a:moveTo>
                      <a:pt x="1462" y="1"/>
                    </a:moveTo>
                    <a:cubicBezTo>
                      <a:pt x="1423" y="1"/>
                      <a:pt x="1386" y="22"/>
                      <a:pt x="1373" y="73"/>
                    </a:cubicBezTo>
                    <a:cubicBezTo>
                      <a:pt x="906" y="1441"/>
                      <a:pt x="406" y="2775"/>
                      <a:pt x="39" y="4176"/>
                    </a:cubicBezTo>
                    <a:cubicBezTo>
                      <a:pt x="0" y="4254"/>
                      <a:pt x="62" y="4308"/>
                      <a:pt x="128" y="4308"/>
                    </a:cubicBezTo>
                    <a:cubicBezTo>
                      <a:pt x="175" y="4308"/>
                      <a:pt x="225" y="4280"/>
                      <a:pt x="239" y="4210"/>
                    </a:cubicBezTo>
                    <a:cubicBezTo>
                      <a:pt x="773" y="2875"/>
                      <a:pt x="1139" y="1508"/>
                      <a:pt x="1573" y="140"/>
                    </a:cubicBezTo>
                    <a:cubicBezTo>
                      <a:pt x="1594" y="57"/>
                      <a:pt x="1525" y="1"/>
                      <a:pt x="14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34"/>
              <p:cNvSpPr/>
              <p:nvPr/>
            </p:nvSpPr>
            <p:spPr>
              <a:xfrm flipH="1">
                <a:off x="2375089" y="2929449"/>
                <a:ext cx="29018" cy="98454"/>
              </a:xfrm>
              <a:custGeom>
                <a:rect b="b" l="l" r="r" t="t"/>
                <a:pathLst>
                  <a:path extrusionOk="0" h="4940" w="1456">
                    <a:moveTo>
                      <a:pt x="1342" y="0"/>
                    </a:moveTo>
                    <a:cubicBezTo>
                      <a:pt x="1311" y="0"/>
                      <a:pt x="1280" y="14"/>
                      <a:pt x="1268" y="51"/>
                    </a:cubicBezTo>
                    <a:cubicBezTo>
                      <a:pt x="701" y="1552"/>
                      <a:pt x="167" y="3187"/>
                      <a:pt x="0" y="4821"/>
                    </a:cubicBezTo>
                    <a:cubicBezTo>
                      <a:pt x="0" y="4896"/>
                      <a:pt x="64" y="4939"/>
                      <a:pt x="125" y="4939"/>
                    </a:cubicBezTo>
                    <a:cubicBezTo>
                      <a:pt x="173" y="4939"/>
                      <a:pt x="219" y="4913"/>
                      <a:pt x="234" y="4854"/>
                    </a:cubicBezTo>
                    <a:cubicBezTo>
                      <a:pt x="401" y="4054"/>
                      <a:pt x="534" y="3253"/>
                      <a:pt x="734" y="2453"/>
                    </a:cubicBezTo>
                    <a:cubicBezTo>
                      <a:pt x="934" y="1652"/>
                      <a:pt x="1135" y="852"/>
                      <a:pt x="1435" y="84"/>
                    </a:cubicBezTo>
                    <a:cubicBezTo>
                      <a:pt x="1456" y="42"/>
                      <a:pt x="1397" y="0"/>
                      <a:pt x="13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4"/>
              <p:cNvSpPr/>
              <p:nvPr/>
            </p:nvSpPr>
            <p:spPr>
              <a:xfrm flipH="1">
                <a:off x="2411660" y="3073264"/>
                <a:ext cx="22740" cy="87592"/>
              </a:xfrm>
              <a:custGeom>
                <a:rect b="b" l="l" r="r" t="t"/>
                <a:pathLst>
                  <a:path extrusionOk="0" h="4395" w="1141">
                    <a:moveTo>
                      <a:pt x="1009" y="1"/>
                    </a:moveTo>
                    <a:cubicBezTo>
                      <a:pt x="970" y="1"/>
                      <a:pt x="933" y="23"/>
                      <a:pt x="920" y="74"/>
                    </a:cubicBezTo>
                    <a:cubicBezTo>
                      <a:pt x="553" y="1441"/>
                      <a:pt x="220" y="2842"/>
                      <a:pt x="19" y="4277"/>
                    </a:cubicBezTo>
                    <a:cubicBezTo>
                      <a:pt x="1" y="4351"/>
                      <a:pt x="56" y="4395"/>
                      <a:pt x="113" y="4395"/>
                    </a:cubicBezTo>
                    <a:cubicBezTo>
                      <a:pt x="158" y="4395"/>
                      <a:pt x="205" y="4368"/>
                      <a:pt x="220" y="4310"/>
                    </a:cubicBezTo>
                    <a:cubicBezTo>
                      <a:pt x="520" y="2909"/>
                      <a:pt x="787" y="1508"/>
                      <a:pt x="1120" y="140"/>
                    </a:cubicBezTo>
                    <a:cubicBezTo>
                      <a:pt x="1141" y="58"/>
                      <a:pt x="1072" y="1"/>
                      <a:pt x="1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4"/>
              <p:cNvSpPr/>
              <p:nvPr/>
            </p:nvSpPr>
            <p:spPr>
              <a:xfrm flipH="1">
                <a:off x="2437589" y="3195595"/>
                <a:ext cx="18714" cy="68778"/>
              </a:xfrm>
              <a:custGeom>
                <a:rect b="b" l="l" r="r" t="t"/>
                <a:pathLst>
                  <a:path extrusionOk="0" h="3451" w="939">
                    <a:moveTo>
                      <a:pt x="807" y="1"/>
                    </a:moveTo>
                    <a:cubicBezTo>
                      <a:pt x="768" y="1"/>
                      <a:pt x="731" y="22"/>
                      <a:pt x="718" y="73"/>
                    </a:cubicBezTo>
                    <a:cubicBezTo>
                      <a:pt x="585" y="640"/>
                      <a:pt x="451" y="1174"/>
                      <a:pt x="318" y="1741"/>
                    </a:cubicBezTo>
                    <a:cubicBezTo>
                      <a:pt x="218" y="2275"/>
                      <a:pt x="51" y="2809"/>
                      <a:pt x="18" y="3376"/>
                    </a:cubicBezTo>
                    <a:cubicBezTo>
                      <a:pt x="1" y="3426"/>
                      <a:pt x="43" y="3451"/>
                      <a:pt x="93" y="3451"/>
                    </a:cubicBezTo>
                    <a:cubicBezTo>
                      <a:pt x="143" y="3451"/>
                      <a:pt x="201" y="3426"/>
                      <a:pt x="218" y="3376"/>
                    </a:cubicBezTo>
                    <a:cubicBezTo>
                      <a:pt x="385" y="2875"/>
                      <a:pt x="485" y="2308"/>
                      <a:pt x="585" y="1774"/>
                    </a:cubicBezTo>
                    <a:cubicBezTo>
                      <a:pt x="685" y="1207"/>
                      <a:pt x="818" y="674"/>
                      <a:pt x="918" y="140"/>
                    </a:cubicBezTo>
                    <a:cubicBezTo>
                      <a:pt x="939" y="58"/>
                      <a:pt x="870" y="1"/>
                      <a:pt x="8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34"/>
              <p:cNvSpPr/>
              <p:nvPr/>
            </p:nvSpPr>
            <p:spPr>
              <a:xfrm flipH="1">
                <a:off x="1510266" y="1835472"/>
                <a:ext cx="58913" cy="75614"/>
              </a:xfrm>
              <a:custGeom>
                <a:rect b="b" l="l" r="r" t="t"/>
                <a:pathLst>
                  <a:path extrusionOk="0" h="3794" w="2956">
                    <a:moveTo>
                      <a:pt x="2833" y="0"/>
                    </a:moveTo>
                    <a:cubicBezTo>
                      <a:pt x="2811" y="0"/>
                      <a:pt x="2790" y="10"/>
                      <a:pt x="2773" y="36"/>
                    </a:cubicBezTo>
                    <a:cubicBezTo>
                      <a:pt x="2539" y="303"/>
                      <a:pt x="2272" y="603"/>
                      <a:pt x="2039" y="870"/>
                    </a:cubicBezTo>
                    <a:cubicBezTo>
                      <a:pt x="1772" y="1137"/>
                      <a:pt x="1572" y="1437"/>
                      <a:pt x="1338" y="1737"/>
                    </a:cubicBezTo>
                    <a:cubicBezTo>
                      <a:pt x="871" y="2338"/>
                      <a:pt x="438" y="2938"/>
                      <a:pt x="71" y="3605"/>
                    </a:cubicBezTo>
                    <a:cubicBezTo>
                      <a:pt x="0" y="3700"/>
                      <a:pt x="79" y="3794"/>
                      <a:pt x="167" y="3794"/>
                    </a:cubicBezTo>
                    <a:cubicBezTo>
                      <a:pt x="204" y="3794"/>
                      <a:pt x="242" y="3778"/>
                      <a:pt x="271" y="3739"/>
                    </a:cubicBezTo>
                    <a:cubicBezTo>
                      <a:pt x="705" y="3138"/>
                      <a:pt x="1105" y="2538"/>
                      <a:pt x="1538" y="1937"/>
                    </a:cubicBezTo>
                    <a:cubicBezTo>
                      <a:pt x="1972" y="1337"/>
                      <a:pt x="2406" y="703"/>
                      <a:pt x="2906" y="136"/>
                    </a:cubicBezTo>
                    <a:cubicBezTo>
                      <a:pt x="2956" y="87"/>
                      <a:pt x="2895" y="0"/>
                      <a:pt x="28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34"/>
              <p:cNvSpPr/>
              <p:nvPr/>
            </p:nvSpPr>
            <p:spPr>
              <a:xfrm flipH="1">
                <a:off x="1598496" y="1956746"/>
                <a:ext cx="49327" cy="61783"/>
              </a:xfrm>
              <a:custGeom>
                <a:rect b="b" l="l" r="r" t="t"/>
                <a:pathLst>
                  <a:path extrusionOk="0" h="3100" w="2475">
                    <a:moveTo>
                      <a:pt x="2380" y="0"/>
                    </a:moveTo>
                    <a:cubicBezTo>
                      <a:pt x="2368" y="0"/>
                      <a:pt x="2357" y="7"/>
                      <a:pt x="2349" y="22"/>
                    </a:cubicBezTo>
                    <a:cubicBezTo>
                      <a:pt x="1548" y="989"/>
                      <a:pt x="748" y="1923"/>
                      <a:pt x="47" y="2958"/>
                    </a:cubicBezTo>
                    <a:cubicBezTo>
                      <a:pt x="0" y="3028"/>
                      <a:pt x="53" y="3099"/>
                      <a:pt x="123" y="3099"/>
                    </a:cubicBezTo>
                    <a:cubicBezTo>
                      <a:pt x="153" y="3099"/>
                      <a:pt x="185" y="3087"/>
                      <a:pt x="214" y="3058"/>
                    </a:cubicBezTo>
                    <a:cubicBezTo>
                      <a:pt x="1015" y="2157"/>
                      <a:pt x="1715" y="1123"/>
                      <a:pt x="2449" y="122"/>
                    </a:cubicBezTo>
                    <a:cubicBezTo>
                      <a:pt x="2475" y="71"/>
                      <a:pt x="2422" y="0"/>
                      <a:pt x="23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4"/>
              <p:cNvSpPr/>
              <p:nvPr/>
            </p:nvSpPr>
            <p:spPr>
              <a:xfrm flipH="1">
                <a:off x="1666557" y="2057113"/>
                <a:ext cx="54309" cy="68978"/>
              </a:xfrm>
              <a:custGeom>
                <a:rect b="b" l="l" r="r" t="t"/>
                <a:pathLst>
                  <a:path extrusionOk="0" h="3461" w="2725">
                    <a:moveTo>
                      <a:pt x="2578" y="0"/>
                    </a:moveTo>
                    <a:cubicBezTo>
                      <a:pt x="2544" y="0"/>
                      <a:pt x="2508" y="16"/>
                      <a:pt x="2478" y="56"/>
                    </a:cubicBezTo>
                    <a:cubicBezTo>
                      <a:pt x="2111" y="623"/>
                      <a:pt x="1711" y="1157"/>
                      <a:pt x="1277" y="1691"/>
                    </a:cubicBezTo>
                    <a:cubicBezTo>
                      <a:pt x="877" y="2225"/>
                      <a:pt x="443" y="2725"/>
                      <a:pt x="76" y="3259"/>
                    </a:cubicBezTo>
                    <a:cubicBezTo>
                      <a:pt x="1" y="3360"/>
                      <a:pt x="97" y="3460"/>
                      <a:pt x="191" y="3460"/>
                    </a:cubicBezTo>
                    <a:cubicBezTo>
                      <a:pt x="222" y="3460"/>
                      <a:pt x="252" y="3450"/>
                      <a:pt x="276" y="3425"/>
                    </a:cubicBezTo>
                    <a:cubicBezTo>
                      <a:pt x="743" y="2958"/>
                      <a:pt x="1144" y="2358"/>
                      <a:pt x="1511" y="1824"/>
                    </a:cubicBezTo>
                    <a:cubicBezTo>
                      <a:pt x="1911" y="1291"/>
                      <a:pt x="2278" y="724"/>
                      <a:pt x="2678" y="156"/>
                    </a:cubicBezTo>
                    <a:cubicBezTo>
                      <a:pt x="2725" y="86"/>
                      <a:pt x="2657" y="0"/>
                      <a:pt x="25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34"/>
              <p:cNvSpPr/>
              <p:nvPr/>
            </p:nvSpPr>
            <p:spPr>
              <a:xfrm flipH="1">
                <a:off x="1729217" y="2153794"/>
                <a:ext cx="57099" cy="80278"/>
              </a:xfrm>
              <a:custGeom>
                <a:rect b="b" l="l" r="r" t="t"/>
                <a:pathLst>
                  <a:path extrusionOk="0" h="4028" w="2865">
                    <a:moveTo>
                      <a:pt x="2709" y="1"/>
                    </a:moveTo>
                    <a:cubicBezTo>
                      <a:pt x="2677" y="1"/>
                      <a:pt x="2646" y="13"/>
                      <a:pt x="2626" y="42"/>
                    </a:cubicBezTo>
                    <a:lnTo>
                      <a:pt x="2660" y="76"/>
                    </a:lnTo>
                    <a:cubicBezTo>
                      <a:pt x="2426" y="376"/>
                      <a:pt x="2193" y="676"/>
                      <a:pt x="1959" y="976"/>
                    </a:cubicBezTo>
                    <a:cubicBezTo>
                      <a:pt x="1726" y="1276"/>
                      <a:pt x="1526" y="1610"/>
                      <a:pt x="1292" y="1910"/>
                    </a:cubicBezTo>
                    <a:cubicBezTo>
                      <a:pt x="859" y="2544"/>
                      <a:pt x="392" y="3144"/>
                      <a:pt x="25" y="3845"/>
                    </a:cubicBezTo>
                    <a:cubicBezTo>
                      <a:pt x="0" y="3918"/>
                      <a:pt x="66" y="4028"/>
                      <a:pt x="142" y="4028"/>
                    </a:cubicBezTo>
                    <a:cubicBezTo>
                      <a:pt x="169" y="4028"/>
                      <a:pt x="198" y="4014"/>
                      <a:pt x="225" y="3978"/>
                    </a:cubicBezTo>
                    <a:cubicBezTo>
                      <a:pt x="725" y="3411"/>
                      <a:pt x="1125" y="2744"/>
                      <a:pt x="1559" y="2110"/>
                    </a:cubicBezTo>
                    <a:cubicBezTo>
                      <a:pt x="1759" y="1810"/>
                      <a:pt x="1959" y="1477"/>
                      <a:pt x="2193" y="1176"/>
                    </a:cubicBezTo>
                    <a:cubicBezTo>
                      <a:pt x="2393" y="843"/>
                      <a:pt x="2593" y="476"/>
                      <a:pt x="2793" y="142"/>
                    </a:cubicBezTo>
                    <a:cubicBezTo>
                      <a:pt x="2864" y="71"/>
                      <a:pt x="2785" y="1"/>
                      <a:pt x="27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34"/>
              <p:cNvSpPr/>
              <p:nvPr/>
            </p:nvSpPr>
            <p:spPr>
              <a:xfrm flipH="1">
                <a:off x="1812146" y="2281146"/>
                <a:ext cx="70951" cy="93093"/>
              </a:xfrm>
              <a:custGeom>
                <a:rect b="b" l="l" r="r" t="t"/>
                <a:pathLst>
                  <a:path extrusionOk="0" h="4671" w="3560">
                    <a:moveTo>
                      <a:pt x="3387" y="1"/>
                    </a:moveTo>
                    <a:cubicBezTo>
                      <a:pt x="3349" y="1"/>
                      <a:pt x="3310" y="17"/>
                      <a:pt x="3279" y="57"/>
                    </a:cubicBezTo>
                    <a:cubicBezTo>
                      <a:pt x="2746" y="757"/>
                      <a:pt x="2179" y="1491"/>
                      <a:pt x="1645" y="2192"/>
                    </a:cubicBezTo>
                    <a:cubicBezTo>
                      <a:pt x="1078" y="2925"/>
                      <a:pt x="511" y="3626"/>
                      <a:pt x="77" y="4427"/>
                    </a:cubicBezTo>
                    <a:cubicBezTo>
                      <a:pt x="0" y="4529"/>
                      <a:pt x="120" y="4671"/>
                      <a:pt x="225" y="4671"/>
                    </a:cubicBezTo>
                    <a:cubicBezTo>
                      <a:pt x="257" y="4671"/>
                      <a:pt x="287" y="4658"/>
                      <a:pt x="311" y="4627"/>
                    </a:cubicBezTo>
                    <a:cubicBezTo>
                      <a:pt x="878" y="3926"/>
                      <a:pt x="1378" y="3159"/>
                      <a:pt x="1912" y="2425"/>
                    </a:cubicBezTo>
                    <a:cubicBezTo>
                      <a:pt x="2412" y="1658"/>
                      <a:pt x="2946" y="891"/>
                      <a:pt x="3513" y="157"/>
                    </a:cubicBezTo>
                    <a:cubicBezTo>
                      <a:pt x="3560" y="87"/>
                      <a:pt x="3476" y="1"/>
                      <a:pt x="33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34"/>
              <p:cNvSpPr/>
              <p:nvPr/>
            </p:nvSpPr>
            <p:spPr>
              <a:xfrm flipH="1">
                <a:off x="1895314" y="2406267"/>
                <a:ext cx="48769" cy="80597"/>
              </a:xfrm>
              <a:custGeom>
                <a:rect b="b" l="l" r="r" t="t"/>
                <a:pathLst>
                  <a:path extrusionOk="0" h="4044" w="2447">
                    <a:moveTo>
                      <a:pt x="2338" y="0"/>
                    </a:moveTo>
                    <a:cubicBezTo>
                      <a:pt x="2309" y="0"/>
                      <a:pt x="2282" y="15"/>
                      <a:pt x="2270" y="50"/>
                    </a:cubicBezTo>
                    <a:cubicBezTo>
                      <a:pt x="1536" y="1284"/>
                      <a:pt x="769" y="2552"/>
                      <a:pt x="68" y="3786"/>
                    </a:cubicBezTo>
                    <a:cubicBezTo>
                      <a:pt x="0" y="3922"/>
                      <a:pt x="118" y="4043"/>
                      <a:pt x="231" y="4043"/>
                    </a:cubicBezTo>
                    <a:cubicBezTo>
                      <a:pt x="284" y="4043"/>
                      <a:pt x="337" y="4017"/>
                      <a:pt x="369" y="3953"/>
                    </a:cubicBezTo>
                    <a:cubicBezTo>
                      <a:pt x="1069" y="2685"/>
                      <a:pt x="1736" y="1418"/>
                      <a:pt x="2403" y="117"/>
                    </a:cubicBezTo>
                    <a:cubicBezTo>
                      <a:pt x="2447" y="51"/>
                      <a:pt x="2391" y="0"/>
                      <a:pt x="23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34"/>
              <p:cNvSpPr/>
              <p:nvPr/>
            </p:nvSpPr>
            <p:spPr>
              <a:xfrm flipH="1">
                <a:off x="1955323" y="2508408"/>
                <a:ext cx="55505" cy="87433"/>
              </a:xfrm>
              <a:custGeom>
                <a:rect b="b" l="l" r="r" t="t"/>
                <a:pathLst>
                  <a:path extrusionOk="0" h="4387" w="2785">
                    <a:moveTo>
                      <a:pt x="2631" y="0"/>
                    </a:moveTo>
                    <a:cubicBezTo>
                      <a:pt x="2592" y="0"/>
                      <a:pt x="2549" y="19"/>
                      <a:pt x="2517" y="62"/>
                    </a:cubicBezTo>
                    <a:cubicBezTo>
                      <a:pt x="2050" y="696"/>
                      <a:pt x="1649" y="1396"/>
                      <a:pt x="1249" y="2097"/>
                    </a:cubicBezTo>
                    <a:cubicBezTo>
                      <a:pt x="815" y="2764"/>
                      <a:pt x="415" y="3464"/>
                      <a:pt x="48" y="4165"/>
                    </a:cubicBezTo>
                    <a:cubicBezTo>
                      <a:pt x="1" y="4284"/>
                      <a:pt x="89" y="4386"/>
                      <a:pt x="192" y="4386"/>
                    </a:cubicBezTo>
                    <a:cubicBezTo>
                      <a:pt x="233" y="4386"/>
                      <a:pt x="277" y="4370"/>
                      <a:pt x="315" y="4332"/>
                    </a:cubicBezTo>
                    <a:cubicBezTo>
                      <a:pt x="782" y="3664"/>
                      <a:pt x="1149" y="2964"/>
                      <a:pt x="1549" y="2263"/>
                    </a:cubicBezTo>
                    <a:cubicBezTo>
                      <a:pt x="1950" y="1596"/>
                      <a:pt x="2383" y="896"/>
                      <a:pt x="2717" y="195"/>
                    </a:cubicBezTo>
                    <a:cubicBezTo>
                      <a:pt x="2785" y="82"/>
                      <a:pt x="2715" y="0"/>
                      <a:pt x="2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34"/>
              <p:cNvSpPr/>
              <p:nvPr/>
            </p:nvSpPr>
            <p:spPr>
              <a:xfrm flipH="1">
                <a:off x="2028944" y="2634286"/>
                <a:ext cx="52575" cy="87871"/>
              </a:xfrm>
              <a:custGeom>
                <a:rect b="b" l="l" r="r" t="t"/>
                <a:pathLst>
                  <a:path extrusionOk="0" h="4409" w="2638">
                    <a:moveTo>
                      <a:pt x="2529" y="1"/>
                    </a:moveTo>
                    <a:cubicBezTo>
                      <a:pt x="2501" y="1"/>
                      <a:pt x="2473" y="16"/>
                      <a:pt x="2461" y="50"/>
                    </a:cubicBezTo>
                    <a:cubicBezTo>
                      <a:pt x="2061" y="751"/>
                      <a:pt x="1627" y="1451"/>
                      <a:pt x="1194" y="2152"/>
                    </a:cubicBezTo>
                    <a:cubicBezTo>
                      <a:pt x="760" y="2819"/>
                      <a:pt x="293" y="3520"/>
                      <a:pt x="26" y="4253"/>
                    </a:cubicBezTo>
                    <a:cubicBezTo>
                      <a:pt x="0" y="4331"/>
                      <a:pt x="94" y="4408"/>
                      <a:pt x="169" y="4408"/>
                    </a:cubicBezTo>
                    <a:cubicBezTo>
                      <a:pt x="191" y="4408"/>
                      <a:pt x="211" y="4402"/>
                      <a:pt x="226" y="4387"/>
                    </a:cubicBezTo>
                    <a:cubicBezTo>
                      <a:pt x="727" y="3753"/>
                      <a:pt x="1093" y="2986"/>
                      <a:pt x="1460" y="2285"/>
                    </a:cubicBezTo>
                    <a:cubicBezTo>
                      <a:pt x="1827" y="1585"/>
                      <a:pt x="2194" y="851"/>
                      <a:pt x="2595" y="117"/>
                    </a:cubicBezTo>
                    <a:cubicBezTo>
                      <a:pt x="2638" y="52"/>
                      <a:pt x="2582" y="1"/>
                      <a:pt x="25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34"/>
              <p:cNvSpPr/>
              <p:nvPr/>
            </p:nvSpPr>
            <p:spPr>
              <a:xfrm flipH="1">
                <a:off x="2096667" y="2758789"/>
                <a:ext cx="46317" cy="87254"/>
              </a:xfrm>
              <a:custGeom>
                <a:rect b="b" l="l" r="r" t="t"/>
                <a:pathLst>
                  <a:path extrusionOk="0" h="4378" w="2324">
                    <a:moveTo>
                      <a:pt x="2156" y="1"/>
                    </a:moveTo>
                    <a:cubicBezTo>
                      <a:pt x="2125" y="1"/>
                      <a:pt x="2095" y="13"/>
                      <a:pt x="2076" y="41"/>
                    </a:cubicBezTo>
                    <a:lnTo>
                      <a:pt x="2076" y="75"/>
                    </a:lnTo>
                    <a:cubicBezTo>
                      <a:pt x="1709" y="742"/>
                      <a:pt x="1309" y="1376"/>
                      <a:pt x="942" y="2076"/>
                    </a:cubicBezTo>
                    <a:cubicBezTo>
                      <a:pt x="608" y="2743"/>
                      <a:pt x="308" y="3444"/>
                      <a:pt x="41" y="4144"/>
                    </a:cubicBezTo>
                    <a:cubicBezTo>
                      <a:pt x="1" y="4285"/>
                      <a:pt x="106" y="4377"/>
                      <a:pt x="211" y="4377"/>
                    </a:cubicBezTo>
                    <a:cubicBezTo>
                      <a:pt x="280" y="4377"/>
                      <a:pt x="348" y="4337"/>
                      <a:pt x="375" y="4244"/>
                    </a:cubicBezTo>
                    <a:cubicBezTo>
                      <a:pt x="675" y="3544"/>
                      <a:pt x="975" y="2843"/>
                      <a:pt x="1275" y="2176"/>
                    </a:cubicBezTo>
                    <a:cubicBezTo>
                      <a:pt x="1576" y="1509"/>
                      <a:pt x="1909" y="808"/>
                      <a:pt x="2276" y="175"/>
                    </a:cubicBezTo>
                    <a:cubicBezTo>
                      <a:pt x="2324" y="79"/>
                      <a:pt x="2235" y="1"/>
                      <a:pt x="21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34"/>
              <p:cNvSpPr/>
              <p:nvPr/>
            </p:nvSpPr>
            <p:spPr>
              <a:xfrm flipH="1">
                <a:off x="2169331" y="2896107"/>
                <a:ext cx="42012" cy="65789"/>
              </a:xfrm>
              <a:custGeom>
                <a:rect b="b" l="l" r="r" t="t"/>
                <a:pathLst>
                  <a:path extrusionOk="0" h="3301" w="2108">
                    <a:moveTo>
                      <a:pt x="1914" y="1"/>
                    </a:moveTo>
                    <a:cubicBezTo>
                      <a:pt x="1873" y="1"/>
                      <a:pt x="1833" y="17"/>
                      <a:pt x="1803" y="56"/>
                    </a:cubicBezTo>
                    <a:cubicBezTo>
                      <a:pt x="1236" y="1057"/>
                      <a:pt x="636" y="2058"/>
                      <a:pt x="69" y="3058"/>
                    </a:cubicBezTo>
                    <a:cubicBezTo>
                      <a:pt x="0" y="3195"/>
                      <a:pt x="103" y="3301"/>
                      <a:pt x="207" y="3301"/>
                    </a:cubicBezTo>
                    <a:cubicBezTo>
                      <a:pt x="255" y="3301"/>
                      <a:pt x="304" y="3278"/>
                      <a:pt x="336" y="3225"/>
                    </a:cubicBezTo>
                    <a:cubicBezTo>
                      <a:pt x="903" y="2224"/>
                      <a:pt x="1470" y="1190"/>
                      <a:pt x="2037" y="190"/>
                    </a:cubicBezTo>
                    <a:cubicBezTo>
                      <a:pt x="2108" y="95"/>
                      <a:pt x="2012" y="1"/>
                      <a:pt x="19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34"/>
              <p:cNvSpPr/>
              <p:nvPr/>
            </p:nvSpPr>
            <p:spPr>
              <a:xfrm flipH="1">
                <a:off x="2221488" y="2993684"/>
                <a:ext cx="47174" cy="88449"/>
              </a:xfrm>
              <a:custGeom>
                <a:rect b="b" l="l" r="r" t="t"/>
                <a:pathLst>
                  <a:path extrusionOk="0" h="4438" w="2367">
                    <a:moveTo>
                      <a:pt x="2233" y="1"/>
                    </a:moveTo>
                    <a:cubicBezTo>
                      <a:pt x="2200" y="1"/>
                      <a:pt x="2166" y="19"/>
                      <a:pt x="2144" y="64"/>
                    </a:cubicBezTo>
                    <a:cubicBezTo>
                      <a:pt x="1777" y="764"/>
                      <a:pt x="1410" y="1465"/>
                      <a:pt x="1043" y="2165"/>
                    </a:cubicBezTo>
                    <a:cubicBezTo>
                      <a:pt x="676" y="2866"/>
                      <a:pt x="310" y="3533"/>
                      <a:pt x="43" y="4267"/>
                    </a:cubicBezTo>
                    <a:cubicBezTo>
                      <a:pt x="0" y="4372"/>
                      <a:pt x="79" y="4438"/>
                      <a:pt x="158" y="4438"/>
                    </a:cubicBezTo>
                    <a:cubicBezTo>
                      <a:pt x="205" y="4438"/>
                      <a:pt x="252" y="4416"/>
                      <a:pt x="276" y="4367"/>
                    </a:cubicBezTo>
                    <a:cubicBezTo>
                      <a:pt x="710" y="3733"/>
                      <a:pt x="1010" y="2999"/>
                      <a:pt x="1344" y="2299"/>
                    </a:cubicBezTo>
                    <a:cubicBezTo>
                      <a:pt x="1677" y="1598"/>
                      <a:pt x="1977" y="864"/>
                      <a:pt x="2344" y="164"/>
                    </a:cubicBezTo>
                    <a:cubicBezTo>
                      <a:pt x="2367" y="75"/>
                      <a:pt x="2300" y="1"/>
                      <a:pt x="223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34"/>
              <p:cNvSpPr/>
              <p:nvPr/>
            </p:nvSpPr>
            <p:spPr>
              <a:xfrm flipH="1">
                <a:off x="2275558" y="3107365"/>
                <a:ext cx="32386" cy="52655"/>
              </a:xfrm>
              <a:custGeom>
                <a:rect b="b" l="l" r="r" t="t"/>
                <a:pathLst>
                  <a:path extrusionOk="0" h="2642" w="1625">
                    <a:moveTo>
                      <a:pt x="1491" y="1"/>
                    </a:moveTo>
                    <a:cubicBezTo>
                      <a:pt x="1454" y="1"/>
                      <a:pt x="1413" y="19"/>
                      <a:pt x="1380" y="64"/>
                    </a:cubicBezTo>
                    <a:lnTo>
                      <a:pt x="1413" y="64"/>
                    </a:lnTo>
                    <a:cubicBezTo>
                      <a:pt x="980" y="831"/>
                      <a:pt x="479" y="1598"/>
                      <a:pt x="46" y="2399"/>
                    </a:cubicBezTo>
                    <a:cubicBezTo>
                      <a:pt x="0" y="2536"/>
                      <a:pt x="95" y="2641"/>
                      <a:pt x="191" y="2641"/>
                    </a:cubicBezTo>
                    <a:cubicBezTo>
                      <a:pt x="236" y="2641"/>
                      <a:pt x="281" y="2618"/>
                      <a:pt x="312" y="2566"/>
                    </a:cubicBezTo>
                    <a:cubicBezTo>
                      <a:pt x="779" y="1798"/>
                      <a:pt x="1146" y="964"/>
                      <a:pt x="1580" y="164"/>
                    </a:cubicBezTo>
                    <a:cubicBezTo>
                      <a:pt x="1625" y="75"/>
                      <a:pt x="1565" y="1"/>
                      <a:pt x="1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34"/>
              <p:cNvSpPr/>
              <p:nvPr/>
            </p:nvSpPr>
            <p:spPr>
              <a:xfrm flipH="1">
                <a:off x="2774386" y="3136363"/>
                <a:ext cx="14649" cy="106725"/>
              </a:xfrm>
              <a:custGeom>
                <a:rect b="b" l="l" r="r" t="t"/>
                <a:pathLst>
                  <a:path extrusionOk="0" h="5355" w="735">
                    <a:moveTo>
                      <a:pt x="193" y="0"/>
                    </a:moveTo>
                    <a:cubicBezTo>
                      <a:pt x="115" y="0"/>
                      <a:pt x="34" y="52"/>
                      <a:pt x="34" y="143"/>
                    </a:cubicBezTo>
                    <a:cubicBezTo>
                      <a:pt x="1" y="577"/>
                      <a:pt x="67" y="1010"/>
                      <a:pt x="134" y="1444"/>
                    </a:cubicBezTo>
                    <a:cubicBezTo>
                      <a:pt x="167" y="1878"/>
                      <a:pt x="201" y="2311"/>
                      <a:pt x="234" y="2745"/>
                    </a:cubicBezTo>
                    <a:cubicBezTo>
                      <a:pt x="268" y="3179"/>
                      <a:pt x="301" y="3612"/>
                      <a:pt x="334" y="4046"/>
                    </a:cubicBezTo>
                    <a:cubicBezTo>
                      <a:pt x="368" y="4446"/>
                      <a:pt x="368" y="4880"/>
                      <a:pt x="468" y="5280"/>
                    </a:cubicBezTo>
                    <a:cubicBezTo>
                      <a:pt x="468" y="5334"/>
                      <a:pt x="500" y="5355"/>
                      <a:pt x="540" y="5355"/>
                    </a:cubicBezTo>
                    <a:cubicBezTo>
                      <a:pt x="601" y="5355"/>
                      <a:pt x="681" y="5307"/>
                      <a:pt x="701" y="5247"/>
                    </a:cubicBezTo>
                    <a:cubicBezTo>
                      <a:pt x="735" y="4813"/>
                      <a:pt x="701" y="4380"/>
                      <a:pt x="668" y="3946"/>
                    </a:cubicBezTo>
                    <a:cubicBezTo>
                      <a:pt x="634" y="3512"/>
                      <a:pt x="601" y="3079"/>
                      <a:pt x="601" y="2645"/>
                    </a:cubicBezTo>
                    <a:cubicBezTo>
                      <a:pt x="568" y="2211"/>
                      <a:pt x="534" y="1778"/>
                      <a:pt x="501" y="1344"/>
                    </a:cubicBezTo>
                    <a:cubicBezTo>
                      <a:pt x="468" y="944"/>
                      <a:pt x="434" y="510"/>
                      <a:pt x="334" y="110"/>
                    </a:cubicBezTo>
                    <a:cubicBezTo>
                      <a:pt x="319" y="35"/>
                      <a:pt x="257" y="0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34"/>
              <p:cNvSpPr/>
              <p:nvPr/>
            </p:nvSpPr>
            <p:spPr>
              <a:xfrm flipH="1">
                <a:off x="2784351" y="3007655"/>
                <a:ext cx="15326" cy="90901"/>
              </a:xfrm>
              <a:custGeom>
                <a:rect b="b" l="l" r="r" t="t"/>
                <a:pathLst>
                  <a:path extrusionOk="0" h="4561" w="769">
                    <a:moveTo>
                      <a:pt x="144" y="0"/>
                    </a:moveTo>
                    <a:cubicBezTo>
                      <a:pt x="83" y="0"/>
                      <a:pt x="19" y="42"/>
                      <a:pt x="1" y="130"/>
                    </a:cubicBezTo>
                    <a:cubicBezTo>
                      <a:pt x="1" y="497"/>
                      <a:pt x="68" y="864"/>
                      <a:pt x="134" y="1197"/>
                    </a:cubicBezTo>
                    <a:cubicBezTo>
                      <a:pt x="168" y="1598"/>
                      <a:pt x="234" y="1965"/>
                      <a:pt x="268" y="2331"/>
                    </a:cubicBezTo>
                    <a:cubicBezTo>
                      <a:pt x="335" y="2698"/>
                      <a:pt x="368" y="3065"/>
                      <a:pt x="401" y="3432"/>
                    </a:cubicBezTo>
                    <a:cubicBezTo>
                      <a:pt x="435" y="3799"/>
                      <a:pt x="468" y="4166"/>
                      <a:pt x="568" y="4500"/>
                    </a:cubicBezTo>
                    <a:cubicBezTo>
                      <a:pt x="568" y="4542"/>
                      <a:pt x="591" y="4560"/>
                      <a:pt x="621" y="4560"/>
                    </a:cubicBezTo>
                    <a:cubicBezTo>
                      <a:pt x="662" y="4560"/>
                      <a:pt x="715" y="4524"/>
                      <a:pt x="735" y="4466"/>
                    </a:cubicBezTo>
                    <a:cubicBezTo>
                      <a:pt x="768" y="4099"/>
                      <a:pt x="735" y="3732"/>
                      <a:pt x="701" y="3366"/>
                    </a:cubicBezTo>
                    <a:cubicBezTo>
                      <a:pt x="701" y="2999"/>
                      <a:pt x="668" y="2632"/>
                      <a:pt x="635" y="2265"/>
                    </a:cubicBezTo>
                    <a:cubicBezTo>
                      <a:pt x="601" y="1898"/>
                      <a:pt x="535" y="1531"/>
                      <a:pt x="501" y="1197"/>
                    </a:cubicBezTo>
                    <a:cubicBezTo>
                      <a:pt x="435" y="830"/>
                      <a:pt x="401" y="430"/>
                      <a:pt x="268" y="97"/>
                    </a:cubicBezTo>
                    <a:cubicBezTo>
                      <a:pt x="252" y="34"/>
                      <a:pt x="199" y="0"/>
                      <a:pt x="1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34"/>
              <p:cNvSpPr/>
              <p:nvPr/>
            </p:nvSpPr>
            <p:spPr>
              <a:xfrm flipH="1">
                <a:off x="2799657" y="2874423"/>
                <a:ext cx="18993" cy="105410"/>
              </a:xfrm>
              <a:custGeom>
                <a:rect b="b" l="l" r="r" t="t"/>
                <a:pathLst>
                  <a:path extrusionOk="0" h="5289" w="953">
                    <a:moveTo>
                      <a:pt x="147" y="0"/>
                    </a:moveTo>
                    <a:cubicBezTo>
                      <a:pt x="73" y="0"/>
                      <a:pt x="1" y="52"/>
                      <a:pt x="19" y="143"/>
                    </a:cubicBezTo>
                    <a:cubicBezTo>
                      <a:pt x="52" y="977"/>
                      <a:pt x="252" y="1811"/>
                      <a:pt x="386" y="2679"/>
                    </a:cubicBezTo>
                    <a:cubicBezTo>
                      <a:pt x="519" y="3513"/>
                      <a:pt x="619" y="4380"/>
                      <a:pt x="753" y="5214"/>
                    </a:cubicBezTo>
                    <a:cubicBezTo>
                      <a:pt x="770" y="5264"/>
                      <a:pt x="820" y="5289"/>
                      <a:pt x="865" y="5289"/>
                    </a:cubicBezTo>
                    <a:cubicBezTo>
                      <a:pt x="911" y="5289"/>
                      <a:pt x="953" y="5264"/>
                      <a:pt x="953" y="5214"/>
                    </a:cubicBezTo>
                    <a:cubicBezTo>
                      <a:pt x="953" y="4346"/>
                      <a:pt x="853" y="3479"/>
                      <a:pt x="753" y="2612"/>
                    </a:cubicBezTo>
                    <a:cubicBezTo>
                      <a:pt x="653" y="1778"/>
                      <a:pt x="553" y="911"/>
                      <a:pt x="286" y="110"/>
                    </a:cubicBezTo>
                    <a:cubicBezTo>
                      <a:pt x="271" y="35"/>
                      <a:pt x="208" y="0"/>
                      <a:pt x="1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34"/>
              <p:cNvSpPr/>
              <p:nvPr/>
            </p:nvSpPr>
            <p:spPr>
              <a:xfrm flipH="1">
                <a:off x="2818930" y="2738739"/>
                <a:ext cx="14649" cy="105848"/>
              </a:xfrm>
              <a:custGeom>
                <a:rect b="b" l="l" r="r" t="t"/>
                <a:pathLst>
                  <a:path extrusionOk="0" h="5311" w="735">
                    <a:moveTo>
                      <a:pt x="195" y="0"/>
                    </a:moveTo>
                    <a:cubicBezTo>
                      <a:pt x="136" y="0"/>
                      <a:pt x="83" y="34"/>
                      <a:pt x="67" y="113"/>
                    </a:cubicBezTo>
                    <a:cubicBezTo>
                      <a:pt x="1" y="514"/>
                      <a:pt x="67" y="914"/>
                      <a:pt x="101" y="1347"/>
                    </a:cubicBezTo>
                    <a:cubicBezTo>
                      <a:pt x="134" y="1781"/>
                      <a:pt x="168" y="2215"/>
                      <a:pt x="201" y="2682"/>
                    </a:cubicBezTo>
                    <a:cubicBezTo>
                      <a:pt x="268" y="3549"/>
                      <a:pt x="368" y="4416"/>
                      <a:pt x="534" y="5250"/>
                    </a:cubicBezTo>
                    <a:cubicBezTo>
                      <a:pt x="548" y="5292"/>
                      <a:pt x="586" y="5311"/>
                      <a:pt x="625" y="5311"/>
                    </a:cubicBezTo>
                    <a:cubicBezTo>
                      <a:pt x="678" y="5311"/>
                      <a:pt x="735" y="5275"/>
                      <a:pt x="735" y="5217"/>
                    </a:cubicBezTo>
                    <a:cubicBezTo>
                      <a:pt x="701" y="4350"/>
                      <a:pt x="635" y="3482"/>
                      <a:pt x="568" y="2615"/>
                    </a:cubicBezTo>
                    <a:cubicBezTo>
                      <a:pt x="534" y="2215"/>
                      <a:pt x="501" y="1781"/>
                      <a:pt x="468" y="1347"/>
                    </a:cubicBezTo>
                    <a:cubicBezTo>
                      <a:pt x="468" y="914"/>
                      <a:pt x="468" y="480"/>
                      <a:pt x="368" y="113"/>
                    </a:cubicBezTo>
                    <a:cubicBezTo>
                      <a:pt x="332" y="43"/>
                      <a:pt x="260" y="0"/>
                      <a:pt x="1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4"/>
              <p:cNvSpPr/>
              <p:nvPr/>
            </p:nvSpPr>
            <p:spPr>
              <a:xfrm flipH="1">
                <a:off x="2832223" y="2617963"/>
                <a:ext cx="23956" cy="101862"/>
              </a:xfrm>
              <a:custGeom>
                <a:rect b="b" l="l" r="r" t="t"/>
                <a:pathLst>
                  <a:path extrusionOk="0" h="5111" w="1202">
                    <a:moveTo>
                      <a:pt x="212" y="1"/>
                    </a:moveTo>
                    <a:cubicBezTo>
                      <a:pt x="152" y="1"/>
                      <a:pt x="89" y="38"/>
                      <a:pt x="67" y="102"/>
                    </a:cubicBezTo>
                    <a:cubicBezTo>
                      <a:pt x="1" y="302"/>
                      <a:pt x="67" y="469"/>
                      <a:pt x="101" y="669"/>
                    </a:cubicBezTo>
                    <a:cubicBezTo>
                      <a:pt x="167" y="869"/>
                      <a:pt x="201" y="1103"/>
                      <a:pt x="267" y="1303"/>
                    </a:cubicBezTo>
                    <a:cubicBezTo>
                      <a:pt x="334" y="1703"/>
                      <a:pt x="434" y="2104"/>
                      <a:pt x="501" y="2537"/>
                    </a:cubicBezTo>
                    <a:cubicBezTo>
                      <a:pt x="668" y="3371"/>
                      <a:pt x="835" y="4205"/>
                      <a:pt x="1001" y="5039"/>
                    </a:cubicBezTo>
                    <a:cubicBezTo>
                      <a:pt x="1017" y="5086"/>
                      <a:pt x="1061" y="5110"/>
                      <a:pt x="1104" y="5110"/>
                    </a:cubicBezTo>
                    <a:cubicBezTo>
                      <a:pt x="1154" y="5110"/>
                      <a:pt x="1201" y="5077"/>
                      <a:pt x="1201" y="5006"/>
                    </a:cubicBezTo>
                    <a:cubicBezTo>
                      <a:pt x="1101" y="4172"/>
                      <a:pt x="968" y="3338"/>
                      <a:pt x="835" y="2471"/>
                    </a:cubicBezTo>
                    <a:cubicBezTo>
                      <a:pt x="768" y="2070"/>
                      <a:pt x="668" y="1637"/>
                      <a:pt x="601" y="1203"/>
                    </a:cubicBezTo>
                    <a:cubicBezTo>
                      <a:pt x="534" y="1003"/>
                      <a:pt x="501" y="769"/>
                      <a:pt x="468" y="569"/>
                    </a:cubicBezTo>
                    <a:cubicBezTo>
                      <a:pt x="434" y="369"/>
                      <a:pt x="401" y="202"/>
                      <a:pt x="301" y="35"/>
                    </a:cubicBezTo>
                    <a:cubicBezTo>
                      <a:pt x="277" y="12"/>
                      <a:pt x="245" y="1"/>
                      <a:pt x="2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4"/>
              <p:cNvSpPr/>
              <p:nvPr/>
            </p:nvSpPr>
            <p:spPr>
              <a:xfrm flipH="1">
                <a:off x="2851495" y="2494019"/>
                <a:ext cx="20628" cy="100607"/>
              </a:xfrm>
              <a:custGeom>
                <a:rect b="b" l="l" r="r" t="t"/>
                <a:pathLst>
                  <a:path extrusionOk="0" h="5048" w="1035">
                    <a:moveTo>
                      <a:pt x="172" y="1"/>
                    </a:moveTo>
                    <a:cubicBezTo>
                      <a:pt x="104" y="1"/>
                      <a:pt x="33" y="52"/>
                      <a:pt x="33" y="117"/>
                    </a:cubicBezTo>
                    <a:cubicBezTo>
                      <a:pt x="0" y="484"/>
                      <a:pt x="100" y="917"/>
                      <a:pt x="167" y="1284"/>
                    </a:cubicBezTo>
                    <a:cubicBezTo>
                      <a:pt x="267" y="1685"/>
                      <a:pt x="334" y="2118"/>
                      <a:pt x="400" y="2518"/>
                    </a:cubicBezTo>
                    <a:cubicBezTo>
                      <a:pt x="467" y="2952"/>
                      <a:pt x="534" y="3352"/>
                      <a:pt x="600" y="3753"/>
                    </a:cubicBezTo>
                    <a:cubicBezTo>
                      <a:pt x="667" y="4153"/>
                      <a:pt x="701" y="4587"/>
                      <a:pt x="834" y="4987"/>
                    </a:cubicBezTo>
                    <a:cubicBezTo>
                      <a:pt x="848" y="5029"/>
                      <a:pt x="879" y="5047"/>
                      <a:pt x="911" y="5047"/>
                    </a:cubicBezTo>
                    <a:cubicBezTo>
                      <a:pt x="956" y="5047"/>
                      <a:pt x="1001" y="5012"/>
                      <a:pt x="1001" y="4954"/>
                    </a:cubicBezTo>
                    <a:cubicBezTo>
                      <a:pt x="1034" y="4520"/>
                      <a:pt x="967" y="4086"/>
                      <a:pt x="901" y="3653"/>
                    </a:cubicBezTo>
                    <a:cubicBezTo>
                      <a:pt x="834" y="3252"/>
                      <a:pt x="801" y="2885"/>
                      <a:pt x="734" y="2485"/>
                    </a:cubicBezTo>
                    <a:cubicBezTo>
                      <a:pt x="667" y="2085"/>
                      <a:pt x="600" y="1685"/>
                      <a:pt x="534" y="1284"/>
                    </a:cubicBezTo>
                    <a:cubicBezTo>
                      <a:pt x="467" y="884"/>
                      <a:pt x="434" y="417"/>
                      <a:pt x="267" y="50"/>
                    </a:cubicBezTo>
                    <a:cubicBezTo>
                      <a:pt x="244" y="15"/>
                      <a:pt x="208" y="1"/>
                      <a:pt x="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4"/>
              <p:cNvSpPr/>
              <p:nvPr/>
            </p:nvSpPr>
            <p:spPr>
              <a:xfrm flipH="1">
                <a:off x="2876348" y="2351459"/>
                <a:ext cx="22381" cy="112445"/>
              </a:xfrm>
              <a:custGeom>
                <a:rect b="b" l="l" r="r" t="t"/>
                <a:pathLst>
                  <a:path extrusionOk="0" h="5642" w="1123">
                    <a:moveTo>
                      <a:pt x="172" y="0"/>
                    </a:moveTo>
                    <a:cubicBezTo>
                      <a:pt x="102" y="0"/>
                      <a:pt x="23" y="66"/>
                      <a:pt x="1" y="131"/>
                    </a:cubicBezTo>
                    <a:cubicBezTo>
                      <a:pt x="1" y="365"/>
                      <a:pt x="34" y="598"/>
                      <a:pt x="67" y="798"/>
                    </a:cubicBezTo>
                    <a:lnTo>
                      <a:pt x="201" y="1499"/>
                    </a:lnTo>
                    <a:cubicBezTo>
                      <a:pt x="268" y="1966"/>
                      <a:pt x="334" y="2400"/>
                      <a:pt x="401" y="2833"/>
                    </a:cubicBezTo>
                    <a:cubicBezTo>
                      <a:pt x="568" y="3734"/>
                      <a:pt x="735" y="4635"/>
                      <a:pt x="868" y="5569"/>
                    </a:cubicBezTo>
                    <a:cubicBezTo>
                      <a:pt x="881" y="5620"/>
                      <a:pt x="923" y="5641"/>
                      <a:pt x="968" y="5641"/>
                    </a:cubicBezTo>
                    <a:cubicBezTo>
                      <a:pt x="1041" y="5641"/>
                      <a:pt x="1122" y="5584"/>
                      <a:pt x="1102" y="5502"/>
                    </a:cubicBezTo>
                    <a:cubicBezTo>
                      <a:pt x="968" y="4568"/>
                      <a:pt x="868" y="3667"/>
                      <a:pt x="735" y="2733"/>
                    </a:cubicBezTo>
                    <a:cubicBezTo>
                      <a:pt x="668" y="2300"/>
                      <a:pt x="601" y="1866"/>
                      <a:pt x="534" y="1432"/>
                    </a:cubicBezTo>
                    <a:cubicBezTo>
                      <a:pt x="468" y="999"/>
                      <a:pt x="468" y="465"/>
                      <a:pt x="268" y="65"/>
                    </a:cubicBezTo>
                    <a:cubicBezTo>
                      <a:pt x="245" y="19"/>
                      <a:pt x="210" y="0"/>
                      <a:pt x="1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34"/>
              <p:cNvSpPr/>
              <p:nvPr/>
            </p:nvSpPr>
            <p:spPr>
              <a:xfrm flipH="1">
                <a:off x="2902038" y="2222612"/>
                <a:ext cx="21285" cy="97896"/>
              </a:xfrm>
              <a:custGeom>
                <a:rect b="b" l="l" r="r" t="t"/>
                <a:pathLst>
                  <a:path extrusionOk="0" h="4912" w="1068">
                    <a:moveTo>
                      <a:pt x="125" y="0"/>
                    </a:moveTo>
                    <a:cubicBezTo>
                      <a:pt x="62" y="0"/>
                      <a:pt x="1" y="44"/>
                      <a:pt x="1" y="125"/>
                    </a:cubicBezTo>
                    <a:cubicBezTo>
                      <a:pt x="34" y="525"/>
                      <a:pt x="201" y="926"/>
                      <a:pt x="301" y="1293"/>
                    </a:cubicBezTo>
                    <a:cubicBezTo>
                      <a:pt x="401" y="1659"/>
                      <a:pt x="501" y="2060"/>
                      <a:pt x="568" y="2427"/>
                    </a:cubicBezTo>
                    <a:cubicBezTo>
                      <a:pt x="734" y="3227"/>
                      <a:pt x="868" y="4061"/>
                      <a:pt x="968" y="4862"/>
                    </a:cubicBezTo>
                    <a:cubicBezTo>
                      <a:pt x="968" y="4895"/>
                      <a:pt x="985" y="4912"/>
                      <a:pt x="1001" y="4912"/>
                    </a:cubicBezTo>
                    <a:cubicBezTo>
                      <a:pt x="1018" y="4912"/>
                      <a:pt x="1035" y="4895"/>
                      <a:pt x="1035" y="4862"/>
                    </a:cubicBezTo>
                    <a:cubicBezTo>
                      <a:pt x="1068" y="4061"/>
                      <a:pt x="1035" y="3227"/>
                      <a:pt x="901" y="2427"/>
                    </a:cubicBezTo>
                    <a:cubicBezTo>
                      <a:pt x="834" y="2026"/>
                      <a:pt x="734" y="1593"/>
                      <a:pt x="634" y="1192"/>
                    </a:cubicBezTo>
                    <a:cubicBezTo>
                      <a:pt x="534" y="826"/>
                      <a:pt x="468" y="392"/>
                      <a:pt x="234" y="58"/>
                    </a:cubicBezTo>
                    <a:cubicBezTo>
                      <a:pt x="208" y="19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34"/>
              <p:cNvSpPr/>
              <p:nvPr/>
            </p:nvSpPr>
            <p:spPr>
              <a:xfrm flipH="1">
                <a:off x="2924639" y="2116784"/>
                <a:ext cx="17957" cy="85998"/>
              </a:xfrm>
              <a:custGeom>
                <a:rect b="b" l="l" r="r" t="t"/>
                <a:pathLst>
                  <a:path extrusionOk="0" h="4315" w="901">
                    <a:moveTo>
                      <a:pt x="205" y="0"/>
                    </a:moveTo>
                    <a:cubicBezTo>
                      <a:pt x="134" y="0"/>
                      <a:pt x="55" y="66"/>
                      <a:pt x="34" y="131"/>
                    </a:cubicBezTo>
                    <a:cubicBezTo>
                      <a:pt x="0" y="465"/>
                      <a:pt x="100" y="832"/>
                      <a:pt x="134" y="1165"/>
                    </a:cubicBezTo>
                    <a:cubicBezTo>
                      <a:pt x="200" y="1499"/>
                      <a:pt x="267" y="1832"/>
                      <a:pt x="334" y="2199"/>
                    </a:cubicBezTo>
                    <a:cubicBezTo>
                      <a:pt x="434" y="2867"/>
                      <a:pt x="534" y="3600"/>
                      <a:pt x="767" y="4268"/>
                    </a:cubicBezTo>
                    <a:cubicBezTo>
                      <a:pt x="767" y="4298"/>
                      <a:pt x="794" y="4314"/>
                      <a:pt x="824" y="4314"/>
                    </a:cubicBezTo>
                    <a:cubicBezTo>
                      <a:pt x="860" y="4314"/>
                      <a:pt x="901" y="4289"/>
                      <a:pt x="901" y="4234"/>
                    </a:cubicBezTo>
                    <a:cubicBezTo>
                      <a:pt x="901" y="3534"/>
                      <a:pt x="767" y="2833"/>
                      <a:pt x="667" y="2133"/>
                    </a:cubicBezTo>
                    <a:cubicBezTo>
                      <a:pt x="601" y="1799"/>
                      <a:pt x="567" y="1432"/>
                      <a:pt x="501" y="1099"/>
                    </a:cubicBezTo>
                    <a:cubicBezTo>
                      <a:pt x="467" y="765"/>
                      <a:pt x="434" y="365"/>
                      <a:pt x="300" y="65"/>
                    </a:cubicBezTo>
                    <a:cubicBezTo>
                      <a:pt x="277" y="18"/>
                      <a:pt x="242" y="0"/>
                      <a:pt x="2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34"/>
              <p:cNvSpPr/>
              <p:nvPr/>
            </p:nvSpPr>
            <p:spPr>
              <a:xfrm flipH="1">
                <a:off x="2943911" y="1974384"/>
                <a:ext cx="22621" cy="106346"/>
              </a:xfrm>
              <a:custGeom>
                <a:rect b="b" l="l" r="r" t="t"/>
                <a:pathLst>
                  <a:path extrusionOk="0" h="5336" w="1135">
                    <a:moveTo>
                      <a:pt x="179" y="0"/>
                    </a:moveTo>
                    <a:cubicBezTo>
                      <a:pt x="94" y="0"/>
                      <a:pt x="0" y="66"/>
                      <a:pt x="0" y="171"/>
                    </a:cubicBezTo>
                    <a:cubicBezTo>
                      <a:pt x="34" y="571"/>
                      <a:pt x="200" y="1005"/>
                      <a:pt x="267" y="1439"/>
                    </a:cubicBezTo>
                    <a:cubicBezTo>
                      <a:pt x="367" y="1839"/>
                      <a:pt x="467" y="2273"/>
                      <a:pt x="534" y="2673"/>
                    </a:cubicBezTo>
                    <a:cubicBezTo>
                      <a:pt x="601" y="3073"/>
                      <a:pt x="667" y="3507"/>
                      <a:pt x="734" y="3907"/>
                    </a:cubicBezTo>
                    <a:cubicBezTo>
                      <a:pt x="801" y="4374"/>
                      <a:pt x="801" y="4808"/>
                      <a:pt x="901" y="5275"/>
                    </a:cubicBezTo>
                    <a:cubicBezTo>
                      <a:pt x="915" y="5317"/>
                      <a:pt x="952" y="5335"/>
                      <a:pt x="991" y="5335"/>
                    </a:cubicBezTo>
                    <a:cubicBezTo>
                      <a:pt x="1045" y="5335"/>
                      <a:pt x="1101" y="5300"/>
                      <a:pt x="1101" y="5241"/>
                    </a:cubicBezTo>
                    <a:cubicBezTo>
                      <a:pt x="1134" y="4774"/>
                      <a:pt x="1068" y="4307"/>
                      <a:pt x="1034" y="3874"/>
                    </a:cubicBezTo>
                    <a:cubicBezTo>
                      <a:pt x="1001" y="3474"/>
                      <a:pt x="934" y="3040"/>
                      <a:pt x="868" y="2640"/>
                    </a:cubicBezTo>
                    <a:cubicBezTo>
                      <a:pt x="801" y="2206"/>
                      <a:pt x="734" y="1772"/>
                      <a:pt x="634" y="1339"/>
                    </a:cubicBezTo>
                    <a:cubicBezTo>
                      <a:pt x="567" y="905"/>
                      <a:pt x="501" y="471"/>
                      <a:pt x="301" y="71"/>
                    </a:cubicBezTo>
                    <a:cubicBezTo>
                      <a:pt x="276" y="22"/>
                      <a:pt x="229" y="0"/>
                      <a:pt x="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34"/>
              <p:cNvSpPr/>
              <p:nvPr/>
            </p:nvSpPr>
            <p:spPr>
              <a:xfrm flipH="1">
                <a:off x="2968126" y="1855860"/>
                <a:ext cx="24992" cy="101085"/>
              </a:xfrm>
              <a:custGeom>
                <a:rect b="b" l="l" r="r" t="t"/>
                <a:pathLst>
                  <a:path extrusionOk="0" h="5072" w="1254">
                    <a:moveTo>
                      <a:pt x="58" y="1"/>
                    </a:moveTo>
                    <a:cubicBezTo>
                      <a:pt x="30" y="1"/>
                      <a:pt x="0" y="25"/>
                      <a:pt x="0" y="80"/>
                    </a:cubicBezTo>
                    <a:cubicBezTo>
                      <a:pt x="0" y="447"/>
                      <a:pt x="100" y="848"/>
                      <a:pt x="167" y="1215"/>
                    </a:cubicBezTo>
                    <a:cubicBezTo>
                      <a:pt x="234" y="1648"/>
                      <a:pt x="300" y="2082"/>
                      <a:pt x="367" y="2482"/>
                    </a:cubicBezTo>
                    <a:cubicBezTo>
                      <a:pt x="467" y="2916"/>
                      <a:pt x="534" y="3316"/>
                      <a:pt x="634" y="3716"/>
                    </a:cubicBezTo>
                    <a:cubicBezTo>
                      <a:pt x="734" y="4117"/>
                      <a:pt x="801" y="4550"/>
                      <a:pt x="934" y="4951"/>
                    </a:cubicBezTo>
                    <a:cubicBezTo>
                      <a:pt x="962" y="5034"/>
                      <a:pt x="1025" y="5071"/>
                      <a:pt x="1086" y="5071"/>
                    </a:cubicBezTo>
                    <a:cubicBezTo>
                      <a:pt x="1172" y="5071"/>
                      <a:pt x="1254" y="5000"/>
                      <a:pt x="1234" y="4884"/>
                    </a:cubicBezTo>
                    <a:cubicBezTo>
                      <a:pt x="1168" y="4484"/>
                      <a:pt x="1067" y="4083"/>
                      <a:pt x="967" y="3683"/>
                    </a:cubicBezTo>
                    <a:lnTo>
                      <a:pt x="967" y="3650"/>
                    </a:lnTo>
                    <a:cubicBezTo>
                      <a:pt x="867" y="3249"/>
                      <a:pt x="767" y="2849"/>
                      <a:pt x="667" y="2449"/>
                    </a:cubicBezTo>
                    <a:cubicBezTo>
                      <a:pt x="567" y="2049"/>
                      <a:pt x="467" y="1648"/>
                      <a:pt x="400" y="1248"/>
                    </a:cubicBezTo>
                    <a:cubicBezTo>
                      <a:pt x="300" y="848"/>
                      <a:pt x="234" y="447"/>
                      <a:pt x="100" y="47"/>
                    </a:cubicBezTo>
                    <a:cubicBezTo>
                      <a:pt x="100" y="17"/>
                      <a:pt x="80" y="1"/>
                      <a:pt x="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34"/>
              <p:cNvSpPr/>
              <p:nvPr/>
            </p:nvSpPr>
            <p:spPr>
              <a:xfrm flipH="1">
                <a:off x="2610841" y="3262699"/>
                <a:ext cx="9327" cy="96501"/>
              </a:xfrm>
              <a:custGeom>
                <a:rect b="b" l="l" r="r" t="t"/>
                <a:pathLst>
                  <a:path extrusionOk="0" h="4842" w="468">
                    <a:moveTo>
                      <a:pt x="88" y="0"/>
                    </a:moveTo>
                    <a:cubicBezTo>
                      <a:pt x="42" y="0"/>
                      <a:pt x="0" y="25"/>
                      <a:pt x="0" y="75"/>
                    </a:cubicBezTo>
                    <a:cubicBezTo>
                      <a:pt x="0" y="876"/>
                      <a:pt x="0" y="1710"/>
                      <a:pt x="0" y="2510"/>
                    </a:cubicBezTo>
                    <a:cubicBezTo>
                      <a:pt x="0" y="2911"/>
                      <a:pt x="34" y="3278"/>
                      <a:pt x="34" y="3678"/>
                    </a:cubicBezTo>
                    <a:cubicBezTo>
                      <a:pt x="34" y="3878"/>
                      <a:pt x="34" y="4078"/>
                      <a:pt x="34" y="4278"/>
                    </a:cubicBezTo>
                    <a:cubicBezTo>
                      <a:pt x="34" y="4445"/>
                      <a:pt x="34" y="4645"/>
                      <a:pt x="134" y="4779"/>
                    </a:cubicBezTo>
                    <a:cubicBezTo>
                      <a:pt x="152" y="4815"/>
                      <a:pt x="201" y="4842"/>
                      <a:pt x="246" y="4842"/>
                    </a:cubicBezTo>
                    <a:cubicBezTo>
                      <a:pt x="283" y="4842"/>
                      <a:pt x="319" y="4824"/>
                      <a:pt x="334" y="4779"/>
                    </a:cubicBezTo>
                    <a:cubicBezTo>
                      <a:pt x="467" y="4479"/>
                      <a:pt x="367" y="4045"/>
                      <a:pt x="367" y="3745"/>
                    </a:cubicBezTo>
                    <a:cubicBezTo>
                      <a:pt x="367" y="3311"/>
                      <a:pt x="334" y="2911"/>
                      <a:pt x="334" y="2510"/>
                    </a:cubicBezTo>
                    <a:cubicBezTo>
                      <a:pt x="301" y="1710"/>
                      <a:pt x="234" y="876"/>
                      <a:pt x="201" y="75"/>
                    </a:cubicBezTo>
                    <a:cubicBezTo>
                      <a:pt x="184" y="25"/>
                      <a:pt x="134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34"/>
              <p:cNvSpPr/>
              <p:nvPr/>
            </p:nvSpPr>
            <p:spPr>
              <a:xfrm flipH="1">
                <a:off x="3467352" y="2726721"/>
                <a:ext cx="68918" cy="31131"/>
              </a:xfrm>
              <a:custGeom>
                <a:rect b="b" l="l" r="r" t="t"/>
                <a:pathLst>
                  <a:path extrusionOk="0" h="1562" w="3458">
                    <a:moveTo>
                      <a:pt x="276" y="1"/>
                    </a:moveTo>
                    <a:cubicBezTo>
                      <a:pt x="237" y="1"/>
                      <a:pt x="200" y="5"/>
                      <a:pt x="167" y="16"/>
                    </a:cubicBezTo>
                    <a:lnTo>
                      <a:pt x="134" y="16"/>
                    </a:lnTo>
                    <a:cubicBezTo>
                      <a:pt x="0" y="16"/>
                      <a:pt x="0" y="183"/>
                      <a:pt x="100" y="249"/>
                    </a:cubicBezTo>
                    <a:lnTo>
                      <a:pt x="134" y="249"/>
                    </a:lnTo>
                    <a:cubicBezTo>
                      <a:pt x="200" y="316"/>
                      <a:pt x="300" y="316"/>
                      <a:pt x="434" y="349"/>
                    </a:cubicBezTo>
                    <a:cubicBezTo>
                      <a:pt x="567" y="383"/>
                      <a:pt x="701" y="416"/>
                      <a:pt x="834" y="449"/>
                    </a:cubicBezTo>
                    <a:cubicBezTo>
                      <a:pt x="1134" y="549"/>
                      <a:pt x="1401" y="616"/>
                      <a:pt x="1668" y="750"/>
                    </a:cubicBezTo>
                    <a:cubicBezTo>
                      <a:pt x="1968" y="850"/>
                      <a:pt x="2235" y="983"/>
                      <a:pt x="2469" y="1117"/>
                    </a:cubicBezTo>
                    <a:cubicBezTo>
                      <a:pt x="2736" y="1250"/>
                      <a:pt x="2969" y="1450"/>
                      <a:pt x="3236" y="1550"/>
                    </a:cubicBezTo>
                    <a:cubicBezTo>
                      <a:pt x="3256" y="1558"/>
                      <a:pt x="3275" y="1562"/>
                      <a:pt x="3292" y="1562"/>
                    </a:cubicBezTo>
                    <a:cubicBezTo>
                      <a:pt x="3416" y="1562"/>
                      <a:pt x="3457" y="1371"/>
                      <a:pt x="3369" y="1283"/>
                    </a:cubicBezTo>
                    <a:cubicBezTo>
                      <a:pt x="3203" y="1083"/>
                      <a:pt x="2902" y="916"/>
                      <a:pt x="2635" y="783"/>
                    </a:cubicBezTo>
                    <a:cubicBezTo>
                      <a:pt x="2369" y="650"/>
                      <a:pt x="2102" y="516"/>
                      <a:pt x="1802" y="416"/>
                    </a:cubicBezTo>
                    <a:cubicBezTo>
                      <a:pt x="1535" y="316"/>
                      <a:pt x="1234" y="216"/>
                      <a:pt x="934" y="116"/>
                    </a:cubicBezTo>
                    <a:cubicBezTo>
                      <a:pt x="801" y="82"/>
                      <a:pt x="667" y="49"/>
                      <a:pt x="501" y="16"/>
                    </a:cubicBezTo>
                    <a:cubicBezTo>
                      <a:pt x="434" y="16"/>
                      <a:pt x="352" y="1"/>
                      <a:pt x="2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34"/>
              <p:cNvSpPr/>
              <p:nvPr/>
            </p:nvSpPr>
            <p:spPr>
              <a:xfrm flipH="1">
                <a:off x="3370871" y="2761599"/>
                <a:ext cx="80976" cy="42670"/>
              </a:xfrm>
              <a:custGeom>
                <a:rect b="b" l="l" r="r" t="t"/>
                <a:pathLst>
                  <a:path extrusionOk="0" h="2141" w="4063">
                    <a:moveTo>
                      <a:pt x="134" y="0"/>
                    </a:moveTo>
                    <a:cubicBezTo>
                      <a:pt x="67" y="0"/>
                      <a:pt x="1" y="134"/>
                      <a:pt x="67" y="167"/>
                    </a:cubicBezTo>
                    <a:cubicBezTo>
                      <a:pt x="734" y="501"/>
                      <a:pt x="1402" y="801"/>
                      <a:pt x="2035" y="1134"/>
                    </a:cubicBezTo>
                    <a:cubicBezTo>
                      <a:pt x="2369" y="1335"/>
                      <a:pt x="2669" y="1501"/>
                      <a:pt x="2969" y="1668"/>
                    </a:cubicBezTo>
                    <a:cubicBezTo>
                      <a:pt x="3136" y="1768"/>
                      <a:pt x="3303" y="1868"/>
                      <a:pt x="3436" y="1968"/>
                    </a:cubicBezTo>
                    <a:cubicBezTo>
                      <a:pt x="3603" y="2068"/>
                      <a:pt x="3737" y="2135"/>
                      <a:pt x="3903" y="2135"/>
                    </a:cubicBezTo>
                    <a:cubicBezTo>
                      <a:pt x="3914" y="2139"/>
                      <a:pt x="3925" y="2140"/>
                      <a:pt x="3935" y="2140"/>
                    </a:cubicBezTo>
                    <a:cubicBezTo>
                      <a:pt x="4016" y="2140"/>
                      <a:pt x="4063" y="2028"/>
                      <a:pt x="4003" y="1968"/>
                    </a:cubicBezTo>
                    <a:cubicBezTo>
                      <a:pt x="3937" y="1802"/>
                      <a:pt x="3770" y="1735"/>
                      <a:pt x="3637" y="1635"/>
                    </a:cubicBezTo>
                    <a:cubicBezTo>
                      <a:pt x="3470" y="1535"/>
                      <a:pt x="3336" y="1435"/>
                      <a:pt x="3170" y="1368"/>
                    </a:cubicBezTo>
                    <a:cubicBezTo>
                      <a:pt x="2836" y="1168"/>
                      <a:pt x="2502" y="1001"/>
                      <a:pt x="2169" y="834"/>
                    </a:cubicBezTo>
                    <a:cubicBezTo>
                      <a:pt x="1535" y="501"/>
                      <a:pt x="835" y="234"/>
                      <a:pt x="1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34"/>
              <p:cNvSpPr/>
              <p:nvPr/>
            </p:nvSpPr>
            <p:spPr>
              <a:xfrm flipH="1">
                <a:off x="3289756" y="2818878"/>
                <a:ext cx="65849" cy="51878"/>
              </a:xfrm>
              <a:custGeom>
                <a:rect b="b" l="l" r="r" t="t"/>
                <a:pathLst>
                  <a:path extrusionOk="0" h="2603" w="3304">
                    <a:moveTo>
                      <a:pt x="149" y="1"/>
                    </a:moveTo>
                    <a:cubicBezTo>
                      <a:pt x="67" y="1"/>
                      <a:pt x="1" y="141"/>
                      <a:pt x="108" y="195"/>
                    </a:cubicBezTo>
                    <a:cubicBezTo>
                      <a:pt x="375" y="395"/>
                      <a:pt x="609" y="595"/>
                      <a:pt x="842" y="796"/>
                    </a:cubicBezTo>
                    <a:cubicBezTo>
                      <a:pt x="1109" y="996"/>
                      <a:pt x="1343" y="1196"/>
                      <a:pt x="1576" y="1396"/>
                    </a:cubicBezTo>
                    <a:cubicBezTo>
                      <a:pt x="1810" y="1596"/>
                      <a:pt x="2043" y="1796"/>
                      <a:pt x="2277" y="1996"/>
                    </a:cubicBezTo>
                    <a:cubicBezTo>
                      <a:pt x="2510" y="2197"/>
                      <a:pt x="2744" y="2430"/>
                      <a:pt x="3044" y="2597"/>
                    </a:cubicBezTo>
                    <a:cubicBezTo>
                      <a:pt x="3054" y="2600"/>
                      <a:pt x="3066" y="2602"/>
                      <a:pt x="3077" y="2602"/>
                    </a:cubicBezTo>
                    <a:cubicBezTo>
                      <a:pt x="3177" y="2602"/>
                      <a:pt x="3304" y="2483"/>
                      <a:pt x="3244" y="2363"/>
                    </a:cubicBezTo>
                    <a:cubicBezTo>
                      <a:pt x="3044" y="2097"/>
                      <a:pt x="2810" y="1930"/>
                      <a:pt x="2544" y="1730"/>
                    </a:cubicBezTo>
                    <a:cubicBezTo>
                      <a:pt x="2310" y="1529"/>
                      <a:pt x="2043" y="1329"/>
                      <a:pt x="1776" y="1129"/>
                    </a:cubicBezTo>
                    <a:cubicBezTo>
                      <a:pt x="1543" y="929"/>
                      <a:pt x="1276" y="762"/>
                      <a:pt x="1042" y="562"/>
                    </a:cubicBezTo>
                    <a:cubicBezTo>
                      <a:pt x="776" y="395"/>
                      <a:pt x="475" y="195"/>
                      <a:pt x="209" y="28"/>
                    </a:cubicBezTo>
                    <a:cubicBezTo>
                      <a:pt x="189" y="9"/>
                      <a:pt x="168" y="1"/>
                      <a:pt x="1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34"/>
              <p:cNvSpPr/>
              <p:nvPr/>
            </p:nvSpPr>
            <p:spPr>
              <a:xfrm flipH="1">
                <a:off x="3206210" y="2890028"/>
                <a:ext cx="60308" cy="62580"/>
              </a:xfrm>
              <a:custGeom>
                <a:rect b="b" l="l" r="r" t="t"/>
                <a:pathLst>
                  <a:path extrusionOk="0" h="3140" w="3026">
                    <a:moveTo>
                      <a:pt x="197" y="0"/>
                    </a:moveTo>
                    <a:cubicBezTo>
                      <a:pt x="89" y="0"/>
                      <a:pt x="0" y="147"/>
                      <a:pt x="108" y="228"/>
                    </a:cubicBezTo>
                    <a:cubicBezTo>
                      <a:pt x="575" y="661"/>
                      <a:pt x="1042" y="1095"/>
                      <a:pt x="1476" y="1562"/>
                    </a:cubicBezTo>
                    <a:cubicBezTo>
                      <a:pt x="1676" y="1796"/>
                      <a:pt x="1876" y="2029"/>
                      <a:pt x="2076" y="2263"/>
                    </a:cubicBezTo>
                    <a:cubicBezTo>
                      <a:pt x="2277" y="2529"/>
                      <a:pt x="2443" y="2830"/>
                      <a:pt x="2643" y="3063"/>
                    </a:cubicBezTo>
                    <a:cubicBezTo>
                      <a:pt x="2688" y="3117"/>
                      <a:pt x="2738" y="3140"/>
                      <a:pt x="2786" y="3140"/>
                    </a:cubicBezTo>
                    <a:cubicBezTo>
                      <a:pt x="2914" y="3140"/>
                      <a:pt x="3026" y="2976"/>
                      <a:pt x="2977" y="2830"/>
                    </a:cubicBezTo>
                    <a:cubicBezTo>
                      <a:pt x="2810" y="2529"/>
                      <a:pt x="2610" y="2263"/>
                      <a:pt x="2410" y="2029"/>
                    </a:cubicBezTo>
                    <a:cubicBezTo>
                      <a:pt x="2210" y="1762"/>
                      <a:pt x="2010" y="1495"/>
                      <a:pt x="1776" y="1262"/>
                    </a:cubicBezTo>
                    <a:cubicBezTo>
                      <a:pt x="1309" y="795"/>
                      <a:pt x="809" y="361"/>
                      <a:pt x="275" y="28"/>
                    </a:cubicBezTo>
                    <a:cubicBezTo>
                      <a:pt x="250" y="8"/>
                      <a:pt x="223" y="0"/>
                      <a:pt x="1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34"/>
              <p:cNvSpPr/>
              <p:nvPr/>
            </p:nvSpPr>
            <p:spPr>
              <a:xfrm flipH="1">
                <a:off x="3127107" y="2976225"/>
                <a:ext cx="59989" cy="63417"/>
              </a:xfrm>
              <a:custGeom>
                <a:rect b="b" l="l" r="r" t="t"/>
                <a:pathLst>
                  <a:path extrusionOk="0" h="3182" w="3010">
                    <a:moveTo>
                      <a:pt x="137" y="0"/>
                    </a:moveTo>
                    <a:cubicBezTo>
                      <a:pt x="73" y="0"/>
                      <a:pt x="0" y="109"/>
                      <a:pt x="59" y="139"/>
                    </a:cubicBezTo>
                    <a:cubicBezTo>
                      <a:pt x="560" y="606"/>
                      <a:pt x="1060" y="1040"/>
                      <a:pt x="1494" y="1540"/>
                    </a:cubicBezTo>
                    <a:cubicBezTo>
                      <a:pt x="1694" y="1807"/>
                      <a:pt x="1927" y="2040"/>
                      <a:pt x="2094" y="2307"/>
                    </a:cubicBezTo>
                    <a:cubicBezTo>
                      <a:pt x="2294" y="2574"/>
                      <a:pt x="2495" y="2874"/>
                      <a:pt x="2728" y="3141"/>
                    </a:cubicBezTo>
                    <a:cubicBezTo>
                      <a:pt x="2756" y="3169"/>
                      <a:pt x="2791" y="3181"/>
                      <a:pt x="2826" y="3181"/>
                    </a:cubicBezTo>
                    <a:cubicBezTo>
                      <a:pt x="2918" y="3181"/>
                      <a:pt x="3010" y="3095"/>
                      <a:pt x="2962" y="2974"/>
                    </a:cubicBezTo>
                    <a:lnTo>
                      <a:pt x="2995" y="2974"/>
                    </a:lnTo>
                    <a:cubicBezTo>
                      <a:pt x="2861" y="2641"/>
                      <a:pt x="2628" y="2374"/>
                      <a:pt x="2428" y="2107"/>
                    </a:cubicBezTo>
                    <a:cubicBezTo>
                      <a:pt x="2194" y="1840"/>
                      <a:pt x="1994" y="1573"/>
                      <a:pt x="1761" y="1340"/>
                    </a:cubicBezTo>
                    <a:cubicBezTo>
                      <a:pt x="1294" y="840"/>
                      <a:pt x="760" y="406"/>
                      <a:pt x="160" y="6"/>
                    </a:cubicBezTo>
                    <a:cubicBezTo>
                      <a:pt x="152" y="2"/>
                      <a:pt x="145" y="0"/>
                      <a:pt x="1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34"/>
              <p:cNvSpPr/>
              <p:nvPr/>
            </p:nvSpPr>
            <p:spPr>
              <a:xfrm flipH="1">
                <a:off x="3055798" y="3069238"/>
                <a:ext cx="49685" cy="63098"/>
              </a:xfrm>
              <a:custGeom>
                <a:rect b="b" l="l" r="r" t="t"/>
                <a:pathLst>
                  <a:path extrusionOk="0" h="3166" w="2493">
                    <a:moveTo>
                      <a:pt x="99" y="0"/>
                    </a:moveTo>
                    <a:cubicBezTo>
                      <a:pt x="46" y="0"/>
                      <a:pt x="1" y="60"/>
                      <a:pt x="1" y="142"/>
                    </a:cubicBezTo>
                    <a:cubicBezTo>
                      <a:pt x="67" y="242"/>
                      <a:pt x="167" y="376"/>
                      <a:pt x="234" y="476"/>
                    </a:cubicBezTo>
                    <a:cubicBezTo>
                      <a:pt x="334" y="576"/>
                      <a:pt x="434" y="709"/>
                      <a:pt x="534" y="843"/>
                    </a:cubicBezTo>
                    <a:cubicBezTo>
                      <a:pt x="735" y="1076"/>
                      <a:pt x="935" y="1310"/>
                      <a:pt x="1101" y="1576"/>
                    </a:cubicBezTo>
                    <a:cubicBezTo>
                      <a:pt x="1302" y="1843"/>
                      <a:pt x="1468" y="2077"/>
                      <a:pt x="1635" y="2344"/>
                    </a:cubicBezTo>
                    <a:cubicBezTo>
                      <a:pt x="1802" y="2611"/>
                      <a:pt x="1935" y="2877"/>
                      <a:pt x="2169" y="3111"/>
                    </a:cubicBezTo>
                    <a:cubicBezTo>
                      <a:pt x="2197" y="3149"/>
                      <a:pt x="2237" y="3165"/>
                      <a:pt x="2278" y="3165"/>
                    </a:cubicBezTo>
                    <a:cubicBezTo>
                      <a:pt x="2381" y="3165"/>
                      <a:pt x="2493" y="3063"/>
                      <a:pt x="2469" y="2944"/>
                    </a:cubicBezTo>
                    <a:cubicBezTo>
                      <a:pt x="2369" y="2644"/>
                      <a:pt x="2202" y="2377"/>
                      <a:pt x="2002" y="2110"/>
                    </a:cubicBezTo>
                    <a:cubicBezTo>
                      <a:pt x="1835" y="1843"/>
                      <a:pt x="1635" y="1576"/>
                      <a:pt x="1435" y="1343"/>
                    </a:cubicBezTo>
                    <a:cubicBezTo>
                      <a:pt x="1268" y="1076"/>
                      <a:pt x="1035" y="843"/>
                      <a:pt x="835" y="609"/>
                    </a:cubicBezTo>
                    <a:cubicBezTo>
                      <a:pt x="735" y="509"/>
                      <a:pt x="634" y="376"/>
                      <a:pt x="501" y="276"/>
                    </a:cubicBezTo>
                    <a:cubicBezTo>
                      <a:pt x="401" y="175"/>
                      <a:pt x="268" y="42"/>
                      <a:pt x="134" y="9"/>
                    </a:cubicBezTo>
                    <a:cubicBezTo>
                      <a:pt x="122" y="3"/>
                      <a:pt x="110" y="0"/>
                      <a:pt x="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34"/>
              <p:cNvSpPr/>
              <p:nvPr/>
            </p:nvSpPr>
            <p:spPr>
              <a:xfrm flipH="1">
                <a:off x="3001190" y="3163149"/>
                <a:ext cx="37807" cy="59491"/>
              </a:xfrm>
              <a:custGeom>
                <a:rect b="b" l="l" r="r" t="t"/>
                <a:pathLst>
                  <a:path extrusionOk="0" h="2985" w="1897">
                    <a:moveTo>
                      <a:pt x="67" y="0"/>
                    </a:moveTo>
                    <a:cubicBezTo>
                      <a:pt x="0" y="100"/>
                      <a:pt x="67" y="200"/>
                      <a:pt x="100" y="300"/>
                    </a:cubicBezTo>
                    <a:cubicBezTo>
                      <a:pt x="134" y="434"/>
                      <a:pt x="234" y="567"/>
                      <a:pt x="301" y="701"/>
                    </a:cubicBezTo>
                    <a:lnTo>
                      <a:pt x="668" y="1401"/>
                    </a:lnTo>
                    <a:cubicBezTo>
                      <a:pt x="901" y="1901"/>
                      <a:pt x="1168" y="2402"/>
                      <a:pt x="1435" y="2902"/>
                    </a:cubicBezTo>
                    <a:cubicBezTo>
                      <a:pt x="1483" y="2960"/>
                      <a:pt x="1545" y="2984"/>
                      <a:pt x="1605" y="2984"/>
                    </a:cubicBezTo>
                    <a:cubicBezTo>
                      <a:pt x="1755" y="2984"/>
                      <a:pt x="1897" y="2835"/>
                      <a:pt x="1802" y="2669"/>
                    </a:cubicBezTo>
                    <a:cubicBezTo>
                      <a:pt x="1568" y="2168"/>
                      <a:pt x="1268" y="1701"/>
                      <a:pt x="1001" y="1234"/>
                    </a:cubicBezTo>
                    <a:cubicBezTo>
                      <a:pt x="834" y="1001"/>
                      <a:pt x="701" y="767"/>
                      <a:pt x="567" y="534"/>
                    </a:cubicBezTo>
                    <a:cubicBezTo>
                      <a:pt x="501" y="434"/>
                      <a:pt x="434" y="300"/>
                      <a:pt x="334" y="200"/>
                    </a:cubicBezTo>
                    <a:cubicBezTo>
                      <a:pt x="301" y="133"/>
                      <a:pt x="234" y="0"/>
                      <a:pt x="1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34"/>
              <p:cNvSpPr/>
              <p:nvPr/>
            </p:nvSpPr>
            <p:spPr>
              <a:xfrm flipH="1">
                <a:off x="2960333" y="3242330"/>
                <a:ext cx="35675" cy="75036"/>
              </a:xfrm>
              <a:custGeom>
                <a:rect b="b" l="l" r="r" t="t"/>
                <a:pathLst>
                  <a:path extrusionOk="0" h="3765" w="1790">
                    <a:moveTo>
                      <a:pt x="173" y="0"/>
                    </a:moveTo>
                    <a:cubicBezTo>
                      <a:pt x="89" y="0"/>
                      <a:pt x="0" y="74"/>
                      <a:pt x="45" y="163"/>
                    </a:cubicBezTo>
                    <a:cubicBezTo>
                      <a:pt x="479" y="1331"/>
                      <a:pt x="879" y="2565"/>
                      <a:pt x="1413" y="3666"/>
                    </a:cubicBezTo>
                    <a:cubicBezTo>
                      <a:pt x="1447" y="3736"/>
                      <a:pt x="1507" y="3765"/>
                      <a:pt x="1566" y="3765"/>
                    </a:cubicBezTo>
                    <a:cubicBezTo>
                      <a:pt x="1677" y="3765"/>
                      <a:pt x="1790" y="3663"/>
                      <a:pt x="1746" y="3532"/>
                    </a:cubicBezTo>
                    <a:cubicBezTo>
                      <a:pt x="1546" y="2932"/>
                      <a:pt x="1279" y="2365"/>
                      <a:pt x="1046" y="1798"/>
                    </a:cubicBezTo>
                    <a:cubicBezTo>
                      <a:pt x="779" y="1231"/>
                      <a:pt x="512" y="664"/>
                      <a:pt x="278" y="63"/>
                    </a:cubicBezTo>
                    <a:cubicBezTo>
                      <a:pt x="256" y="19"/>
                      <a:pt x="215" y="0"/>
                      <a:pt x="1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4"/>
              <p:cNvSpPr/>
              <p:nvPr/>
            </p:nvSpPr>
            <p:spPr>
              <a:xfrm flipH="1">
                <a:off x="2923961" y="3343854"/>
                <a:ext cx="29277" cy="88190"/>
              </a:xfrm>
              <a:custGeom>
                <a:rect b="b" l="l" r="r" t="t"/>
                <a:pathLst>
                  <a:path extrusionOk="0" h="4425" w="1469">
                    <a:moveTo>
                      <a:pt x="129" y="0"/>
                    </a:moveTo>
                    <a:cubicBezTo>
                      <a:pt x="64" y="0"/>
                      <a:pt x="0" y="57"/>
                      <a:pt x="0" y="140"/>
                    </a:cubicBezTo>
                    <a:cubicBezTo>
                      <a:pt x="0" y="473"/>
                      <a:pt x="134" y="840"/>
                      <a:pt x="234" y="1174"/>
                    </a:cubicBezTo>
                    <a:cubicBezTo>
                      <a:pt x="301" y="1541"/>
                      <a:pt x="401" y="1908"/>
                      <a:pt x="501" y="2275"/>
                    </a:cubicBezTo>
                    <a:cubicBezTo>
                      <a:pt x="601" y="2641"/>
                      <a:pt x="668" y="3008"/>
                      <a:pt x="768" y="3375"/>
                    </a:cubicBezTo>
                    <a:cubicBezTo>
                      <a:pt x="801" y="3542"/>
                      <a:pt x="868" y="3709"/>
                      <a:pt x="901" y="3909"/>
                    </a:cubicBezTo>
                    <a:cubicBezTo>
                      <a:pt x="934" y="4076"/>
                      <a:pt x="968" y="4243"/>
                      <a:pt x="1101" y="4376"/>
                    </a:cubicBezTo>
                    <a:cubicBezTo>
                      <a:pt x="1135" y="4409"/>
                      <a:pt x="1179" y="4424"/>
                      <a:pt x="1225" y="4424"/>
                    </a:cubicBezTo>
                    <a:cubicBezTo>
                      <a:pt x="1316" y="4424"/>
                      <a:pt x="1413" y="4365"/>
                      <a:pt x="1435" y="4276"/>
                    </a:cubicBezTo>
                    <a:cubicBezTo>
                      <a:pt x="1468" y="4109"/>
                      <a:pt x="1435" y="3942"/>
                      <a:pt x="1368" y="3776"/>
                    </a:cubicBezTo>
                    <a:lnTo>
                      <a:pt x="1401" y="3776"/>
                    </a:lnTo>
                    <a:cubicBezTo>
                      <a:pt x="1335" y="3575"/>
                      <a:pt x="1301" y="3409"/>
                      <a:pt x="1235" y="3242"/>
                    </a:cubicBezTo>
                    <a:cubicBezTo>
                      <a:pt x="1168" y="2875"/>
                      <a:pt x="1035" y="2508"/>
                      <a:pt x="934" y="2141"/>
                    </a:cubicBezTo>
                    <a:cubicBezTo>
                      <a:pt x="834" y="1774"/>
                      <a:pt x="734" y="1441"/>
                      <a:pt x="634" y="1074"/>
                    </a:cubicBezTo>
                    <a:cubicBezTo>
                      <a:pt x="534" y="740"/>
                      <a:pt x="434" y="340"/>
                      <a:pt x="234" y="73"/>
                    </a:cubicBezTo>
                    <a:cubicBezTo>
                      <a:pt x="208" y="22"/>
                      <a:pt x="168" y="0"/>
                      <a:pt x="1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34"/>
              <p:cNvSpPr/>
              <p:nvPr/>
            </p:nvSpPr>
            <p:spPr>
              <a:xfrm flipH="1">
                <a:off x="3578143" y="3482866"/>
                <a:ext cx="85779" cy="10603"/>
              </a:xfrm>
              <a:custGeom>
                <a:rect b="b" l="l" r="r" t="t"/>
                <a:pathLst>
                  <a:path extrusionOk="0" h="532" w="4304">
                    <a:moveTo>
                      <a:pt x="868" y="0"/>
                    </a:moveTo>
                    <a:cubicBezTo>
                      <a:pt x="601" y="0"/>
                      <a:pt x="334" y="16"/>
                      <a:pt x="67" y="70"/>
                    </a:cubicBezTo>
                    <a:cubicBezTo>
                      <a:pt x="1" y="70"/>
                      <a:pt x="1" y="170"/>
                      <a:pt x="67" y="170"/>
                    </a:cubicBezTo>
                    <a:cubicBezTo>
                      <a:pt x="701" y="370"/>
                      <a:pt x="1402" y="370"/>
                      <a:pt x="2069" y="403"/>
                    </a:cubicBezTo>
                    <a:cubicBezTo>
                      <a:pt x="2402" y="437"/>
                      <a:pt x="2769" y="470"/>
                      <a:pt x="3103" y="470"/>
                    </a:cubicBezTo>
                    <a:cubicBezTo>
                      <a:pt x="3333" y="493"/>
                      <a:pt x="3563" y="532"/>
                      <a:pt x="3804" y="532"/>
                    </a:cubicBezTo>
                    <a:cubicBezTo>
                      <a:pt x="3913" y="532"/>
                      <a:pt x="4023" y="524"/>
                      <a:pt x="4137" y="503"/>
                    </a:cubicBezTo>
                    <a:cubicBezTo>
                      <a:pt x="4304" y="470"/>
                      <a:pt x="4270" y="236"/>
                      <a:pt x="4137" y="203"/>
                    </a:cubicBezTo>
                    <a:lnTo>
                      <a:pt x="4137" y="170"/>
                    </a:lnTo>
                    <a:cubicBezTo>
                      <a:pt x="3803" y="103"/>
                      <a:pt x="3470" y="103"/>
                      <a:pt x="3136" y="103"/>
                    </a:cubicBezTo>
                    <a:cubicBezTo>
                      <a:pt x="2769" y="70"/>
                      <a:pt x="2436" y="70"/>
                      <a:pt x="2069" y="36"/>
                    </a:cubicBezTo>
                    <a:cubicBezTo>
                      <a:pt x="1669" y="36"/>
                      <a:pt x="1268" y="0"/>
                      <a:pt x="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34"/>
              <p:cNvSpPr/>
              <p:nvPr/>
            </p:nvSpPr>
            <p:spPr>
              <a:xfrm flipH="1">
                <a:off x="3472434" y="3491555"/>
                <a:ext cx="75136" cy="14529"/>
              </a:xfrm>
              <a:custGeom>
                <a:rect b="b" l="l" r="r" t="t"/>
                <a:pathLst>
                  <a:path extrusionOk="0" h="729" w="3770">
                    <a:moveTo>
                      <a:pt x="467" y="1"/>
                    </a:moveTo>
                    <a:cubicBezTo>
                      <a:pt x="334" y="1"/>
                      <a:pt x="200" y="1"/>
                      <a:pt x="67" y="34"/>
                    </a:cubicBezTo>
                    <a:cubicBezTo>
                      <a:pt x="0" y="67"/>
                      <a:pt x="0" y="101"/>
                      <a:pt x="34" y="134"/>
                    </a:cubicBezTo>
                    <a:cubicBezTo>
                      <a:pt x="167" y="234"/>
                      <a:pt x="300" y="234"/>
                      <a:pt x="434" y="267"/>
                    </a:cubicBezTo>
                    <a:cubicBezTo>
                      <a:pt x="601" y="301"/>
                      <a:pt x="767" y="334"/>
                      <a:pt x="901" y="367"/>
                    </a:cubicBezTo>
                    <a:cubicBezTo>
                      <a:pt x="1201" y="401"/>
                      <a:pt x="1501" y="468"/>
                      <a:pt x="1801" y="501"/>
                    </a:cubicBezTo>
                    <a:cubicBezTo>
                      <a:pt x="2068" y="534"/>
                      <a:pt x="2369" y="601"/>
                      <a:pt x="2669" y="634"/>
                    </a:cubicBezTo>
                    <a:cubicBezTo>
                      <a:pt x="2881" y="681"/>
                      <a:pt x="3093" y="729"/>
                      <a:pt x="3317" y="729"/>
                    </a:cubicBezTo>
                    <a:cubicBezTo>
                      <a:pt x="3410" y="729"/>
                      <a:pt x="3505" y="721"/>
                      <a:pt x="3603" y="701"/>
                    </a:cubicBezTo>
                    <a:cubicBezTo>
                      <a:pt x="3736" y="701"/>
                      <a:pt x="3770" y="468"/>
                      <a:pt x="3636" y="401"/>
                    </a:cubicBezTo>
                    <a:cubicBezTo>
                      <a:pt x="3369" y="234"/>
                      <a:pt x="3036" y="234"/>
                      <a:pt x="2735" y="201"/>
                    </a:cubicBezTo>
                    <a:cubicBezTo>
                      <a:pt x="2435" y="167"/>
                      <a:pt x="2135" y="134"/>
                      <a:pt x="1835" y="101"/>
                    </a:cubicBezTo>
                    <a:cubicBezTo>
                      <a:pt x="1535" y="67"/>
                      <a:pt x="1268" y="34"/>
                      <a:pt x="9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34"/>
              <p:cNvSpPr/>
              <p:nvPr/>
            </p:nvSpPr>
            <p:spPr>
              <a:xfrm flipH="1">
                <a:off x="3373382" y="3502716"/>
                <a:ext cx="73143" cy="26088"/>
              </a:xfrm>
              <a:custGeom>
                <a:rect b="b" l="l" r="r" t="t"/>
                <a:pathLst>
                  <a:path extrusionOk="0" h="1309" w="3670">
                    <a:moveTo>
                      <a:pt x="312" y="1"/>
                    </a:moveTo>
                    <a:cubicBezTo>
                      <a:pt x="274" y="1"/>
                      <a:pt x="237" y="3"/>
                      <a:pt x="201" y="8"/>
                    </a:cubicBezTo>
                    <a:cubicBezTo>
                      <a:pt x="67" y="8"/>
                      <a:pt x="0" y="174"/>
                      <a:pt x="101" y="241"/>
                    </a:cubicBezTo>
                    <a:cubicBezTo>
                      <a:pt x="367" y="375"/>
                      <a:pt x="668" y="441"/>
                      <a:pt x="934" y="541"/>
                    </a:cubicBezTo>
                    <a:cubicBezTo>
                      <a:pt x="1201" y="608"/>
                      <a:pt x="1468" y="708"/>
                      <a:pt x="1768" y="808"/>
                    </a:cubicBezTo>
                    <a:cubicBezTo>
                      <a:pt x="2035" y="875"/>
                      <a:pt x="2302" y="975"/>
                      <a:pt x="2602" y="1075"/>
                    </a:cubicBezTo>
                    <a:cubicBezTo>
                      <a:pt x="2869" y="1175"/>
                      <a:pt x="3136" y="1275"/>
                      <a:pt x="3436" y="1309"/>
                    </a:cubicBezTo>
                    <a:cubicBezTo>
                      <a:pt x="3636" y="1309"/>
                      <a:pt x="3670" y="1042"/>
                      <a:pt x="3536" y="908"/>
                    </a:cubicBezTo>
                    <a:lnTo>
                      <a:pt x="3536" y="908"/>
                    </a:lnTo>
                    <a:lnTo>
                      <a:pt x="3536" y="942"/>
                    </a:lnTo>
                    <a:cubicBezTo>
                      <a:pt x="3303" y="775"/>
                      <a:pt x="3003" y="675"/>
                      <a:pt x="2736" y="608"/>
                    </a:cubicBezTo>
                    <a:cubicBezTo>
                      <a:pt x="2436" y="508"/>
                      <a:pt x="2169" y="441"/>
                      <a:pt x="1868" y="341"/>
                    </a:cubicBezTo>
                    <a:cubicBezTo>
                      <a:pt x="1602" y="274"/>
                      <a:pt x="1301" y="208"/>
                      <a:pt x="1035" y="141"/>
                    </a:cubicBezTo>
                    <a:cubicBezTo>
                      <a:pt x="804" y="83"/>
                      <a:pt x="549" y="1"/>
                      <a:pt x="3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34"/>
              <p:cNvSpPr/>
              <p:nvPr/>
            </p:nvSpPr>
            <p:spPr>
              <a:xfrm flipH="1">
                <a:off x="3276981" y="3525536"/>
                <a:ext cx="66506" cy="23278"/>
              </a:xfrm>
              <a:custGeom>
                <a:rect b="b" l="l" r="r" t="t"/>
                <a:pathLst>
                  <a:path extrusionOk="0" h="1168" w="3337">
                    <a:moveTo>
                      <a:pt x="427" y="0"/>
                    </a:moveTo>
                    <a:cubicBezTo>
                      <a:pt x="334" y="0"/>
                      <a:pt x="245" y="8"/>
                      <a:pt x="168" y="30"/>
                    </a:cubicBezTo>
                    <a:cubicBezTo>
                      <a:pt x="1" y="97"/>
                      <a:pt x="34" y="297"/>
                      <a:pt x="168" y="330"/>
                    </a:cubicBezTo>
                    <a:cubicBezTo>
                      <a:pt x="401" y="430"/>
                      <a:pt x="668" y="430"/>
                      <a:pt x="935" y="464"/>
                    </a:cubicBezTo>
                    <a:cubicBezTo>
                      <a:pt x="1168" y="530"/>
                      <a:pt x="1435" y="597"/>
                      <a:pt x="1669" y="664"/>
                    </a:cubicBezTo>
                    <a:cubicBezTo>
                      <a:pt x="1936" y="731"/>
                      <a:pt x="2169" y="831"/>
                      <a:pt x="2403" y="931"/>
                    </a:cubicBezTo>
                    <a:cubicBezTo>
                      <a:pt x="2618" y="992"/>
                      <a:pt x="2863" y="1168"/>
                      <a:pt x="3083" y="1168"/>
                    </a:cubicBezTo>
                    <a:cubicBezTo>
                      <a:pt x="3101" y="1168"/>
                      <a:pt x="3119" y="1167"/>
                      <a:pt x="3136" y="1164"/>
                    </a:cubicBezTo>
                    <a:cubicBezTo>
                      <a:pt x="3270" y="1131"/>
                      <a:pt x="3337" y="1031"/>
                      <a:pt x="3270" y="931"/>
                    </a:cubicBezTo>
                    <a:cubicBezTo>
                      <a:pt x="3170" y="697"/>
                      <a:pt x="2836" y="564"/>
                      <a:pt x="2603" y="464"/>
                    </a:cubicBezTo>
                    <a:cubicBezTo>
                      <a:pt x="2336" y="364"/>
                      <a:pt x="2069" y="264"/>
                      <a:pt x="1802" y="197"/>
                    </a:cubicBezTo>
                    <a:cubicBezTo>
                      <a:pt x="1535" y="130"/>
                      <a:pt x="1268" y="63"/>
                      <a:pt x="968" y="30"/>
                    </a:cubicBezTo>
                    <a:cubicBezTo>
                      <a:pt x="813" y="30"/>
                      <a:pt x="612" y="0"/>
                      <a:pt x="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34"/>
              <p:cNvSpPr/>
              <p:nvPr/>
            </p:nvSpPr>
            <p:spPr>
              <a:xfrm flipH="1">
                <a:off x="3189409" y="3549392"/>
                <a:ext cx="67642" cy="19372"/>
              </a:xfrm>
              <a:custGeom>
                <a:rect b="b" l="l" r="r" t="t"/>
                <a:pathLst>
                  <a:path extrusionOk="0" h="972" w="3394">
                    <a:moveTo>
                      <a:pt x="67" y="1"/>
                    </a:moveTo>
                    <a:cubicBezTo>
                      <a:pt x="0" y="1"/>
                      <a:pt x="0" y="67"/>
                      <a:pt x="67" y="101"/>
                    </a:cubicBezTo>
                    <a:cubicBezTo>
                      <a:pt x="334" y="167"/>
                      <a:pt x="601" y="267"/>
                      <a:pt x="868" y="334"/>
                    </a:cubicBezTo>
                    <a:cubicBezTo>
                      <a:pt x="1101" y="434"/>
                      <a:pt x="1368" y="501"/>
                      <a:pt x="1635" y="568"/>
                    </a:cubicBezTo>
                    <a:cubicBezTo>
                      <a:pt x="2135" y="734"/>
                      <a:pt x="2669" y="935"/>
                      <a:pt x="3203" y="968"/>
                    </a:cubicBezTo>
                    <a:cubicBezTo>
                      <a:pt x="3213" y="970"/>
                      <a:pt x="3224" y="971"/>
                      <a:pt x="3234" y="971"/>
                    </a:cubicBezTo>
                    <a:cubicBezTo>
                      <a:pt x="3373" y="971"/>
                      <a:pt x="3394" y="761"/>
                      <a:pt x="3269" y="668"/>
                    </a:cubicBezTo>
                    <a:lnTo>
                      <a:pt x="3303" y="668"/>
                    </a:lnTo>
                    <a:cubicBezTo>
                      <a:pt x="2836" y="368"/>
                      <a:pt x="2235" y="267"/>
                      <a:pt x="1701" y="167"/>
                    </a:cubicBezTo>
                    <a:cubicBezTo>
                      <a:pt x="1435" y="101"/>
                      <a:pt x="1168" y="34"/>
                      <a:pt x="901" y="34"/>
                    </a:cubicBezTo>
                    <a:cubicBezTo>
                      <a:pt x="634" y="1"/>
                      <a:pt x="367" y="1"/>
                      <a:pt x="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34"/>
              <p:cNvSpPr/>
              <p:nvPr/>
            </p:nvSpPr>
            <p:spPr>
              <a:xfrm flipH="1">
                <a:off x="3088842" y="3573188"/>
                <a:ext cx="69137" cy="27364"/>
              </a:xfrm>
              <a:custGeom>
                <a:rect b="b" l="l" r="r" t="t"/>
                <a:pathLst>
                  <a:path extrusionOk="0" h="1373" w="3469">
                    <a:moveTo>
                      <a:pt x="42" y="1"/>
                    </a:moveTo>
                    <a:cubicBezTo>
                      <a:pt x="0" y="1"/>
                      <a:pt x="4" y="79"/>
                      <a:pt x="33" y="108"/>
                    </a:cubicBezTo>
                    <a:cubicBezTo>
                      <a:pt x="166" y="208"/>
                      <a:pt x="300" y="308"/>
                      <a:pt x="433" y="374"/>
                    </a:cubicBezTo>
                    <a:cubicBezTo>
                      <a:pt x="567" y="441"/>
                      <a:pt x="733" y="508"/>
                      <a:pt x="867" y="541"/>
                    </a:cubicBezTo>
                    <a:cubicBezTo>
                      <a:pt x="1134" y="675"/>
                      <a:pt x="1434" y="775"/>
                      <a:pt x="1701" y="875"/>
                    </a:cubicBezTo>
                    <a:cubicBezTo>
                      <a:pt x="1968" y="975"/>
                      <a:pt x="2268" y="1108"/>
                      <a:pt x="2535" y="1175"/>
                    </a:cubicBezTo>
                    <a:cubicBezTo>
                      <a:pt x="2744" y="1253"/>
                      <a:pt x="2993" y="1373"/>
                      <a:pt x="3220" y="1373"/>
                    </a:cubicBezTo>
                    <a:cubicBezTo>
                      <a:pt x="3283" y="1373"/>
                      <a:pt x="3344" y="1363"/>
                      <a:pt x="3402" y="1342"/>
                    </a:cubicBezTo>
                    <a:cubicBezTo>
                      <a:pt x="3469" y="1308"/>
                      <a:pt x="3469" y="1208"/>
                      <a:pt x="3435" y="1142"/>
                    </a:cubicBezTo>
                    <a:cubicBezTo>
                      <a:pt x="3335" y="908"/>
                      <a:pt x="2902" y="808"/>
                      <a:pt x="2668" y="741"/>
                    </a:cubicBezTo>
                    <a:cubicBezTo>
                      <a:pt x="2401" y="608"/>
                      <a:pt x="2101" y="541"/>
                      <a:pt x="1834" y="441"/>
                    </a:cubicBezTo>
                    <a:cubicBezTo>
                      <a:pt x="1534" y="341"/>
                      <a:pt x="1267" y="241"/>
                      <a:pt x="967" y="174"/>
                    </a:cubicBezTo>
                    <a:cubicBezTo>
                      <a:pt x="833" y="108"/>
                      <a:pt x="700" y="74"/>
                      <a:pt x="533" y="41"/>
                    </a:cubicBezTo>
                    <a:cubicBezTo>
                      <a:pt x="366" y="7"/>
                      <a:pt x="233" y="7"/>
                      <a:pt x="66" y="7"/>
                    </a:cubicBezTo>
                    <a:cubicBezTo>
                      <a:pt x="57" y="3"/>
                      <a:pt x="49" y="1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34"/>
              <p:cNvSpPr/>
              <p:nvPr/>
            </p:nvSpPr>
            <p:spPr>
              <a:xfrm flipH="1">
                <a:off x="3370194" y="2256334"/>
                <a:ext cx="61046" cy="62261"/>
              </a:xfrm>
              <a:custGeom>
                <a:rect b="b" l="l" r="r" t="t"/>
                <a:pathLst>
                  <a:path extrusionOk="0" h="3124" w="3063">
                    <a:moveTo>
                      <a:pt x="67" y="1"/>
                    </a:moveTo>
                    <a:cubicBezTo>
                      <a:pt x="34" y="1"/>
                      <a:pt x="1" y="1"/>
                      <a:pt x="1" y="68"/>
                    </a:cubicBezTo>
                    <a:cubicBezTo>
                      <a:pt x="1" y="201"/>
                      <a:pt x="134" y="301"/>
                      <a:pt x="234" y="434"/>
                    </a:cubicBezTo>
                    <a:cubicBezTo>
                      <a:pt x="334" y="535"/>
                      <a:pt x="468" y="668"/>
                      <a:pt x="601" y="801"/>
                    </a:cubicBezTo>
                    <a:cubicBezTo>
                      <a:pt x="835" y="1068"/>
                      <a:pt x="1068" y="1302"/>
                      <a:pt x="1335" y="1569"/>
                    </a:cubicBezTo>
                    <a:cubicBezTo>
                      <a:pt x="1568" y="1835"/>
                      <a:pt x="1802" y="2069"/>
                      <a:pt x="2035" y="2336"/>
                    </a:cubicBezTo>
                    <a:cubicBezTo>
                      <a:pt x="2136" y="2469"/>
                      <a:pt x="2269" y="2603"/>
                      <a:pt x="2402" y="2736"/>
                    </a:cubicBezTo>
                    <a:cubicBezTo>
                      <a:pt x="2502" y="2870"/>
                      <a:pt x="2603" y="3036"/>
                      <a:pt x="2769" y="3103"/>
                    </a:cubicBezTo>
                    <a:cubicBezTo>
                      <a:pt x="2798" y="3117"/>
                      <a:pt x="2828" y="3124"/>
                      <a:pt x="2857" y="3124"/>
                    </a:cubicBezTo>
                    <a:cubicBezTo>
                      <a:pt x="2965" y="3124"/>
                      <a:pt x="3062" y="3034"/>
                      <a:pt x="3036" y="2903"/>
                    </a:cubicBezTo>
                    <a:cubicBezTo>
                      <a:pt x="2969" y="2736"/>
                      <a:pt x="2836" y="2603"/>
                      <a:pt x="2736" y="2469"/>
                    </a:cubicBezTo>
                    <a:cubicBezTo>
                      <a:pt x="2603" y="2336"/>
                      <a:pt x="2502" y="2202"/>
                      <a:pt x="2369" y="2069"/>
                    </a:cubicBezTo>
                    <a:cubicBezTo>
                      <a:pt x="2136" y="1802"/>
                      <a:pt x="1869" y="1569"/>
                      <a:pt x="1635" y="1302"/>
                    </a:cubicBezTo>
                    <a:cubicBezTo>
                      <a:pt x="1368" y="1068"/>
                      <a:pt x="1135" y="801"/>
                      <a:pt x="868" y="568"/>
                    </a:cubicBezTo>
                    <a:cubicBezTo>
                      <a:pt x="735" y="434"/>
                      <a:pt x="601" y="334"/>
                      <a:pt x="434" y="201"/>
                    </a:cubicBezTo>
                    <a:cubicBezTo>
                      <a:pt x="334" y="134"/>
                      <a:pt x="201" y="1"/>
                      <a:pt x="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34"/>
              <p:cNvSpPr/>
              <p:nvPr/>
            </p:nvSpPr>
            <p:spPr>
              <a:xfrm flipH="1">
                <a:off x="3293722" y="2336113"/>
                <a:ext cx="65052" cy="74837"/>
              </a:xfrm>
              <a:custGeom>
                <a:rect b="b" l="l" r="r" t="t"/>
                <a:pathLst>
                  <a:path extrusionOk="0" h="3755" w="3264">
                    <a:moveTo>
                      <a:pt x="101" y="1"/>
                    </a:moveTo>
                    <a:cubicBezTo>
                      <a:pt x="67" y="1"/>
                      <a:pt x="1" y="34"/>
                      <a:pt x="34" y="67"/>
                    </a:cubicBezTo>
                    <a:cubicBezTo>
                      <a:pt x="67" y="234"/>
                      <a:pt x="234" y="368"/>
                      <a:pt x="334" y="501"/>
                    </a:cubicBezTo>
                    <a:lnTo>
                      <a:pt x="701" y="935"/>
                    </a:lnTo>
                    <a:cubicBezTo>
                      <a:pt x="968" y="1235"/>
                      <a:pt x="1268" y="1568"/>
                      <a:pt x="1502" y="1869"/>
                    </a:cubicBezTo>
                    <a:cubicBezTo>
                      <a:pt x="1769" y="2169"/>
                      <a:pt x="2035" y="2502"/>
                      <a:pt x="2269" y="2836"/>
                    </a:cubicBezTo>
                    <a:cubicBezTo>
                      <a:pt x="2402" y="2969"/>
                      <a:pt x="2502" y="3136"/>
                      <a:pt x="2602" y="3303"/>
                    </a:cubicBezTo>
                    <a:cubicBezTo>
                      <a:pt x="2736" y="3436"/>
                      <a:pt x="2836" y="3637"/>
                      <a:pt x="3036" y="3737"/>
                    </a:cubicBezTo>
                    <a:cubicBezTo>
                      <a:pt x="3055" y="3749"/>
                      <a:pt x="3075" y="3755"/>
                      <a:pt x="3094" y="3755"/>
                    </a:cubicBezTo>
                    <a:cubicBezTo>
                      <a:pt x="3180" y="3755"/>
                      <a:pt x="3263" y="3651"/>
                      <a:pt x="3236" y="3570"/>
                    </a:cubicBezTo>
                    <a:cubicBezTo>
                      <a:pt x="3203" y="3370"/>
                      <a:pt x="3069" y="3203"/>
                      <a:pt x="2969" y="3070"/>
                    </a:cubicBezTo>
                    <a:cubicBezTo>
                      <a:pt x="2836" y="2903"/>
                      <a:pt x="2703" y="2736"/>
                      <a:pt x="2602" y="2603"/>
                    </a:cubicBezTo>
                    <a:cubicBezTo>
                      <a:pt x="2336" y="2269"/>
                      <a:pt x="2069" y="1935"/>
                      <a:pt x="1802" y="1635"/>
                    </a:cubicBezTo>
                    <a:cubicBezTo>
                      <a:pt x="1535" y="1335"/>
                      <a:pt x="1268" y="1035"/>
                      <a:pt x="968" y="768"/>
                    </a:cubicBezTo>
                    <a:cubicBezTo>
                      <a:pt x="835" y="634"/>
                      <a:pt x="668" y="468"/>
                      <a:pt x="534" y="334"/>
                    </a:cubicBezTo>
                    <a:cubicBezTo>
                      <a:pt x="401" y="234"/>
                      <a:pt x="267" y="67"/>
                      <a:pt x="1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34"/>
              <p:cNvSpPr/>
              <p:nvPr/>
            </p:nvSpPr>
            <p:spPr>
              <a:xfrm flipH="1">
                <a:off x="3224964" y="2428469"/>
                <a:ext cx="53771" cy="72844"/>
              </a:xfrm>
              <a:custGeom>
                <a:rect b="b" l="l" r="r" t="t"/>
                <a:pathLst>
                  <a:path extrusionOk="0" h="3655" w="2698">
                    <a:moveTo>
                      <a:pt x="65" y="0"/>
                    </a:moveTo>
                    <a:cubicBezTo>
                      <a:pt x="31" y="0"/>
                      <a:pt x="0" y="29"/>
                      <a:pt x="21" y="70"/>
                    </a:cubicBezTo>
                    <a:cubicBezTo>
                      <a:pt x="354" y="704"/>
                      <a:pt x="688" y="1338"/>
                      <a:pt x="1088" y="1905"/>
                    </a:cubicBezTo>
                    <a:cubicBezTo>
                      <a:pt x="1255" y="2205"/>
                      <a:pt x="1489" y="2472"/>
                      <a:pt x="1689" y="2772"/>
                    </a:cubicBezTo>
                    <a:cubicBezTo>
                      <a:pt x="1889" y="3039"/>
                      <a:pt x="2089" y="3372"/>
                      <a:pt x="2356" y="3606"/>
                    </a:cubicBezTo>
                    <a:cubicBezTo>
                      <a:pt x="2398" y="3640"/>
                      <a:pt x="2443" y="3654"/>
                      <a:pt x="2484" y="3654"/>
                    </a:cubicBezTo>
                    <a:cubicBezTo>
                      <a:pt x="2605" y="3654"/>
                      <a:pt x="2697" y="3530"/>
                      <a:pt x="2623" y="3406"/>
                    </a:cubicBezTo>
                    <a:cubicBezTo>
                      <a:pt x="2489" y="3072"/>
                      <a:pt x="2256" y="2839"/>
                      <a:pt x="2022" y="2572"/>
                    </a:cubicBezTo>
                    <a:cubicBezTo>
                      <a:pt x="1822" y="2272"/>
                      <a:pt x="1589" y="2005"/>
                      <a:pt x="1388" y="1705"/>
                    </a:cubicBezTo>
                    <a:cubicBezTo>
                      <a:pt x="955" y="1137"/>
                      <a:pt x="521" y="604"/>
                      <a:pt x="121" y="37"/>
                    </a:cubicBezTo>
                    <a:cubicBezTo>
                      <a:pt x="108" y="11"/>
                      <a:pt x="86" y="0"/>
                      <a:pt x="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4"/>
              <p:cNvSpPr/>
              <p:nvPr/>
            </p:nvSpPr>
            <p:spPr>
              <a:xfrm flipH="1">
                <a:off x="3157979" y="2519350"/>
                <a:ext cx="61006" cy="85241"/>
              </a:xfrm>
              <a:custGeom>
                <a:rect b="b" l="l" r="r" t="t"/>
                <a:pathLst>
                  <a:path extrusionOk="0" h="4277" w="3061">
                    <a:moveTo>
                      <a:pt x="73" y="0"/>
                    </a:moveTo>
                    <a:cubicBezTo>
                      <a:pt x="30" y="0"/>
                      <a:pt x="1" y="31"/>
                      <a:pt x="25" y="80"/>
                    </a:cubicBezTo>
                    <a:cubicBezTo>
                      <a:pt x="58" y="280"/>
                      <a:pt x="192" y="414"/>
                      <a:pt x="292" y="580"/>
                    </a:cubicBezTo>
                    <a:cubicBezTo>
                      <a:pt x="425" y="747"/>
                      <a:pt x="525" y="914"/>
                      <a:pt x="659" y="1114"/>
                    </a:cubicBezTo>
                    <a:cubicBezTo>
                      <a:pt x="926" y="1448"/>
                      <a:pt x="1159" y="1815"/>
                      <a:pt x="1426" y="2181"/>
                    </a:cubicBezTo>
                    <a:cubicBezTo>
                      <a:pt x="1659" y="2515"/>
                      <a:pt x="1893" y="2882"/>
                      <a:pt x="2126" y="3249"/>
                    </a:cubicBezTo>
                    <a:cubicBezTo>
                      <a:pt x="2227" y="3449"/>
                      <a:pt x="2327" y="3616"/>
                      <a:pt x="2460" y="3816"/>
                    </a:cubicBezTo>
                    <a:cubicBezTo>
                      <a:pt x="2560" y="3983"/>
                      <a:pt x="2660" y="4150"/>
                      <a:pt x="2827" y="4250"/>
                    </a:cubicBezTo>
                    <a:cubicBezTo>
                      <a:pt x="2855" y="4268"/>
                      <a:pt x="2885" y="4276"/>
                      <a:pt x="2915" y="4276"/>
                    </a:cubicBezTo>
                    <a:cubicBezTo>
                      <a:pt x="2991" y="4276"/>
                      <a:pt x="3060" y="4222"/>
                      <a:pt x="3060" y="4150"/>
                    </a:cubicBezTo>
                    <a:cubicBezTo>
                      <a:pt x="3027" y="3749"/>
                      <a:pt x="2727" y="3349"/>
                      <a:pt x="2527" y="3015"/>
                    </a:cubicBezTo>
                    <a:lnTo>
                      <a:pt x="2493" y="3015"/>
                    </a:lnTo>
                    <a:cubicBezTo>
                      <a:pt x="2260" y="2648"/>
                      <a:pt x="2026" y="2282"/>
                      <a:pt x="1760" y="1915"/>
                    </a:cubicBezTo>
                    <a:cubicBezTo>
                      <a:pt x="1526" y="1581"/>
                      <a:pt x="1259" y="1247"/>
                      <a:pt x="1026" y="914"/>
                    </a:cubicBezTo>
                    <a:cubicBezTo>
                      <a:pt x="892" y="747"/>
                      <a:pt x="725" y="580"/>
                      <a:pt x="592" y="414"/>
                    </a:cubicBezTo>
                    <a:cubicBezTo>
                      <a:pt x="425" y="247"/>
                      <a:pt x="325" y="80"/>
                      <a:pt x="125" y="13"/>
                    </a:cubicBezTo>
                    <a:cubicBezTo>
                      <a:pt x="107" y="4"/>
                      <a:pt x="89" y="0"/>
                      <a:pt x="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4"/>
              <p:cNvSpPr/>
              <p:nvPr/>
            </p:nvSpPr>
            <p:spPr>
              <a:xfrm flipH="1">
                <a:off x="3094163" y="2624361"/>
                <a:ext cx="49207" cy="72764"/>
              </a:xfrm>
              <a:custGeom>
                <a:rect b="b" l="l" r="r" t="t"/>
                <a:pathLst>
                  <a:path extrusionOk="0" h="3651" w="2469">
                    <a:moveTo>
                      <a:pt x="65" y="1"/>
                    </a:moveTo>
                    <a:cubicBezTo>
                      <a:pt x="34" y="1"/>
                      <a:pt x="0" y="24"/>
                      <a:pt x="0" y="48"/>
                    </a:cubicBezTo>
                    <a:cubicBezTo>
                      <a:pt x="67" y="382"/>
                      <a:pt x="301" y="682"/>
                      <a:pt x="467" y="949"/>
                    </a:cubicBezTo>
                    <a:cubicBezTo>
                      <a:pt x="634" y="1249"/>
                      <a:pt x="834" y="1583"/>
                      <a:pt x="1034" y="1916"/>
                    </a:cubicBezTo>
                    <a:cubicBezTo>
                      <a:pt x="1235" y="2216"/>
                      <a:pt x="1401" y="2517"/>
                      <a:pt x="1601" y="2817"/>
                    </a:cubicBezTo>
                    <a:cubicBezTo>
                      <a:pt x="1702" y="2984"/>
                      <a:pt x="1802" y="3117"/>
                      <a:pt x="1902" y="3284"/>
                    </a:cubicBezTo>
                    <a:cubicBezTo>
                      <a:pt x="2002" y="3417"/>
                      <a:pt x="2068" y="3584"/>
                      <a:pt x="2235" y="3651"/>
                    </a:cubicBezTo>
                    <a:cubicBezTo>
                      <a:pt x="2335" y="3651"/>
                      <a:pt x="2435" y="3617"/>
                      <a:pt x="2435" y="3517"/>
                    </a:cubicBezTo>
                    <a:cubicBezTo>
                      <a:pt x="2469" y="3350"/>
                      <a:pt x="2402" y="3250"/>
                      <a:pt x="2302" y="3084"/>
                    </a:cubicBezTo>
                    <a:lnTo>
                      <a:pt x="2269" y="3084"/>
                    </a:lnTo>
                    <a:cubicBezTo>
                      <a:pt x="2202" y="2950"/>
                      <a:pt x="2068" y="2783"/>
                      <a:pt x="2002" y="2650"/>
                    </a:cubicBezTo>
                    <a:cubicBezTo>
                      <a:pt x="1768" y="2316"/>
                      <a:pt x="1568" y="2016"/>
                      <a:pt x="1368" y="1716"/>
                    </a:cubicBezTo>
                    <a:cubicBezTo>
                      <a:pt x="1168" y="1416"/>
                      <a:pt x="968" y="1116"/>
                      <a:pt x="734" y="815"/>
                    </a:cubicBezTo>
                    <a:cubicBezTo>
                      <a:pt x="634" y="649"/>
                      <a:pt x="534" y="515"/>
                      <a:pt x="434" y="348"/>
                    </a:cubicBezTo>
                    <a:cubicBezTo>
                      <a:pt x="334" y="248"/>
                      <a:pt x="234" y="81"/>
                      <a:pt x="100" y="15"/>
                    </a:cubicBezTo>
                    <a:cubicBezTo>
                      <a:pt x="91" y="5"/>
                      <a:pt x="78" y="1"/>
                      <a:pt x="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4"/>
              <p:cNvSpPr/>
              <p:nvPr/>
            </p:nvSpPr>
            <p:spPr>
              <a:xfrm flipH="1">
                <a:off x="3031663" y="2730428"/>
                <a:ext cx="46118" cy="78743"/>
              </a:xfrm>
              <a:custGeom>
                <a:rect b="b" l="l" r="r" t="t"/>
                <a:pathLst>
                  <a:path extrusionOk="0" h="3951" w="2314">
                    <a:moveTo>
                      <a:pt x="149" y="0"/>
                    </a:moveTo>
                    <a:cubicBezTo>
                      <a:pt x="75" y="0"/>
                      <a:pt x="1" y="74"/>
                      <a:pt x="45" y="163"/>
                    </a:cubicBezTo>
                    <a:cubicBezTo>
                      <a:pt x="312" y="830"/>
                      <a:pt x="612" y="1531"/>
                      <a:pt x="912" y="2198"/>
                    </a:cubicBezTo>
                    <a:cubicBezTo>
                      <a:pt x="1079" y="2565"/>
                      <a:pt x="1246" y="2899"/>
                      <a:pt x="1413" y="3266"/>
                    </a:cubicBezTo>
                    <a:cubicBezTo>
                      <a:pt x="1503" y="3417"/>
                      <a:pt x="1649" y="3951"/>
                      <a:pt x="1899" y="3951"/>
                    </a:cubicBezTo>
                    <a:cubicBezTo>
                      <a:pt x="1924" y="3951"/>
                      <a:pt x="1952" y="3945"/>
                      <a:pt x="1980" y="3933"/>
                    </a:cubicBezTo>
                    <a:cubicBezTo>
                      <a:pt x="2313" y="3799"/>
                      <a:pt x="1946" y="3266"/>
                      <a:pt x="1846" y="3099"/>
                    </a:cubicBezTo>
                    <a:cubicBezTo>
                      <a:pt x="1680" y="2765"/>
                      <a:pt x="1513" y="2432"/>
                      <a:pt x="1346" y="2098"/>
                    </a:cubicBezTo>
                    <a:cubicBezTo>
                      <a:pt x="1012" y="1398"/>
                      <a:pt x="645" y="730"/>
                      <a:pt x="245" y="63"/>
                    </a:cubicBezTo>
                    <a:cubicBezTo>
                      <a:pt x="223" y="19"/>
                      <a:pt x="186" y="0"/>
                      <a:pt x="1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4"/>
              <p:cNvSpPr/>
              <p:nvPr/>
            </p:nvSpPr>
            <p:spPr>
              <a:xfrm flipH="1">
                <a:off x="2983133" y="2849989"/>
                <a:ext cx="32366" cy="74817"/>
              </a:xfrm>
              <a:custGeom>
                <a:rect b="b" l="l" r="r" t="t"/>
                <a:pathLst>
                  <a:path extrusionOk="0" h="3754" w="1624">
                    <a:moveTo>
                      <a:pt x="103" y="0"/>
                    </a:moveTo>
                    <a:cubicBezTo>
                      <a:pt x="49" y="0"/>
                      <a:pt x="1" y="37"/>
                      <a:pt x="22" y="102"/>
                    </a:cubicBezTo>
                    <a:cubicBezTo>
                      <a:pt x="256" y="702"/>
                      <a:pt x="489" y="1303"/>
                      <a:pt x="689" y="1903"/>
                    </a:cubicBezTo>
                    <a:cubicBezTo>
                      <a:pt x="823" y="2203"/>
                      <a:pt x="923" y="2504"/>
                      <a:pt x="990" y="2804"/>
                    </a:cubicBezTo>
                    <a:cubicBezTo>
                      <a:pt x="1090" y="3104"/>
                      <a:pt x="1156" y="3438"/>
                      <a:pt x="1323" y="3704"/>
                    </a:cubicBezTo>
                    <a:cubicBezTo>
                      <a:pt x="1346" y="3739"/>
                      <a:pt x="1382" y="3754"/>
                      <a:pt x="1420" y="3754"/>
                    </a:cubicBezTo>
                    <a:cubicBezTo>
                      <a:pt x="1490" y="3754"/>
                      <a:pt x="1568" y="3703"/>
                      <a:pt x="1590" y="3638"/>
                    </a:cubicBezTo>
                    <a:cubicBezTo>
                      <a:pt x="1623" y="3304"/>
                      <a:pt x="1523" y="3004"/>
                      <a:pt x="1457" y="2670"/>
                    </a:cubicBezTo>
                    <a:lnTo>
                      <a:pt x="1457" y="2704"/>
                    </a:lnTo>
                    <a:cubicBezTo>
                      <a:pt x="1357" y="2370"/>
                      <a:pt x="1256" y="2070"/>
                      <a:pt x="1123" y="1736"/>
                    </a:cubicBezTo>
                    <a:cubicBezTo>
                      <a:pt x="856" y="1136"/>
                      <a:pt x="589" y="569"/>
                      <a:pt x="189" y="35"/>
                    </a:cubicBezTo>
                    <a:cubicBezTo>
                      <a:pt x="165" y="12"/>
                      <a:pt x="133" y="0"/>
                      <a:pt x="1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34"/>
              <p:cNvSpPr/>
              <p:nvPr/>
            </p:nvSpPr>
            <p:spPr>
              <a:xfrm flipH="1">
                <a:off x="2942576" y="2963510"/>
                <a:ext cx="27284" cy="65510"/>
              </a:xfrm>
              <a:custGeom>
                <a:rect b="b" l="l" r="r" t="t"/>
                <a:pathLst>
                  <a:path extrusionOk="0" h="3287" w="1369">
                    <a:moveTo>
                      <a:pt x="127" y="1"/>
                    </a:moveTo>
                    <a:cubicBezTo>
                      <a:pt x="65" y="1"/>
                      <a:pt x="1" y="64"/>
                      <a:pt x="1" y="110"/>
                    </a:cubicBezTo>
                    <a:cubicBezTo>
                      <a:pt x="101" y="677"/>
                      <a:pt x="267" y="1211"/>
                      <a:pt x="434" y="1744"/>
                    </a:cubicBezTo>
                    <a:cubicBezTo>
                      <a:pt x="534" y="1978"/>
                      <a:pt x="601" y="2245"/>
                      <a:pt x="701" y="2512"/>
                    </a:cubicBezTo>
                    <a:cubicBezTo>
                      <a:pt x="801" y="2779"/>
                      <a:pt x="901" y="3012"/>
                      <a:pt x="1068" y="3246"/>
                    </a:cubicBezTo>
                    <a:cubicBezTo>
                      <a:pt x="1096" y="3274"/>
                      <a:pt x="1133" y="3286"/>
                      <a:pt x="1170" y="3286"/>
                    </a:cubicBezTo>
                    <a:cubicBezTo>
                      <a:pt x="1265" y="3286"/>
                      <a:pt x="1368" y="3208"/>
                      <a:pt x="1368" y="3112"/>
                    </a:cubicBezTo>
                    <a:cubicBezTo>
                      <a:pt x="1335" y="2845"/>
                      <a:pt x="1235" y="2612"/>
                      <a:pt x="1135" y="2345"/>
                    </a:cubicBezTo>
                    <a:lnTo>
                      <a:pt x="1101" y="2345"/>
                    </a:lnTo>
                    <a:cubicBezTo>
                      <a:pt x="1001" y="2111"/>
                      <a:pt x="901" y="1845"/>
                      <a:pt x="801" y="1578"/>
                    </a:cubicBezTo>
                    <a:cubicBezTo>
                      <a:pt x="601" y="1044"/>
                      <a:pt x="401" y="544"/>
                      <a:pt x="201" y="43"/>
                    </a:cubicBezTo>
                    <a:cubicBezTo>
                      <a:pt x="180" y="13"/>
                      <a:pt x="154" y="1"/>
                      <a:pt x="1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34"/>
              <p:cNvSpPr/>
              <p:nvPr/>
            </p:nvSpPr>
            <p:spPr>
              <a:xfrm flipH="1">
                <a:off x="2906682" y="3060270"/>
                <a:ext cx="26347" cy="76850"/>
              </a:xfrm>
              <a:custGeom>
                <a:rect b="b" l="l" r="r" t="t"/>
                <a:pathLst>
                  <a:path extrusionOk="0" h="3856" w="1322">
                    <a:moveTo>
                      <a:pt x="128" y="0"/>
                    </a:moveTo>
                    <a:cubicBezTo>
                      <a:pt x="66" y="0"/>
                      <a:pt x="0" y="44"/>
                      <a:pt x="21" y="125"/>
                    </a:cubicBezTo>
                    <a:cubicBezTo>
                      <a:pt x="154" y="726"/>
                      <a:pt x="287" y="1359"/>
                      <a:pt x="454" y="1960"/>
                    </a:cubicBezTo>
                    <a:cubicBezTo>
                      <a:pt x="521" y="2260"/>
                      <a:pt x="588" y="2560"/>
                      <a:pt x="654" y="2860"/>
                    </a:cubicBezTo>
                    <a:cubicBezTo>
                      <a:pt x="754" y="3127"/>
                      <a:pt x="788" y="3494"/>
                      <a:pt x="921" y="3761"/>
                    </a:cubicBezTo>
                    <a:cubicBezTo>
                      <a:pt x="960" y="3826"/>
                      <a:pt x="1030" y="3856"/>
                      <a:pt x="1100" y="3856"/>
                    </a:cubicBezTo>
                    <a:cubicBezTo>
                      <a:pt x="1210" y="3856"/>
                      <a:pt x="1321" y="3783"/>
                      <a:pt x="1321" y="3661"/>
                    </a:cubicBezTo>
                    <a:cubicBezTo>
                      <a:pt x="1321" y="3361"/>
                      <a:pt x="1188" y="3061"/>
                      <a:pt x="1088" y="2760"/>
                    </a:cubicBezTo>
                    <a:cubicBezTo>
                      <a:pt x="1021" y="2460"/>
                      <a:pt x="921" y="2160"/>
                      <a:pt x="821" y="1860"/>
                    </a:cubicBezTo>
                    <a:cubicBezTo>
                      <a:pt x="621" y="1259"/>
                      <a:pt x="421" y="659"/>
                      <a:pt x="221" y="58"/>
                    </a:cubicBezTo>
                    <a:cubicBezTo>
                      <a:pt x="208" y="19"/>
                      <a:pt x="168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34"/>
              <p:cNvSpPr/>
              <p:nvPr/>
            </p:nvSpPr>
            <p:spPr>
              <a:xfrm flipH="1">
                <a:off x="3832091" y="3078048"/>
                <a:ext cx="150930" cy="150272"/>
              </a:xfrm>
              <a:custGeom>
                <a:rect b="b" l="l" r="r" t="t"/>
                <a:pathLst>
                  <a:path extrusionOk="0" h="7540" w="7573">
                    <a:moveTo>
                      <a:pt x="3770" y="0"/>
                    </a:moveTo>
                    <a:cubicBezTo>
                      <a:pt x="1701" y="0"/>
                      <a:pt x="0" y="1702"/>
                      <a:pt x="34" y="3770"/>
                    </a:cubicBezTo>
                    <a:cubicBezTo>
                      <a:pt x="34" y="5871"/>
                      <a:pt x="1735" y="7539"/>
                      <a:pt x="3803" y="7539"/>
                    </a:cubicBezTo>
                    <a:cubicBezTo>
                      <a:pt x="5904" y="7539"/>
                      <a:pt x="7572" y="5838"/>
                      <a:pt x="7572" y="3736"/>
                    </a:cubicBezTo>
                    <a:cubicBezTo>
                      <a:pt x="7539" y="1668"/>
                      <a:pt x="5838" y="0"/>
                      <a:pt x="3770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34"/>
              <p:cNvSpPr/>
              <p:nvPr/>
            </p:nvSpPr>
            <p:spPr>
              <a:xfrm flipH="1">
                <a:off x="3873984" y="3095985"/>
                <a:ext cx="70492" cy="107901"/>
              </a:xfrm>
              <a:custGeom>
                <a:rect b="b" l="l" r="r" t="t"/>
                <a:pathLst>
                  <a:path extrusionOk="0" h="5414" w="3537">
                    <a:moveTo>
                      <a:pt x="1635" y="1"/>
                    </a:moveTo>
                    <a:cubicBezTo>
                      <a:pt x="1535" y="34"/>
                      <a:pt x="1435" y="101"/>
                      <a:pt x="1435" y="168"/>
                    </a:cubicBezTo>
                    <a:lnTo>
                      <a:pt x="1435" y="201"/>
                    </a:lnTo>
                    <a:cubicBezTo>
                      <a:pt x="1435" y="201"/>
                      <a:pt x="1402" y="234"/>
                      <a:pt x="1435" y="234"/>
                    </a:cubicBezTo>
                    <a:lnTo>
                      <a:pt x="1435" y="268"/>
                    </a:lnTo>
                    <a:cubicBezTo>
                      <a:pt x="1402" y="401"/>
                      <a:pt x="1402" y="501"/>
                      <a:pt x="1402" y="601"/>
                    </a:cubicBezTo>
                    <a:lnTo>
                      <a:pt x="1402" y="802"/>
                    </a:lnTo>
                    <a:cubicBezTo>
                      <a:pt x="1402" y="835"/>
                      <a:pt x="1402" y="902"/>
                      <a:pt x="1402" y="935"/>
                    </a:cubicBezTo>
                    <a:cubicBezTo>
                      <a:pt x="1269" y="968"/>
                      <a:pt x="1102" y="1002"/>
                      <a:pt x="968" y="1035"/>
                    </a:cubicBezTo>
                    <a:cubicBezTo>
                      <a:pt x="468" y="1202"/>
                      <a:pt x="1" y="1702"/>
                      <a:pt x="268" y="2269"/>
                    </a:cubicBezTo>
                    <a:cubicBezTo>
                      <a:pt x="601" y="2903"/>
                      <a:pt x="1402" y="2803"/>
                      <a:pt x="1969" y="2870"/>
                    </a:cubicBezTo>
                    <a:cubicBezTo>
                      <a:pt x="2269" y="2903"/>
                      <a:pt x="2569" y="3003"/>
                      <a:pt x="2736" y="3237"/>
                    </a:cubicBezTo>
                    <a:cubicBezTo>
                      <a:pt x="2903" y="3437"/>
                      <a:pt x="2936" y="3670"/>
                      <a:pt x="2770" y="3904"/>
                    </a:cubicBezTo>
                    <a:cubicBezTo>
                      <a:pt x="2558" y="4197"/>
                      <a:pt x="2219" y="4283"/>
                      <a:pt x="1854" y="4283"/>
                    </a:cubicBezTo>
                    <a:cubicBezTo>
                      <a:pt x="1471" y="4283"/>
                      <a:pt x="1059" y="4188"/>
                      <a:pt x="735" y="4137"/>
                    </a:cubicBezTo>
                    <a:cubicBezTo>
                      <a:pt x="601" y="4137"/>
                      <a:pt x="468" y="4171"/>
                      <a:pt x="435" y="4337"/>
                    </a:cubicBezTo>
                    <a:cubicBezTo>
                      <a:pt x="401" y="4437"/>
                      <a:pt x="501" y="4604"/>
                      <a:pt x="635" y="4604"/>
                    </a:cubicBezTo>
                    <a:cubicBezTo>
                      <a:pt x="968" y="4671"/>
                      <a:pt x="1335" y="4738"/>
                      <a:pt x="1702" y="4738"/>
                    </a:cubicBezTo>
                    <a:lnTo>
                      <a:pt x="1702" y="4871"/>
                    </a:lnTo>
                    <a:cubicBezTo>
                      <a:pt x="1736" y="5005"/>
                      <a:pt x="1736" y="5138"/>
                      <a:pt x="1769" y="5271"/>
                    </a:cubicBezTo>
                    <a:cubicBezTo>
                      <a:pt x="1796" y="5354"/>
                      <a:pt x="1869" y="5414"/>
                      <a:pt x="1968" y="5414"/>
                    </a:cubicBezTo>
                    <a:cubicBezTo>
                      <a:pt x="1990" y="5414"/>
                      <a:pt x="2012" y="5411"/>
                      <a:pt x="2036" y="5405"/>
                    </a:cubicBezTo>
                    <a:cubicBezTo>
                      <a:pt x="2136" y="5405"/>
                      <a:pt x="2236" y="5305"/>
                      <a:pt x="2203" y="5205"/>
                    </a:cubicBezTo>
                    <a:cubicBezTo>
                      <a:pt x="2203" y="5105"/>
                      <a:pt x="2203" y="4971"/>
                      <a:pt x="2169" y="4871"/>
                    </a:cubicBezTo>
                    <a:cubicBezTo>
                      <a:pt x="2169" y="4838"/>
                      <a:pt x="2169" y="4771"/>
                      <a:pt x="2169" y="4738"/>
                    </a:cubicBezTo>
                    <a:cubicBezTo>
                      <a:pt x="2336" y="4704"/>
                      <a:pt x="2503" y="4671"/>
                      <a:pt x="2670" y="4604"/>
                    </a:cubicBezTo>
                    <a:cubicBezTo>
                      <a:pt x="3170" y="4337"/>
                      <a:pt x="3537" y="3770"/>
                      <a:pt x="3303" y="3203"/>
                    </a:cubicBezTo>
                    <a:cubicBezTo>
                      <a:pt x="3036" y="2603"/>
                      <a:pt x="2369" y="2403"/>
                      <a:pt x="1736" y="2369"/>
                    </a:cubicBezTo>
                    <a:cubicBezTo>
                      <a:pt x="1660" y="2369"/>
                      <a:pt x="1583" y="2371"/>
                      <a:pt x="1506" y="2371"/>
                    </a:cubicBezTo>
                    <a:cubicBezTo>
                      <a:pt x="1273" y="2371"/>
                      <a:pt x="1035" y="2353"/>
                      <a:pt x="835" y="2203"/>
                    </a:cubicBezTo>
                    <a:cubicBezTo>
                      <a:pt x="635" y="2069"/>
                      <a:pt x="601" y="1836"/>
                      <a:pt x="768" y="1669"/>
                    </a:cubicBezTo>
                    <a:cubicBezTo>
                      <a:pt x="1002" y="1469"/>
                      <a:pt x="1302" y="1369"/>
                      <a:pt x="1602" y="1335"/>
                    </a:cubicBezTo>
                    <a:cubicBezTo>
                      <a:pt x="1694" y="1327"/>
                      <a:pt x="1788" y="1323"/>
                      <a:pt x="1882" y="1323"/>
                    </a:cubicBezTo>
                    <a:cubicBezTo>
                      <a:pt x="2167" y="1323"/>
                      <a:pt x="2461" y="1360"/>
                      <a:pt x="2736" y="1435"/>
                    </a:cubicBezTo>
                    <a:cubicBezTo>
                      <a:pt x="2749" y="1438"/>
                      <a:pt x="2761" y="1439"/>
                      <a:pt x="2772" y="1439"/>
                    </a:cubicBezTo>
                    <a:cubicBezTo>
                      <a:pt x="2912" y="1439"/>
                      <a:pt x="2960" y="1263"/>
                      <a:pt x="2836" y="1202"/>
                    </a:cubicBezTo>
                    <a:cubicBezTo>
                      <a:pt x="2569" y="1035"/>
                      <a:pt x="2236" y="935"/>
                      <a:pt x="1902" y="935"/>
                    </a:cubicBezTo>
                    <a:cubicBezTo>
                      <a:pt x="1902" y="868"/>
                      <a:pt x="1902" y="835"/>
                      <a:pt x="1902" y="802"/>
                    </a:cubicBezTo>
                    <a:lnTo>
                      <a:pt x="1902" y="601"/>
                    </a:lnTo>
                    <a:cubicBezTo>
                      <a:pt x="1902" y="468"/>
                      <a:pt x="1902" y="335"/>
                      <a:pt x="1869" y="168"/>
                    </a:cubicBezTo>
                    <a:cubicBezTo>
                      <a:pt x="1869" y="134"/>
                      <a:pt x="1836" y="68"/>
                      <a:pt x="1769" y="34"/>
                    </a:cubicBezTo>
                    <a:cubicBezTo>
                      <a:pt x="1736" y="1"/>
                      <a:pt x="1669" y="1"/>
                      <a:pt x="16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34"/>
              <p:cNvSpPr/>
              <p:nvPr/>
            </p:nvSpPr>
            <p:spPr>
              <a:xfrm flipH="1">
                <a:off x="1729975" y="1635395"/>
                <a:ext cx="128329" cy="128349"/>
              </a:xfrm>
              <a:custGeom>
                <a:rect b="b" l="l" r="r" t="t"/>
                <a:pathLst>
                  <a:path extrusionOk="0" h="6440" w="6439">
                    <a:moveTo>
                      <a:pt x="3263" y="1"/>
                    </a:moveTo>
                    <a:cubicBezTo>
                      <a:pt x="3243" y="1"/>
                      <a:pt x="3223" y="1"/>
                      <a:pt x="3203" y="1"/>
                    </a:cubicBezTo>
                    <a:cubicBezTo>
                      <a:pt x="1435" y="1"/>
                      <a:pt x="1" y="1436"/>
                      <a:pt x="1" y="3237"/>
                    </a:cubicBezTo>
                    <a:cubicBezTo>
                      <a:pt x="1" y="5005"/>
                      <a:pt x="1435" y="6439"/>
                      <a:pt x="3236" y="6439"/>
                    </a:cubicBezTo>
                    <a:cubicBezTo>
                      <a:pt x="5004" y="6439"/>
                      <a:pt x="6439" y="4971"/>
                      <a:pt x="6439" y="3203"/>
                    </a:cubicBezTo>
                    <a:cubicBezTo>
                      <a:pt x="6439" y="1423"/>
                      <a:pt x="5004" y="1"/>
                      <a:pt x="3263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4"/>
              <p:cNvSpPr/>
              <p:nvPr/>
            </p:nvSpPr>
            <p:spPr>
              <a:xfrm flipH="1">
                <a:off x="1765868" y="1650701"/>
                <a:ext cx="60527" cy="92435"/>
              </a:xfrm>
              <a:custGeom>
                <a:rect b="b" l="l" r="r" t="t"/>
                <a:pathLst>
                  <a:path extrusionOk="0" h="4638" w="3037">
                    <a:moveTo>
                      <a:pt x="1435" y="0"/>
                    </a:moveTo>
                    <a:cubicBezTo>
                      <a:pt x="1335" y="0"/>
                      <a:pt x="1268" y="67"/>
                      <a:pt x="1268" y="134"/>
                    </a:cubicBezTo>
                    <a:cubicBezTo>
                      <a:pt x="1268" y="167"/>
                      <a:pt x="1235" y="167"/>
                      <a:pt x="1235" y="201"/>
                    </a:cubicBezTo>
                    <a:lnTo>
                      <a:pt x="1235" y="234"/>
                    </a:lnTo>
                    <a:cubicBezTo>
                      <a:pt x="1235" y="301"/>
                      <a:pt x="1235" y="401"/>
                      <a:pt x="1235" y="501"/>
                    </a:cubicBezTo>
                    <a:lnTo>
                      <a:pt x="1235" y="668"/>
                    </a:lnTo>
                    <a:lnTo>
                      <a:pt x="1235" y="801"/>
                    </a:lnTo>
                    <a:cubicBezTo>
                      <a:pt x="1102" y="801"/>
                      <a:pt x="1002" y="834"/>
                      <a:pt x="868" y="868"/>
                    </a:cubicBezTo>
                    <a:cubicBezTo>
                      <a:pt x="434" y="1034"/>
                      <a:pt x="1" y="1468"/>
                      <a:pt x="268" y="1935"/>
                    </a:cubicBezTo>
                    <a:cubicBezTo>
                      <a:pt x="568" y="2469"/>
                      <a:pt x="1202" y="2402"/>
                      <a:pt x="1702" y="2435"/>
                    </a:cubicBezTo>
                    <a:cubicBezTo>
                      <a:pt x="1969" y="2469"/>
                      <a:pt x="2236" y="2569"/>
                      <a:pt x="2369" y="2736"/>
                    </a:cubicBezTo>
                    <a:cubicBezTo>
                      <a:pt x="2503" y="2936"/>
                      <a:pt x="2536" y="3136"/>
                      <a:pt x="2403" y="3303"/>
                    </a:cubicBezTo>
                    <a:cubicBezTo>
                      <a:pt x="2219" y="3570"/>
                      <a:pt x="1919" y="3645"/>
                      <a:pt x="1598" y="3645"/>
                    </a:cubicBezTo>
                    <a:cubicBezTo>
                      <a:pt x="1277" y="3645"/>
                      <a:pt x="935" y="3570"/>
                      <a:pt x="668" y="3536"/>
                    </a:cubicBezTo>
                    <a:cubicBezTo>
                      <a:pt x="535" y="3536"/>
                      <a:pt x="434" y="3570"/>
                      <a:pt x="401" y="3670"/>
                    </a:cubicBezTo>
                    <a:cubicBezTo>
                      <a:pt x="368" y="3770"/>
                      <a:pt x="434" y="3937"/>
                      <a:pt x="568" y="3937"/>
                    </a:cubicBezTo>
                    <a:cubicBezTo>
                      <a:pt x="868" y="3970"/>
                      <a:pt x="1168" y="4037"/>
                      <a:pt x="1502" y="4070"/>
                    </a:cubicBezTo>
                    <a:lnTo>
                      <a:pt x="1502" y="4170"/>
                    </a:lnTo>
                    <a:cubicBezTo>
                      <a:pt x="1502" y="4270"/>
                      <a:pt x="1502" y="4370"/>
                      <a:pt x="1535" y="4504"/>
                    </a:cubicBezTo>
                    <a:cubicBezTo>
                      <a:pt x="1569" y="4570"/>
                      <a:pt x="1669" y="4637"/>
                      <a:pt x="1769" y="4637"/>
                    </a:cubicBezTo>
                    <a:cubicBezTo>
                      <a:pt x="1835" y="4604"/>
                      <a:pt x="1936" y="4537"/>
                      <a:pt x="1936" y="4437"/>
                    </a:cubicBezTo>
                    <a:cubicBezTo>
                      <a:pt x="1902" y="4337"/>
                      <a:pt x="1902" y="4237"/>
                      <a:pt x="1902" y="4170"/>
                    </a:cubicBezTo>
                    <a:cubicBezTo>
                      <a:pt x="1902" y="4137"/>
                      <a:pt x="1902" y="4070"/>
                      <a:pt x="1869" y="4037"/>
                    </a:cubicBezTo>
                    <a:cubicBezTo>
                      <a:pt x="2036" y="4003"/>
                      <a:pt x="2169" y="3970"/>
                      <a:pt x="2302" y="3937"/>
                    </a:cubicBezTo>
                    <a:cubicBezTo>
                      <a:pt x="2736" y="3703"/>
                      <a:pt x="3036" y="3203"/>
                      <a:pt x="2836" y="2736"/>
                    </a:cubicBezTo>
                    <a:cubicBezTo>
                      <a:pt x="2636" y="2202"/>
                      <a:pt x="2036" y="2069"/>
                      <a:pt x="1535" y="2035"/>
                    </a:cubicBezTo>
                    <a:cubicBezTo>
                      <a:pt x="1268" y="2002"/>
                      <a:pt x="968" y="2035"/>
                      <a:pt x="735" y="1868"/>
                    </a:cubicBezTo>
                    <a:cubicBezTo>
                      <a:pt x="568" y="1768"/>
                      <a:pt x="535" y="1568"/>
                      <a:pt x="701" y="1435"/>
                    </a:cubicBezTo>
                    <a:cubicBezTo>
                      <a:pt x="868" y="1235"/>
                      <a:pt x="1168" y="1168"/>
                      <a:pt x="1402" y="1135"/>
                    </a:cubicBezTo>
                    <a:cubicBezTo>
                      <a:pt x="1491" y="1126"/>
                      <a:pt x="1581" y="1121"/>
                      <a:pt x="1669" y="1121"/>
                    </a:cubicBezTo>
                    <a:cubicBezTo>
                      <a:pt x="1912" y="1121"/>
                      <a:pt x="2149" y="1152"/>
                      <a:pt x="2369" y="1201"/>
                    </a:cubicBezTo>
                    <a:cubicBezTo>
                      <a:pt x="2381" y="1204"/>
                      <a:pt x="2393" y="1206"/>
                      <a:pt x="2404" y="1206"/>
                    </a:cubicBezTo>
                    <a:cubicBezTo>
                      <a:pt x="2519" y="1206"/>
                      <a:pt x="2591" y="1062"/>
                      <a:pt x="2469" y="1001"/>
                    </a:cubicBezTo>
                    <a:cubicBezTo>
                      <a:pt x="2202" y="868"/>
                      <a:pt x="1936" y="801"/>
                      <a:pt x="1669" y="768"/>
                    </a:cubicBezTo>
                    <a:cubicBezTo>
                      <a:pt x="1669" y="734"/>
                      <a:pt x="1669" y="701"/>
                      <a:pt x="1669" y="668"/>
                    </a:cubicBezTo>
                    <a:lnTo>
                      <a:pt x="1669" y="501"/>
                    </a:lnTo>
                    <a:cubicBezTo>
                      <a:pt x="1669" y="401"/>
                      <a:pt x="1669" y="267"/>
                      <a:pt x="1635" y="134"/>
                    </a:cubicBezTo>
                    <a:cubicBezTo>
                      <a:pt x="1635" y="100"/>
                      <a:pt x="1602" y="34"/>
                      <a:pt x="1569" y="34"/>
                    </a:cubicBezTo>
                    <a:cubicBezTo>
                      <a:pt x="1502" y="0"/>
                      <a:pt x="1469" y="0"/>
                      <a:pt x="14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4"/>
              <p:cNvSpPr/>
              <p:nvPr/>
            </p:nvSpPr>
            <p:spPr>
              <a:xfrm flipH="1">
                <a:off x="3288281" y="1802946"/>
                <a:ext cx="155594" cy="146266"/>
              </a:xfrm>
              <a:custGeom>
                <a:rect b="b" l="l" r="r" t="t"/>
                <a:pathLst>
                  <a:path extrusionOk="0" h="7339" w="7807">
                    <a:moveTo>
                      <a:pt x="3893" y="1"/>
                    </a:moveTo>
                    <a:cubicBezTo>
                      <a:pt x="3731" y="1"/>
                      <a:pt x="3568" y="12"/>
                      <a:pt x="3403" y="34"/>
                    </a:cubicBezTo>
                    <a:cubicBezTo>
                      <a:pt x="1402" y="300"/>
                      <a:pt x="1" y="2135"/>
                      <a:pt x="268" y="4170"/>
                    </a:cubicBezTo>
                    <a:cubicBezTo>
                      <a:pt x="513" y="6007"/>
                      <a:pt x="2078" y="7338"/>
                      <a:pt x="3882" y="7338"/>
                    </a:cubicBezTo>
                    <a:cubicBezTo>
                      <a:pt x="4043" y="7338"/>
                      <a:pt x="4206" y="7327"/>
                      <a:pt x="4371" y="7305"/>
                    </a:cubicBezTo>
                    <a:cubicBezTo>
                      <a:pt x="6372" y="7039"/>
                      <a:pt x="7806" y="5204"/>
                      <a:pt x="7540" y="3169"/>
                    </a:cubicBezTo>
                    <a:cubicBezTo>
                      <a:pt x="7295" y="1332"/>
                      <a:pt x="5701" y="1"/>
                      <a:pt x="3893" y="1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4"/>
              <p:cNvSpPr/>
              <p:nvPr/>
            </p:nvSpPr>
            <p:spPr>
              <a:xfrm flipH="1">
                <a:off x="3334160" y="1820883"/>
                <a:ext cx="68479" cy="105071"/>
              </a:xfrm>
              <a:custGeom>
                <a:rect b="b" l="l" r="r" t="t"/>
                <a:pathLst>
                  <a:path extrusionOk="0" h="5272" w="3436">
                    <a:moveTo>
                      <a:pt x="1601" y="1"/>
                    </a:moveTo>
                    <a:cubicBezTo>
                      <a:pt x="1501" y="1"/>
                      <a:pt x="1434" y="68"/>
                      <a:pt x="1401" y="168"/>
                    </a:cubicBezTo>
                    <a:cubicBezTo>
                      <a:pt x="1401" y="201"/>
                      <a:pt x="1401" y="201"/>
                      <a:pt x="1401" y="234"/>
                    </a:cubicBezTo>
                    <a:cubicBezTo>
                      <a:pt x="1401" y="368"/>
                      <a:pt x="1401" y="468"/>
                      <a:pt x="1401" y="568"/>
                    </a:cubicBezTo>
                    <a:lnTo>
                      <a:pt x="1401" y="768"/>
                    </a:lnTo>
                    <a:cubicBezTo>
                      <a:pt x="1401" y="801"/>
                      <a:pt x="1401" y="835"/>
                      <a:pt x="1401" y="901"/>
                    </a:cubicBezTo>
                    <a:cubicBezTo>
                      <a:pt x="1234" y="901"/>
                      <a:pt x="1101" y="935"/>
                      <a:pt x="967" y="1002"/>
                    </a:cubicBezTo>
                    <a:cubicBezTo>
                      <a:pt x="467" y="1168"/>
                      <a:pt x="0" y="1635"/>
                      <a:pt x="300" y="2202"/>
                    </a:cubicBezTo>
                    <a:cubicBezTo>
                      <a:pt x="600" y="2836"/>
                      <a:pt x="1368" y="2703"/>
                      <a:pt x="1935" y="2769"/>
                    </a:cubicBezTo>
                    <a:cubicBezTo>
                      <a:pt x="2202" y="2803"/>
                      <a:pt x="2502" y="2903"/>
                      <a:pt x="2702" y="3136"/>
                    </a:cubicBezTo>
                    <a:cubicBezTo>
                      <a:pt x="2835" y="3337"/>
                      <a:pt x="2869" y="3570"/>
                      <a:pt x="2702" y="3770"/>
                    </a:cubicBezTo>
                    <a:cubicBezTo>
                      <a:pt x="2485" y="4070"/>
                      <a:pt x="2143" y="4154"/>
                      <a:pt x="1780" y="4154"/>
                    </a:cubicBezTo>
                    <a:cubicBezTo>
                      <a:pt x="1418" y="4154"/>
                      <a:pt x="1034" y="4070"/>
                      <a:pt x="734" y="4037"/>
                    </a:cubicBezTo>
                    <a:cubicBezTo>
                      <a:pt x="711" y="4031"/>
                      <a:pt x="688" y="4029"/>
                      <a:pt x="666" y="4029"/>
                    </a:cubicBezTo>
                    <a:cubicBezTo>
                      <a:pt x="558" y="4029"/>
                      <a:pt x="461" y="4093"/>
                      <a:pt x="434" y="4204"/>
                    </a:cubicBezTo>
                    <a:cubicBezTo>
                      <a:pt x="400" y="4304"/>
                      <a:pt x="467" y="4471"/>
                      <a:pt x="600" y="4471"/>
                    </a:cubicBezTo>
                    <a:cubicBezTo>
                      <a:pt x="934" y="4537"/>
                      <a:pt x="1301" y="4604"/>
                      <a:pt x="1668" y="4604"/>
                    </a:cubicBezTo>
                    <a:lnTo>
                      <a:pt x="1668" y="4738"/>
                    </a:lnTo>
                    <a:cubicBezTo>
                      <a:pt x="1668" y="4871"/>
                      <a:pt x="1701" y="4971"/>
                      <a:pt x="1735" y="5104"/>
                    </a:cubicBezTo>
                    <a:cubicBezTo>
                      <a:pt x="1768" y="5205"/>
                      <a:pt x="1868" y="5271"/>
                      <a:pt x="1968" y="5271"/>
                    </a:cubicBezTo>
                    <a:cubicBezTo>
                      <a:pt x="2068" y="5238"/>
                      <a:pt x="2168" y="5171"/>
                      <a:pt x="2168" y="5038"/>
                    </a:cubicBezTo>
                    <a:cubicBezTo>
                      <a:pt x="2135" y="4938"/>
                      <a:pt x="2135" y="4838"/>
                      <a:pt x="2135" y="4738"/>
                    </a:cubicBezTo>
                    <a:cubicBezTo>
                      <a:pt x="2135" y="4671"/>
                      <a:pt x="2135" y="4637"/>
                      <a:pt x="2102" y="4604"/>
                    </a:cubicBezTo>
                    <a:cubicBezTo>
                      <a:pt x="2268" y="4571"/>
                      <a:pt x="2435" y="4537"/>
                      <a:pt x="2569" y="4471"/>
                    </a:cubicBezTo>
                    <a:cubicBezTo>
                      <a:pt x="3069" y="4237"/>
                      <a:pt x="3436" y="3637"/>
                      <a:pt x="3202" y="3103"/>
                    </a:cubicBezTo>
                    <a:cubicBezTo>
                      <a:pt x="2969" y="2503"/>
                      <a:pt x="2302" y="2336"/>
                      <a:pt x="1735" y="2302"/>
                    </a:cubicBezTo>
                    <a:cubicBezTo>
                      <a:pt x="1660" y="2302"/>
                      <a:pt x="1580" y="2305"/>
                      <a:pt x="1500" y="2305"/>
                    </a:cubicBezTo>
                    <a:cubicBezTo>
                      <a:pt x="1259" y="2305"/>
                      <a:pt x="1009" y="2286"/>
                      <a:pt x="834" y="2136"/>
                    </a:cubicBezTo>
                    <a:cubicBezTo>
                      <a:pt x="634" y="2002"/>
                      <a:pt x="600" y="1769"/>
                      <a:pt x="767" y="1602"/>
                    </a:cubicBezTo>
                    <a:cubicBezTo>
                      <a:pt x="1001" y="1402"/>
                      <a:pt x="1301" y="1335"/>
                      <a:pt x="1568" y="1302"/>
                    </a:cubicBezTo>
                    <a:cubicBezTo>
                      <a:pt x="1666" y="1293"/>
                      <a:pt x="1767" y="1289"/>
                      <a:pt x="1869" y="1289"/>
                    </a:cubicBezTo>
                    <a:cubicBezTo>
                      <a:pt x="2147" y="1289"/>
                      <a:pt x="2433" y="1320"/>
                      <a:pt x="2702" y="1368"/>
                    </a:cubicBezTo>
                    <a:cubicBezTo>
                      <a:pt x="2712" y="1371"/>
                      <a:pt x="2722" y="1372"/>
                      <a:pt x="2732" y="1372"/>
                    </a:cubicBezTo>
                    <a:cubicBezTo>
                      <a:pt x="2849" y="1372"/>
                      <a:pt x="2925" y="1197"/>
                      <a:pt x="2802" y="1135"/>
                    </a:cubicBezTo>
                    <a:cubicBezTo>
                      <a:pt x="2502" y="1002"/>
                      <a:pt x="2202" y="901"/>
                      <a:pt x="1868" y="901"/>
                    </a:cubicBezTo>
                    <a:cubicBezTo>
                      <a:pt x="1868" y="835"/>
                      <a:pt x="1868" y="801"/>
                      <a:pt x="1868" y="768"/>
                    </a:cubicBezTo>
                    <a:lnTo>
                      <a:pt x="1868" y="568"/>
                    </a:lnTo>
                    <a:cubicBezTo>
                      <a:pt x="1868" y="434"/>
                      <a:pt x="1868" y="301"/>
                      <a:pt x="1868" y="168"/>
                    </a:cubicBezTo>
                    <a:cubicBezTo>
                      <a:pt x="1835" y="101"/>
                      <a:pt x="1801" y="34"/>
                      <a:pt x="1735" y="34"/>
                    </a:cubicBezTo>
                    <a:cubicBezTo>
                      <a:pt x="1701" y="1"/>
                      <a:pt x="1635" y="1"/>
                      <a:pt x="16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4"/>
              <p:cNvSpPr/>
              <p:nvPr/>
            </p:nvSpPr>
            <p:spPr>
              <a:xfrm flipH="1">
                <a:off x="2592226" y="1382124"/>
                <a:ext cx="131658" cy="131000"/>
              </a:xfrm>
              <a:custGeom>
                <a:rect b="b" l="l" r="r" t="t"/>
                <a:pathLst>
                  <a:path extrusionOk="0" h="6573" w="6606">
                    <a:moveTo>
                      <a:pt x="3270" y="0"/>
                    </a:moveTo>
                    <a:cubicBezTo>
                      <a:pt x="1468" y="33"/>
                      <a:pt x="1" y="1501"/>
                      <a:pt x="1" y="3302"/>
                    </a:cubicBezTo>
                    <a:cubicBezTo>
                      <a:pt x="1" y="5117"/>
                      <a:pt x="1468" y="6572"/>
                      <a:pt x="3243" y="6572"/>
                    </a:cubicBezTo>
                    <a:cubicBezTo>
                      <a:pt x="3263" y="6572"/>
                      <a:pt x="3283" y="6572"/>
                      <a:pt x="3303" y="6571"/>
                    </a:cubicBezTo>
                    <a:cubicBezTo>
                      <a:pt x="5138" y="6571"/>
                      <a:pt x="6605" y="5104"/>
                      <a:pt x="6572" y="3269"/>
                    </a:cubicBezTo>
                    <a:cubicBezTo>
                      <a:pt x="6572" y="1468"/>
                      <a:pt x="5104" y="0"/>
                      <a:pt x="3270" y="0"/>
                    </a:cubicBezTo>
                    <a:close/>
                  </a:path>
                </a:pathLst>
              </a:custGeom>
              <a:solidFill>
                <a:srgbClr val="B5C7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4"/>
              <p:cNvSpPr/>
              <p:nvPr/>
            </p:nvSpPr>
            <p:spPr>
              <a:xfrm flipH="1">
                <a:off x="2630113" y="1398068"/>
                <a:ext cx="61185" cy="93930"/>
              </a:xfrm>
              <a:custGeom>
                <a:rect b="b" l="l" r="r" t="t"/>
                <a:pathLst>
                  <a:path extrusionOk="0" h="4713" w="3070">
                    <a:moveTo>
                      <a:pt x="1435" y="1"/>
                    </a:moveTo>
                    <a:cubicBezTo>
                      <a:pt x="1368" y="1"/>
                      <a:pt x="1301" y="67"/>
                      <a:pt x="1268" y="167"/>
                    </a:cubicBezTo>
                    <a:cubicBezTo>
                      <a:pt x="1268" y="167"/>
                      <a:pt x="1268" y="201"/>
                      <a:pt x="1268" y="201"/>
                    </a:cubicBezTo>
                    <a:lnTo>
                      <a:pt x="1268" y="234"/>
                    </a:lnTo>
                    <a:cubicBezTo>
                      <a:pt x="1268" y="334"/>
                      <a:pt x="1268" y="434"/>
                      <a:pt x="1268" y="534"/>
                    </a:cubicBezTo>
                    <a:lnTo>
                      <a:pt x="1268" y="668"/>
                    </a:lnTo>
                    <a:lnTo>
                      <a:pt x="1268" y="801"/>
                    </a:lnTo>
                    <a:cubicBezTo>
                      <a:pt x="1134" y="835"/>
                      <a:pt x="1001" y="835"/>
                      <a:pt x="867" y="901"/>
                    </a:cubicBezTo>
                    <a:cubicBezTo>
                      <a:pt x="434" y="1035"/>
                      <a:pt x="0" y="1468"/>
                      <a:pt x="267" y="1969"/>
                    </a:cubicBezTo>
                    <a:cubicBezTo>
                      <a:pt x="567" y="2536"/>
                      <a:pt x="1234" y="2436"/>
                      <a:pt x="1735" y="2502"/>
                    </a:cubicBezTo>
                    <a:cubicBezTo>
                      <a:pt x="2002" y="2536"/>
                      <a:pt x="2268" y="2603"/>
                      <a:pt x="2435" y="2803"/>
                    </a:cubicBezTo>
                    <a:cubicBezTo>
                      <a:pt x="2569" y="2969"/>
                      <a:pt x="2569" y="3203"/>
                      <a:pt x="2435" y="3370"/>
                    </a:cubicBezTo>
                    <a:cubicBezTo>
                      <a:pt x="2252" y="3637"/>
                      <a:pt x="1943" y="3712"/>
                      <a:pt x="1614" y="3712"/>
                    </a:cubicBezTo>
                    <a:cubicBezTo>
                      <a:pt x="1284" y="3712"/>
                      <a:pt x="934" y="3637"/>
                      <a:pt x="667" y="3603"/>
                    </a:cubicBezTo>
                    <a:cubicBezTo>
                      <a:pt x="567" y="3603"/>
                      <a:pt x="434" y="3637"/>
                      <a:pt x="400" y="3770"/>
                    </a:cubicBezTo>
                    <a:cubicBezTo>
                      <a:pt x="367" y="3870"/>
                      <a:pt x="434" y="4004"/>
                      <a:pt x="567" y="4004"/>
                    </a:cubicBezTo>
                    <a:cubicBezTo>
                      <a:pt x="867" y="4070"/>
                      <a:pt x="1201" y="4104"/>
                      <a:pt x="1501" y="4137"/>
                    </a:cubicBezTo>
                    <a:lnTo>
                      <a:pt x="1501" y="4237"/>
                    </a:lnTo>
                    <a:cubicBezTo>
                      <a:pt x="1535" y="4370"/>
                      <a:pt x="1535" y="4471"/>
                      <a:pt x="1568" y="4571"/>
                    </a:cubicBezTo>
                    <a:cubicBezTo>
                      <a:pt x="1595" y="4653"/>
                      <a:pt x="1645" y="4713"/>
                      <a:pt x="1718" y="4713"/>
                    </a:cubicBezTo>
                    <a:cubicBezTo>
                      <a:pt x="1734" y="4713"/>
                      <a:pt x="1750" y="4710"/>
                      <a:pt x="1768" y="4704"/>
                    </a:cubicBezTo>
                    <a:cubicBezTo>
                      <a:pt x="1868" y="4704"/>
                      <a:pt x="1935" y="4604"/>
                      <a:pt x="1935" y="4504"/>
                    </a:cubicBezTo>
                    <a:cubicBezTo>
                      <a:pt x="1935" y="4437"/>
                      <a:pt x="1935" y="4337"/>
                      <a:pt x="1902" y="4237"/>
                    </a:cubicBezTo>
                    <a:cubicBezTo>
                      <a:pt x="1902" y="4204"/>
                      <a:pt x="1902" y="4137"/>
                      <a:pt x="1902" y="4104"/>
                    </a:cubicBezTo>
                    <a:cubicBezTo>
                      <a:pt x="2035" y="4104"/>
                      <a:pt x="2202" y="4037"/>
                      <a:pt x="2335" y="4004"/>
                    </a:cubicBezTo>
                    <a:cubicBezTo>
                      <a:pt x="2769" y="3770"/>
                      <a:pt x="3069" y="3270"/>
                      <a:pt x="2869" y="2769"/>
                    </a:cubicBezTo>
                    <a:lnTo>
                      <a:pt x="2869" y="2769"/>
                    </a:lnTo>
                    <a:lnTo>
                      <a:pt x="2902" y="2803"/>
                    </a:lnTo>
                    <a:cubicBezTo>
                      <a:pt x="2702" y="2269"/>
                      <a:pt x="2102" y="2102"/>
                      <a:pt x="1568" y="2069"/>
                    </a:cubicBezTo>
                    <a:cubicBezTo>
                      <a:pt x="1492" y="2069"/>
                      <a:pt x="1413" y="2072"/>
                      <a:pt x="1333" y="2072"/>
                    </a:cubicBezTo>
                    <a:cubicBezTo>
                      <a:pt x="1135" y="2072"/>
                      <a:pt x="934" y="2055"/>
                      <a:pt x="767" y="1935"/>
                    </a:cubicBezTo>
                    <a:cubicBezTo>
                      <a:pt x="601" y="1802"/>
                      <a:pt x="567" y="1602"/>
                      <a:pt x="734" y="1468"/>
                    </a:cubicBezTo>
                    <a:cubicBezTo>
                      <a:pt x="901" y="1268"/>
                      <a:pt x="1168" y="1202"/>
                      <a:pt x="1435" y="1168"/>
                    </a:cubicBezTo>
                    <a:cubicBezTo>
                      <a:pt x="1524" y="1159"/>
                      <a:pt x="1613" y="1155"/>
                      <a:pt x="1703" y="1155"/>
                    </a:cubicBezTo>
                    <a:cubicBezTo>
                      <a:pt x="1947" y="1155"/>
                      <a:pt x="2191" y="1186"/>
                      <a:pt x="2435" y="1235"/>
                    </a:cubicBezTo>
                    <a:cubicBezTo>
                      <a:pt x="2447" y="1238"/>
                      <a:pt x="2459" y="1239"/>
                      <a:pt x="2469" y="1239"/>
                    </a:cubicBezTo>
                    <a:cubicBezTo>
                      <a:pt x="2579" y="1239"/>
                      <a:pt x="2626" y="1095"/>
                      <a:pt x="2535" y="1035"/>
                    </a:cubicBezTo>
                    <a:cubicBezTo>
                      <a:pt x="2268" y="901"/>
                      <a:pt x="1968" y="835"/>
                      <a:pt x="1701" y="801"/>
                    </a:cubicBezTo>
                    <a:cubicBezTo>
                      <a:pt x="1701" y="768"/>
                      <a:pt x="1701" y="735"/>
                      <a:pt x="1701" y="701"/>
                    </a:cubicBezTo>
                    <a:lnTo>
                      <a:pt x="1701" y="534"/>
                    </a:lnTo>
                    <a:cubicBezTo>
                      <a:pt x="1701" y="401"/>
                      <a:pt x="1701" y="268"/>
                      <a:pt x="1668" y="167"/>
                    </a:cubicBezTo>
                    <a:cubicBezTo>
                      <a:pt x="1668" y="101"/>
                      <a:pt x="1635" y="67"/>
                      <a:pt x="1568" y="34"/>
                    </a:cubicBezTo>
                    <a:cubicBezTo>
                      <a:pt x="1535" y="1"/>
                      <a:pt x="1501" y="1"/>
                      <a:pt x="14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4"/>
              <p:cNvSpPr/>
              <p:nvPr/>
            </p:nvSpPr>
            <p:spPr>
              <a:xfrm flipH="1">
                <a:off x="2101609" y="3556049"/>
                <a:ext cx="128987" cy="128329"/>
              </a:xfrm>
              <a:custGeom>
                <a:rect b="b" l="l" r="r" t="t"/>
                <a:pathLst>
                  <a:path extrusionOk="0" h="6439" w="6472">
                    <a:moveTo>
                      <a:pt x="3203" y="0"/>
                    </a:moveTo>
                    <a:cubicBezTo>
                      <a:pt x="1435" y="0"/>
                      <a:pt x="1" y="1468"/>
                      <a:pt x="1" y="3236"/>
                    </a:cubicBezTo>
                    <a:cubicBezTo>
                      <a:pt x="1" y="5017"/>
                      <a:pt x="1435" y="6439"/>
                      <a:pt x="3176" y="6439"/>
                    </a:cubicBezTo>
                    <a:cubicBezTo>
                      <a:pt x="3196" y="6439"/>
                      <a:pt x="3216" y="6438"/>
                      <a:pt x="3236" y="6438"/>
                    </a:cubicBezTo>
                    <a:cubicBezTo>
                      <a:pt x="5004" y="6438"/>
                      <a:pt x="6472" y="5004"/>
                      <a:pt x="6439" y="3202"/>
                    </a:cubicBezTo>
                    <a:cubicBezTo>
                      <a:pt x="6439" y="1435"/>
                      <a:pt x="4971" y="0"/>
                      <a:pt x="3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4"/>
              <p:cNvSpPr/>
              <p:nvPr/>
            </p:nvSpPr>
            <p:spPr>
              <a:xfrm flipH="1">
                <a:off x="2138161" y="3571335"/>
                <a:ext cx="59850" cy="92435"/>
              </a:xfrm>
              <a:custGeom>
                <a:rect b="b" l="l" r="r" t="t"/>
                <a:pathLst>
                  <a:path extrusionOk="0" h="4638" w="3003">
                    <a:moveTo>
                      <a:pt x="1401" y="0"/>
                    </a:moveTo>
                    <a:cubicBezTo>
                      <a:pt x="1334" y="0"/>
                      <a:pt x="1268" y="67"/>
                      <a:pt x="1234" y="134"/>
                    </a:cubicBezTo>
                    <a:cubicBezTo>
                      <a:pt x="1234" y="167"/>
                      <a:pt x="1234" y="201"/>
                      <a:pt x="1234" y="201"/>
                    </a:cubicBezTo>
                    <a:lnTo>
                      <a:pt x="1234" y="234"/>
                    </a:lnTo>
                    <a:cubicBezTo>
                      <a:pt x="1201" y="334"/>
                      <a:pt x="1201" y="401"/>
                      <a:pt x="1201" y="501"/>
                    </a:cubicBezTo>
                    <a:lnTo>
                      <a:pt x="1201" y="668"/>
                    </a:lnTo>
                    <a:lnTo>
                      <a:pt x="1201" y="801"/>
                    </a:lnTo>
                    <a:cubicBezTo>
                      <a:pt x="1101" y="801"/>
                      <a:pt x="968" y="834"/>
                      <a:pt x="834" y="868"/>
                    </a:cubicBezTo>
                    <a:cubicBezTo>
                      <a:pt x="400" y="1034"/>
                      <a:pt x="0" y="1468"/>
                      <a:pt x="234" y="1935"/>
                    </a:cubicBezTo>
                    <a:cubicBezTo>
                      <a:pt x="534" y="2502"/>
                      <a:pt x="1168" y="2402"/>
                      <a:pt x="1701" y="2469"/>
                    </a:cubicBezTo>
                    <a:cubicBezTo>
                      <a:pt x="1935" y="2502"/>
                      <a:pt x="2202" y="2569"/>
                      <a:pt x="2369" y="2769"/>
                    </a:cubicBezTo>
                    <a:cubicBezTo>
                      <a:pt x="2502" y="2936"/>
                      <a:pt x="2502" y="3169"/>
                      <a:pt x="2369" y="3336"/>
                    </a:cubicBezTo>
                    <a:cubicBezTo>
                      <a:pt x="2185" y="3603"/>
                      <a:pt x="1885" y="3678"/>
                      <a:pt x="1564" y="3678"/>
                    </a:cubicBezTo>
                    <a:cubicBezTo>
                      <a:pt x="1243" y="3678"/>
                      <a:pt x="901" y="3603"/>
                      <a:pt x="634" y="3570"/>
                    </a:cubicBezTo>
                    <a:cubicBezTo>
                      <a:pt x="610" y="3562"/>
                      <a:pt x="585" y="3558"/>
                      <a:pt x="559" y="3558"/>
                    </a:cubicBezTo>
                    <a:cubicBezTo>
                      <a:pt x="476" y="3558"/>
                      <a:pt x="393" y="3601"/>
                      <a:pt x="367" y="3703"/>
                    </a:cubicBezTo>
                    <a:cubicBezTo>
                      <a:pt x="334" y="3803"/>
                      <a:pt x="400" y="3937"/>
                      <a:pt x="534" y="3970"/>
                    </a:cubicBezTo>
                    <a:cubicBezTo>
                      <a:pt x="834" y="4003"/>
                      <a:pt x="1134" y="4070"/>
                      <a:pt x="1468" y="4070"/>
                    </a:cubicBezTo>
                    <a:lnTo>
                      <a:pt x="1468" y="4170"/>
                    </a:lnTo>
                    <a:cubicBezTo>
                      <a:pt x="1468" y="4303"/>
                      <a:pt x="1501" y="4404"/>
                      <a:pt x="1535" y="4504"/>
                    </a:cubicBezTo>
                    <a:cubicBezTo>
                      <a:pt x="1535" y="4604"/>
                      <a:pt x="1635" y="4637"/>
                      <a:pt x="1735" y="4637"/>
                    </a:cubicBezTo>
                    <a:cubicBezTo>
                      <a:pt x="1801" y="4637"/>
                      <a:pt x="1902" y="4537"/>
                      <a:pt x="1902" y="4437"/>
                    </a:cubicBezTo>
                    <a:cubicBezTo>
                      <a:pt x="1868" y="4370"/>
                      <a:pt x="1868" y="4270"/>
                      <a:pt x="1868" y="4170"/>
                    </a:cubicBezTo>
                    <a:cubicBezTo>
                      <a:pt x="1868" y="4137"/>
                      <a:pt x="1868" y="4103"/>
                      <a:pt x="1868" y="4037"/>
                    </a:cubicBezTo>
                    <a:cubicBezTo>
                      <a:pt x="2002" y="4037"/>
                      <a:pt x="2135" y="4003"/>
                      <a:pt x="2268" y="3937"/>
                    </a:cubicBezTo>
                    <a:cubicBezTo>
                      <a:pt x="2702" y="3736"/>
                      <a:pt x="3002" y="3236"/>
                      <a:pt x="2802" y="2736"/>
                    </a:cubicBezTo>
                    <a:cubicBezTo>
                      <a:pt x="2602" y="2235"/>
                      <a:pt x="2002" y="2069"/>
                      <a:pt x="1501" y="2035"/>
                    </a:cubicBezTo>
                    <a:cubicBezTo>
                      <a:pt x="1425" y="2035"/>
                      <a:pt x="1346" y="2038"/>
                      <a:pt x="1267" y="2038"/>
                    </a:cubicBezTo>
                    <a:cubicBezTo>
                      <a:pt x="1071" y="2038"/>
                      <a:pt x="877" y="2021"/>
                      <a:pt x="734" y="1902"/>
                    </a:cubicBezTo>
                    <a:cubicBezTo>
                      <a:pt x="567" y="1768"/>
                      <a:pt x="534" y="1568"/>
                      <a:pt x="667" y="1435"/>
                    </a:cubicBezTo>
                    <a:cubicBezTo>
                      <a:pt x="867" y="1235"/>
                      <a:pt x="1134" y="1168"/>
                      <a:pt x="1368" y="1168"/>
                    </a:cubicBezTo>
                    <a:cubicBezTo>
                      <a:pt x="1506" y="1154"/>
                      <a:pt x="1644" y="1146"/>
                      <a:pt x="1782" y="1146"/>
                    </a:cubicBezTo>
                    <a:cubicBezTo>
                      <a:pt x="1978" y="1146"/>
                      <a:pt x="2173" y="1162"/>
                      <a:pt x="2369" y="1201"/>
                    </a:cubicBezTo>
                    <a:cubicBezTo>
                      <a:pt x="2377" y="1204"/>
                      <a:pt x="2386" y="1206"/>
                      <a:pt x="2395" y="1206"/>
                    </a:cubicBezTo>
                    <a:cubicBezTo>
                      <a:pt x="2485" y="1206"/>
                      <a:pt x="2557" y="1062"/>
                      <a:pt x="2435" y="1001"/>
                    </a:cubicBezTo>
                    <a:cubicBezTo>
                      <a:pt x="2202" y="901"/>
                      <a:pt x="1902" y="801"/>
                      <a:pt x="1635" y="768"/>
                    </a:cubicBezTo>
                    <a:cubicBezTo>
                      <a:pt x="1635" y="734"/>
                      <a:pt x="1635" y="701"/>
                      <a:pt x="1635" y="668"/>
                    </a:cubicBezTo>
                    <a:lnTo>
                      <a:pt x="1635" y="501"/>
                    </a:lnTo>
                    <a:cubicBezTo>
                      <a:pt x="1635" y="401"/>
                      <a:pt x="1635" y="267"/>
                      <a:pt x="1635" y="134"/>
                    </a:cubicBezTo>
                    <a:cubicBezTo>
                      <a:pt x="1601" y="100"/>
                      <a:pt x="1568" y="34"/>
                      <a:pt x="1535" y="34"/>
                    </a:cubicBezTo>
                    <a:cubicBezTo>
                      <a:pt x="1501" y="0"/>
                      <a:pt x="1435" y="0"/>
                      <a:pt x="14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4"/>
              <p:cNvSpPr/>
              <p:nvPr/>
            </p:nvSpPr>
            <p:spPr>
              <a:xfrm flipH="1">
                <a:off x="2415387" y="3556049"/>
                <a:ext cx="128987" cy="128329"/>
              </a:xfrm>
              <a:custGeom>
                <a:rect b="b" l="l" r="r" t="t"/>
                <a:pathLst>
                  <a:path extrusionOk="0" h="6439" w="6472">
                    <a:moveTo>
                      <a:pt x="3236" y="0"/>
                    </a:moveTo>
                    <a:cubicBezTo>
                      <a:pt x="1434" y="0"/>
                      <a:pt x="0" y="1468"/>
                      <a:pt x="0" y="3236"/>
                    </a:cubicBezTo>
                    <a:cubicBezTo>
                      <a:pt x="33" y="5017"/>
                      <a:pt x="1435" y="6439"/>
                      <a:pt x="3208" y="6439"/>
                    </a:cubicBezTo>
                    <a:cubicBezTo>
                      <a:pt x="3228" y="6439"/>
                      <a:pt x="3249" y="6438"/>
                      <a:pt x="3269" y="6438"/>
                    </a:cubicBezTo>
                    <a:cubicBezTo>
                      <a:pt x="5037" y="6438"/>
                      <a:pt x="6471" y="5004"/>
                      <a:pt x="6471" y="3202"/>
                    </a:cubicBezTo>
                    <a:cubicBezTo>
                      <a:pt x="6471" y="1435"/>
                      <a:pt x="5004" y="0"/>
                      <a:pt x="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4"/>
              <p:cNvSpPr/>
              <p:nvPr/>
            </p:nvSpPr>
            <p:spPr>
              <a:xfrm flipH="1">
                <a:off x="2451281" y="3571335"/>
                <a:ext cx="60527" cy="92435"/>
              </a:xfrm>
              <a:custGeom>
                <a:rect b="b" l="l" r="r" t="t"/>
                <a:pathLst>
                  <a:path extrusionOk="0" h="4638" w="3037">
                    <a:moveTo>
                      <a:pt x="1435" y="0"/>
                    </a:moveTo>
                    <a:cubicBezTo>
                      <a:pt x="1335" y="0"/>
                      <a:pt x="1268" y="67"/>
                      <a:pt x="1235" y="134"/>
                    </a:cubicBezTo>
                    <a:cubicBezTo>
                      <a:pt x="1235" y="167"/>
                      <a:pt x="1235" y="201"/>
                      <a:pt x="1235" y="201"/>
                    </a:cubicBezTo>
                    <a:lnTo>
                      <a:pt x="1235" y="234"/>
                    </a:lnTo>
                    <a:cubicBezTo>
                      <a:pt x="1235" y="334"/>
                      <a:pt x="1235" y="401"/>
                      <a:pt x="1235" y="501"/>
                    </a:cubicBezTo>
                    <a:lnTo>
                      <a:pt x="1235" y="668"/>
                    </a:lnTo>
                    <a:lnTo>
                      <a:pt x="1235" y="801"/>
                    </a:lnTo>
                    <a:cubicBezTo>
                      <a:pt x="1101" y="801"/>
                      <a:pt x="968" y="834"/>
                      <a:pt x="835" y="868"/>
                    </a:cubicBezTo>
                    <a:cubicBezTo>
                      <a:pt x="401" y="1034"/>
                      <a:pt x="1" y="1468"/>
                      <a:pt x="267" y="1935"/>
                    </a:cubicBezTo>
                    <a:cubicBezTo>
                      <a:pt x="534" y="2502"/>
                      <a:pt x="1201" y="2402"/>
                      <a:pt x="1702" y="2469"/>
                    </a:cubicBezTo>
                    <a:cubicBezTo>
                      <a:pt x="1935" y="2502"/>
                      <a:pt x="2202" y="2569"/>
                      <a:pt x="2369" y="2769"/>
                    </a:cubicBezTo>
                    <a:cubicBezTo>
                      <a:pt x="2502" y="2936"/>
                      <a:pt x="2536" y="3169"/>
                      <a:pt x="2402" y="3336"/>
                    </a:cubicBezTo>
                    <a:cubicBezTo>
                      <a:pt x="2202" y="3603"/>
                      <a:pt x="1894" y="3678"/>
                      <a:pt x="1568" y="3678"/>
                    </a:cubicBezTo>
                    <a:cubicBezTo>
                      <a:pt x="1243" y="3678"/>
                      <a:pt x="901" y="3603"/>
                      <a:pt x="634" y="3570"/>
                    </a:cubicBezTo>
                    <a:cubicBezTo>
                      <a:pt x="611" y="3562"/>
                      <a:pt x="587" y="3558"/>
                      <a:pt x="564" y="3558"/>
                    </a:cubicBezTo>
                    <a:cubicBezTo>
                      <a:pt x="491" y="3558"/>
                      <a:pt x="426" y="3601"/>
                      <a:pt x="401" y="3703"/>
                    </a:cubicBezTo>
                    <a:cubicBezTo>
                      <a:pt x="368" y="3803"/>
                      <a:pt x="434" y="3937"/>
                      <a:pt x="534" y="3970"/>
                    </a:cubicBezTo>
                    <a:cubicBezTo>
                      <a:pt x="835" y="4003"/>
                      <a:pt x="1168" y="4070"/>
                      <a:pt x="1468" y="4070"/>
                    </a:cubicBezTo>
                    <a:lnTo>
                      <a:pt x="1468" y="4170"/>
                    </a:lnTo>
                    <a:cubicBezTo>
                      <a:pt x="1502" y="4303"/>
                      <a:pt x="1502" y="4404"/>
                      <a:pt x="1535" y="4504"/>
                    </a:cubicBezTo>
                    <a:cubicBezTo>
                      <a:pt x="1568" y="4604"/>
                      <a:pt x="1635" y="4637"/>
                      <a:pt x="1735" y="4637"/>
                    </a:cubicBezTo>
                    <a:cubicBezTo>
                      <a:pt x="1835" y="4637"/>
                      <a:pt x="1902" y="4537"/>
                      <a:pt x="1902" y="4437"/>
                    </a:cubicBezTo>
                    <a:cubicBezTo>
                      <a:pt x="1902" y="4370"/>
                      <a:pt x="1902" y="4270"/>
                      <a:pt x="1869" y="4170"/>
                    </a:cubicBezTo>
                    <a:cubicBezTo>
                      <a:pt x="1869" y="4137"/>
                      <a:pt x="1869" y="4103"/>
                      <a:pt x="1869" y="4037"/>
                    </a:cubicBezTo>
                    <a:cubicBezTo>
                      <a:pt x="2002" y="4037"/>
                      <a:pt x="2135" y="4003"/>
                      <a:pt x="2269" y="3937"/>
                    </a:cubicBezTo>
                    <a:cubicBezTo>
                      <a:pt x="2736" y="3736"/>
                      <a:pt x="3036" y="3236"/>
                      <a:pt x="2836" y="2736"/>
                    </a:cubicBezTo>
                    <a:cubicBezTo>
                      <a:pt x="2602" y="2235"/>
                      <a:pt x="2035" y="2069"/>
                      <a:pt x="1535" y="2035"/>
                    </a:cubicBezTo>
                    <a:cubicBezTo>
                      <a:pt x="1459" y="2035"/>
                      <a:pt x="1380" y="2038"/>
                      <a:pt x="1300" y="2038"/>
                    </a:cubicBezTo>
                    <a:cubicBezTo>
                      <a:pt x="1102" y="2038"/>
                      <a:pt x="901" y="2021"/>
                      <a:pt x="734" y="1902"/>
                    </a:cubicBezTo>
                    <a:cubicBezTo>
                      <a:pt x="568" y="1768"/>
                      <a:pt x="534" y="1568"/>
                      <a:pt x="701" y="1435"/>
                    </a:cubicBezTo>
                    <a:cubicBezTo>
                      <a:pt x="868" y="1235"/>
                      <a:pt x="1135" y="1168"/>
                      <a:pt x="1402" y="1168"/>
                    </a:cubicBezTo>
                    <a:cubicBezTo>
                      <a:pt x="1526" y="1154"/>
                      <a:pt x="1662" y="1146"/>
                      <a:pt x="1800" y="1146"/>
                    </a:cubicBezTo>
                    <a:cubicBezTo>
                      <a:pt x="1994" y="1146"/>
                      <a:pt x="2193" y="1162"/>
                      <a:pt x="2369" y="1201"/>
                    </a:cubicBezTo>
                    <a:cubicBezTo>
                      <a:pt x="2381" y="1204"/>
                      <a:pt x="2392" y="1206"/>
                      <a:pt x="2403" y="1206"/>
                    </a:cubicBezTo>
                    <a:cubicBezTo>
                      <a:pt x="2513" y="1206"/>
                      <a:pt x="2560" y="1062"/>
                      <a:pt x="2469" y="1001"/>
                    </a:cubicBezTo>
                    <a:cubicBezTo>
                      <a:pt x="2202" y="901"/>
                      <a:pt x="1935" y="801"/>
                      <a:pt x="1635" y="768"/>
                    </a:cubicBezTo>
                    <a:cubicBezTo>
                      <a:pt x="1668" y="734"/>
                      <a:pt x="1668" y="701"/>
                      <a:pt x="1668" y="668"/>
                    </a:cubicBezTo>
                    <a:lnTo>
                      <a:pt x="1668" y="501"/>
                    </a:lnTo>
                    <a:cubicBezTo>
                      <a:pt x="1668" y="401"/>
                      <a:pt x="1668" y="267"/>
                      <a:pt x="1635" y="134"/>
                    </a:cubicBezTo>
                    <a:cubicBezTo>
                      <a:pt x="1635" y="100"/>
                      <a:pt x="1602" y="34"/>
                      <a:pt x="1535" y="34"/>
                    </a:cubicBezTo>
                    <a:cubicBezTo>
                      <a:pt x="1502" y="0"/>
                      <a:pt x="1468" y="0"/>
                      <a:pt x="14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4"/>
              <p:cNvSpPr/>
              <p:nvPr/>
            </p:nvSpPr>
            <p:spPr>
              <a:xfrm flipH="1">
                <a:off x="2720535" y="3556049"/>
                <a:ext cx="128987" cy="128329"/>
              </a:xfrm>
              <a:custGeom>
                <a:rect b="b" l="l" r="r" t="t"/>
                <a:pathLst>
                  <a:path extrusionOk="0" h="6439" w="6472">
                    <a:moveTo>
                      <a:pt x="3236" y="0"/>
                    </a:moveTo>
                    <a:cubicBezTo>
                      <a:pt x="1435" y="0"/>
                      <a:pt x="0" y="1468"/>
                      <a:pt x="34" y="3236"/>
                    </a:cubicBezTo>
                    <a:cubicBezTo>
                      <a:pt x="34" y="5017"/>
                      <a:pt x="1435" y="6439"/>
                      <a:pt x="3208" y="6439"/>
                    </a:cubicBezTo>
                    <a:cubicBezTo>
                      <a:pt x="3228" y="6439"/>
                      <a:pt x="3249" y="6438"/>
                      <a:pt x="3269" y="6438"/>
                    </a:cubicBezTo>
                    <a:cubicBezTo>
                      <a:pt x="5037" y="6438"/>
                      <a:pt x="6471" y="5004"/>
                      <a:pt x="6471" y="3202"/>
                    </a:cubicBezTo>
                    <a:cubicBezTo>
                      <a:pt x="6471" y="1435"/>
                      <a:pt x="5004" y="0"/>
                      <a:pt x="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4"/>
              <p:cNvSpPr/>
              <p:nvPr/>
            </p:nvSpPr>
            <p:spPr>
              <a:xfrm flipH="1">
                <a:off x="2756429" y="3571335"/>
                <a:ext cx="60527" cy="92435"/>
              </a:xfrm>
              <a:custGeom>
                <a:rect b="b" l="l" r="r" t="t"/>
                <a:pathLst>
                  <a:path extrusionOk="0" h="4638" w="3037">
                    <a:moveTo>
                      <a:pt x="1435" y="0"/>
                    </a:moveTo>
                    <a:cubicBezTo>
                      <a:pt x="1335" y="0"/>
                      <a:pt x="1268" y="67"/>
                      <a:pt x="1268" y="134"/>
                    </a:cubicBezTo>
                    <a:cubicBezTo>
                      <a:pt x="1268" y="167"/>
                      <a:pt x="1235" y="201"/>
                      <a:pt x="1235" y="201"/>
                    </a:cubicBezTo>
                    <a:lnTo>
                      <a:pt x="1235" y="234"/>
                    </a:lnTo>
                    <a:cubicBezTo>
                      <a:pt x="1235" y="334"/>
                      <a:pt x="1235" y="401"/>
                      <a:pt x="1235" y="501"/>
                    </a:cubicBezTo>
                    <a:lnTo>
                      <a:pt x="1235" y="668"/>
                    </a:lnTo>
                    <a:lnTo>
                      <a:pt x="1235" y="801"/>
                    </a:lnTo>
                    <a:cubicBezTo>
                      <a:pt x="1101" y="801"/>
                      <a:pt x="968" y="834"/>
                      <a:pt x="868" y="868"/>
                    </a:cubicBezTo>
                    <a:cubicBezTo>
                      <a:pt x="434" y="1034"/>
                      <a:pt x="1" y="1468"/>
                      <a:pt x="268" y="1935"/>
                    </a:cubicBezTo>
                    <a:cubicBezTo>
                      <a:pt x="534" y="2502"/>
                      <a:pt x="1202" y="2402"/>
                      <a:pt x="1702" y="2469"/>
                    </a:cubicBezTo>
                    <a:cubicBezTo>
                      <a:pt x="1969" y="2502"/>
                      <a:pt x="2236" y="2569"/>
                      <a:pt x="2369" y="2769"/>
                    </a:cubicBezTo>
                    <a:cubicBezTo>
                      <a:pt x="2536" y="2936"/>
                      <a:pt x="2536" y="3169"/>
                      <a:pt x="2402" y="3336"/>
                    </a:cubicBezTo>
                    <a:cubicBezTo>
                      <a:pt x="2219" y="3603"/>
                      <a:pt x="1919" y="3678"/>
                      <a:pt x="1598" y="3678"/>
                    </a:cubicBezTo>
                    <a:cubicBezTo>
                      <a:pt x="1277" y="3678"/>
                      <a:pt x="935" y="3603"/>
                      <a:pt x="668" y="3570"/>
                    </a:cubicBezTo>
                    <a:cubicBezTo>
                      <a:pt x="636" y="3562"/>
                      <a:pt x="607" y="3558"/>
                      <a:pt x="579" y="3558"/>
                    </a:cubicBezTo>
                    <a:cubicBezTo>
                      <a:pt x="491" y="3558"/>
                      <a:pt x="426" y="3601"/>
                      <a:pt x="401" y="3703"/>
                    </a:cubicBezTo>
                    <a:cubicBezTo>
                      <a:pt x="368" y="3803"/>
                      <a:pt x="434" y="3937"/>
                      <a:pt x="534" y="3970"/>
                    </a:cubicBezTo>
                    <a:cubicBezTo>
                      <a:pt x="835" y="4003"/>
                      <a:pt x="1168" y="4070"/>
                      <a:pt x="1502" y="4070"/>
                    </a:cubicBezTo>
                    <a:lnTo>
                      <a:pt x="1502" y="4170"/>
                    </a:lnTo>
                    <a:cubicBezTo>
                      <a:pt x="1502" y="4303"/>
                      <a:pt x="1502" y="4404"/>
                      <a:pt x="1535" y="4504"/>
                    </a:cubicBezTo>
                    <a:cubicBezTo>
                      <a:pt x="1568" y="4604"/>
                      <a:pt x="1669" y="4637"/>
                      <a:pt x="1735" y="4637"/>
                    </a:cubicBezTo>
                    <a:cubicBezTo>
                      <a:pt x="1835" y="4637"/>
                      <a:pt x="1935" y="4537"/>
                      <a:pt x="1902" y="4437"/>
                    </a:cubicBezTo>
                    <a:cubicBezTo>
                      <a:pt x="1902" y="4370"/>
                      <a:pt x="1902" y="4270"/>
                      <a:pt x="1902" y="4170"/>
                    </a:cubicBezTo>
                    <a:cubicBezTo>
                      <a:pt x="1902" y="4137"/>
                      <a:pt x="1902" y="4103"/>
                      <a:pt x="1869" y="4037"/>
                    </a:cubicBezTo>
                    <a:cubicBezTo>
                      <a:pt x="2035" y="4037"/>
                      <a:pt x="2169" y="4003"/>
                      <a:pt x="2269" y="3937"/>
                    </a:cubicBezTo>
                    <a:cubicBezTo>
                      <a:pt x="2736" y="3736"/>
                      <a:pt x="3036" y="3236"/>
                      <a:pt x="2836" y="2736"/>
                    </a:cubicBezTo>
                    <a:cubicBezTo>
                      <a:pt x="2636" y="2235"/>
                      <a:pt x="2035" y="2069"/>
                      <a:pt x="1535" y="2035"/>
                    </a:cubicBezTo>
                    <a:cubicBezTo>
                      <a:pt x="1459" y="2035"/>
                      <a:pt x="1380" y="2038"/>
                      <a:pt x="1301" y="2038"/>
                    </a:cubicBezTo>
                    <a:cubicBezTo>
                      <a:pt x="1102" y="2038"/>
                      <a:pt x="901" y="2021"/>
                      <a:pt x="735" y="1902"/>
                    </a:cubicBezTo>
                    <a:cubicBezTo>
                      <a:pt x="568" y="1768"/>
                      <a:pt x="534" y="1568"/>
                      <a:pt x="701" y="1435"/>
                    </a:cubicBezTo>
                    <a:cubicBezTo>
                      <a:pt x="868" y="1235"/>
                      <a:pt x="1168" y="1168"/>
                      <a:pt x="1402" y="1168"/>
                    </a:cubicBezTo>
                    <a:cubicBezTo>
                      <a:pt x="1540" y="1154"/>
                      <a:pt x="1678" y="1146"/>
                      <a:pt x="1814" y="1146"/>
                    </a:cubicBezTo>
                    <a:cubicBezTo>
                      <a:pt x="2006" y="1146"/>
                      <a:pt x="2193" y="1162"/>
                      <a:pt x="2369" y="1201"/>
                    </a:cubicBezTo>
                    <a:cubicBezTo>
                      <a:pt x="2381" y="1204"/>
                      <a:pt x="2393" y="1206"/>
                      <a:pt x="2404" y="1206"/>
                    </a:cubicBezTo>
                    <a:cubicBezTo>
                      <a:pt x="2518" y="1206"/>
                      <a:pt x="2591" y="1062"/>
                      <a:pt x="2469" y="1001"/>
                    </a:cubicBezTo>
                    <a:cubicBezTo>
                      <a:pt x="2202" y="901"/>
                      <a:pt x="1935" y="801"/>
                      <a:pt x="1669" y="768"/>
                    </a:cubicBezTo>
                    <a:cubicBezTo>
                      <a:pt x="1669" y="734"/>
                      <a:pt x="1669" y="701"/>
                      <a:pt x="1669" y="668"/>
                    </a:cubicBezTo>
                    <a:lnTo>
                      <a:pt x="1669" y="501"/>
                    </a:lnTo>
                    <a:cubicBezTo>
                      <a:pt x="1669" y="401"/>
                      <a:pt x="1669" y="267"/>
                      <a:pt x="1635" y="134"/>
                    </a:cubicBezTo>
                    <a:cubicBezTo>
                      <a:pt x="1635" y="100"/>
                      <a:pt x="1602" y="34"/>
                      <a:pt x="1568" y="34"/>
                    </a:cubicBezTo>
                    <a:cubicBezTo>
                      <a:pt x="1502" y="0"/>
                      <a:pt x="1468" y="0"/>
                      <a:pt x="14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 flipH="1">
                <a:off x="3025684" y="3556049"/>
                <a:ext cx="128987" cy="128329"/>
              </a:xfrm>
              <a:custGeom>
                <a:rect b="b" l="l" r="r" t="t"/>
                <a:pathLst>
                  <a:path extrusionOk="0" h="6439" w="6472">
                    <a:moveTo>
                      <a:pt x="3236" y="0"/>
                    </a:moveTo>
                    <a:cubicBezTo>
                      <a:pt x="1468" y="0"/>
                      <a:pt x="0" y="1468"/>
                      <a:pt x="34" y="3236"/>
                    </a:cubicBezTo>
                    <a:cubicBezTo>
                      <a:pt x="34" y="5017"/>
                      <a:pt x="1468" y="6439"/>
                      <a:pt x="3209" y="6439"/>
                    </a:cubicBezTo>
                    <a:cubicBezTo>
                      <a:pt x="3229" y="6439"/>
                      <a:pt x="3249" y="6438"/>
                      <a:pt x="3269" y="6438"/>
                    </a:cubicBezTo>
                    <a:cubicBezTo>
                      <a:pt x="5037" y="6438"/>
                      <a:pt x="6472" y="5004"/>
                      <a:pt x="6472" y="3202"/>
                    </a:cubicBezTo>
                    <a:cubicBezTo>
                      <a:pt x="6472" y="1435"/>
                      <a:pt x="5004" y="0"/>
                      <a:pt x="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4"/>
              <p:cNvSpPr/>
              <p:nvPr/>
            </p:nvSpPr>
            <p:spPr>
              <a:xfrm flipH="1">
                <a:off x="3061578" y="3571335"/>
                <a:ext cx="60527" cy="92435"/>
              </a:xfrm>
              <a:custGeom>
                <a:rect b="b" l="l" r="r" t="t"/>
                <a:pathLst>
                  <a:path extrusionOk="0" h="4638" w="3037">
                    <a:moveTo>
                      <a:pt x="1435" y="0"/>
                    </a:moveTo>
                    <a:cubicBezTo>
                      <a:pt x="1368" y="0"/>
                      <a:pt x="1268" y="67"/>
                      <a:pt x="1268" y="134"/>
                    </a:cubicBezTo>
                    <a:cubicBezTo>
                      <a:pt x="1268" y="167"/>
                      <a:pt x="1235" y="201"/>
                      <a:pt x="1235" y="201"/>
                    </a:cubicBezTo>
                    <a:lnTo>
                      <a:pt x="1235" y="234"/>
                    </a:lnTo>
                    <a:cubicBezTo>
                      <a:pt x="1235" y="334"/>
                      <a:pt x="1235" y="401"/>
                      <a:pt x="1235" y="501"/>
                    </a:cubicBezTo>
                    <a:lnTo>
                      <a:pt x="1235" y="668"/>
                    </a:lnTo>
                    <a:lnTo>
                      <a:pt x="1235" y="801"/>
                    </a:lnTo>
                    <a:cubicBezTo>
                      <a:pt x="1102" y="801"/>
                      <a:pt x="968" y="834"/>
                      <a:pt x="868" y="868"/>
                    </a:cubicBezTo>
                    <a:cubicBezTo>
                      <a:pt x="434" y="1034"/>
                      <a:pt x="1" y="1468"/>
                      <a:pt x="268" y="1935"/>
                    </a:cubicBezTo>
                    <a:cubicBezTo>
                      <a:pt x="568" y="2502"/>
                      <a:pt x="1202" y="2402"/>
                      <a:pt x="1735" y="2469"/>
                    </a:cubicBezTo>
                    <a:cubicBezTo>
                      <a:pt x="1969" y="2502"/>
                      <a:pt x="2236" y="2569"/>
                      <a:pt x="2369" y="2769"/>
                    </a:cubicBezTo>
                    <a:cubicBezTo>
                      <a:pt x="2536" y="2936"/>
                      <a:pt x="2536" y="3169"/>
                      <a:pt x="2402" y="3336"/>
                    </a:cubicBezTo>
                    <a:cubicBezTo>
                      <a:pt x="2219" y="3603"/>
                      <a:pt x="1919" y="3678"/>
                      <a:pt x="1598" y="3678"/>
                    </a:cubicBezTo>
                    <a:cubicBezTo>
                      <a:pt x="1277" y="3678"/>
                      <a:pt x="935" y="3603"/>
                      <a:pt x="668" y="3570"/>
                    </a:cubicBezTo>
                    <a:cubicBezTo>
                      <a:pt x="636" y="3562"/>
                      <a:pt x="607" y="3558"/>
                      <a:pt x="579" y="3558"/>
                    </a:cubicBezTo>
                    <a:cubicBezTo>
                      <a:pt x="491" y="3558"/>
                      <a:pt x="427" y="3601"/>
                      <a:pt x="401" y="3703"/>
                    </a:cubicBezTo>
                    <a:cubicBezTo>
                      <a:pt x="368" y="3803"/>
                      <a:pt x="434" y="3937"/>
                      <a:pt x="534" y="3970"/>
                    </a:cubicBezTo>
                    <a:cubicBezTo>
                      <a:pt x="835" y="4003"/>
                      <a:pt x="1168" y="4070"/>
                      <a:pt x="1502" y="4070"/>
                    </a:cubicBezTo>
                    <a:lnTo>
                      <a:pt x="1502" y="4170"/>
                    </a:lnTo>
                    <a:cubicBezTo>
                      <a:pt x="1502" y="4303"/>
                      <a:pt x="1502" y="4404"/>
                      <a:pt x="1535" y="4504"/>
                    </a:cubicBezTo>
                    <a:cubicBezTo>
                      <a:pt x="1569" y="4604"/>
                      <a:pt x="1669" y="4637"/>
                      <a:pt x="1735" y="4637"/>
                    </a:cubicBezTo>
                    <a:cubicBezTo>
                      <a:pt x="1835" y="4637"/>
                      <a:pt x="1935" y="4537"/>
                      <a:pt x="1935" y="4437"/>
                    </a:cubicBezTo>
                    <a:cubicBezTo>
                      <a:pt x="1902" y="4370"/>
                      <a:pt x="1902" y="4270"/>
                      <a:pt x="1902" y="4170"/>
                    </a:cubicBezTo>
                    <a:cubicBezTo>
                      <a:pt x="1902" y="4137"/>
                      <a:pt x="1902" y="4103"/>
                      <a:pt x="1869" y="4037"/>
                    </a:cubicBezTo>
                    <a:cubicBezTo>
                      <a:pt x="2036" y="4037"/>
                      <a:pt x="2169" y="4003"/>
                      <a:pt x="2302" y="3937"/>
                    </a:cubicBezTo>
                    <a:cubicBezTo>
                      <a:pt x="2736" y="3736"/>
                      <a:pt x="3036" y="3236"/>
                      <a:pt x="2836" y="2736"/>
                    </a:cubicBezTo>
                    <a:cubicBezTo>
                      <a:pt x="2636" y="2235"/>
                      <a:pt x="2036" y="2069"/>
                      <a:pt x="1535" y="2035"/>
                    </a:cubicBezTo>
                    <a:cubicBezTo>
                      <a:pt x="1459" y="2035"/>
                      <a:pt x="1380" y="2038"/>
                      <a:pt x="1301" y="2038"/>
                    </a:cubicBezTo>
                    <a:cubicBezTo>
                      <a:pt x="1102" y="2038"/>
                      <a:pt x="901" y="2021"/>
                      <a:pt x="735" y="1902"/>
                    </a:cubicBezTo>
                    <a:cubicBezTo>
                      <a:pt x="568" y="1768"/>
                      <a:pt x="534" y="1568"/>
                      <a:pt x="701" y="1435"/>
                    </a:cubicBezTo>
                    <a:cubicBezTo>
                      <a:pt x="901" y="1235"/>
                      <a:pt x="1168" y="1168"/>
                      <a:pt x="1402" y="1168"/>
                    </a:cubicBezTo>
                    <a:cubicBezTo>
                      <a:pt x="1540" y="1154"/>
                      <a:pt x="1678" y="1146"/>
                      <a:pt x="1816" y="1146"/>
                    </a:cubicBezTo>
                    <a:cubicBezTo>
                      <a:pt x="2012" y="1146"/>
                      <a:pt x="2207" y="1162"/>
                      <a:pt x="2402" y="1201"/>
                    </a:cubicBezTo>
                    <a:cubicBezTo>
                      <a:pt x="2411" y="1204"/>
                      <a:pt x="2420" y="1206"/>
                      <a:pt x="2429" y="1206"/>
                    </a:cubicBezTo>
                    <a:cubicBezTo>
                      <a:pt x="2519" y="1206"/>
                      <a:pt x="2591" y="1062"/>
                      <a:pt x="2469" y="1001"/>
                    </a:cubicBezTo>
                    <a:cubicBezTo>
                      <a:pt x="2236" y="901"/>
                      <a:pt x="1935" y="801"/>
                      <a:pt x="1669" y="768"/>
                    </a:cubicBezTo>
                    <a:cubicBezTo>
                      <a:pt x="1669" y="734"/>
                      <a:pt x="1669" y="701"/>
                      <a:pt x="1669" y="668"/>
                    </a:cubicBezTo>
                    <a:lnTo>
                      <a:pt x="1669" y="501"/>
                    </a:lnTo>
                    <a:cubicBezTo>
                      <a:pt x="1669" y="401"/>
                      <a:pt x="1669" y="267"/>
                      <a:pt x="1635" y="134"/>
                    </a:cubicBezTo>
                    <a:cubicBezTo>
                      <a:pt x="1635" y="100"/>
                      <a:pt x="1602" y="34"/>
                      <a:pt x="1569" y="34"/>
                    </a:cubicBezTo>
                    <a:cubicBezTo>
                      <a:pt x="1502" y="0"/>
                      <a:pt x="1468" y="0"/>
                      <a:pt x="14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4"/>
              <p:cNvSpPr/>
              <p:nvPr/>
            </p:nvSpPr>
            <p:spPr>
              <a:xfrm flipH="1">
                <a:off x="2101609" y="3260865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03" y="1"/>
                    </a:moveTo>
                    <a:cubicBezTo>
                      <a:pt x="1435" y="34"/>
                      <a:pt x="1" y="1468"/>
                      <a:pt x="1" y="3270"/>
                    </a:cubicBezTo>
                    <a:cubicBezTo>
                      <a:pt x="1" y="5038"/>
                      <a:pt x="1468" y="6472"/>
                      <a:pt x="3236" y="6472"/>
                    </a:cubicBezTo>
                    <a:cubicBezTo>
                      <a:pt x="5004" y="6439"/>
                      <a:pt x="6472" y="5004"/>
                      <a:pt x="6439" y="3236"/>
                    </a:cubicBezTo>
                    <a:cubicBezTo>
                      <a:pt x="6439" y="1435"/>
                      <a:pt x="4971" y="1"/>
                      <a:pt x="3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34"/>
              <p:cNvSpPr/>
              <p:nvPr/>
            </p:nvSpPr>
            <p:spPr>
              <a:xfrm flipH="1">
                <a:off x="2138161" y="3276152"/>
                <a:ext cx="59850" cy="92615"/>
              </a:xfrm>
              <a:custGeom>
                <a:rect b="b" l="l" r="r" t="t"/>
                <a:pathLst>
                  <a:path extrusionOk="0" h="4647" w="3003">
                    <a:moveTo>
                      <a:pt x="1401" y="1"/>
                    </a:moveTo>
                    <a:cubicBezTo>
                      <a:pt x="1334" y="34"/>
                      <a:pt x="1268" y="67"/>
                      <a:pt x="1234" y="168"/>
                    </a:cubicBezTo>
                    <a:cubicBezTo>
                      <a:pt x="1234" y="168"/>
                      <a:pt x="1234" y="201"/>
                      <a:pt x="1234" y="201"/>
                    </a:cubicBezTo>
                    <a:lnTo>
                      <a:pt x="1234" y="234"/>
                    </a:lnTo>
                    <a:cubicBezTo>
                      <a:pt x="1201" y="334"/>
                      <a:pt x="1201" y="434"/>
                      <a:pt x="1201" y="534"/>
                    </a:cubicBezTo>
                    <a:lnTo>
                      <a:pt x="1201" y="668"/>
                    </a:lnTo>
                    <a:lnTo>
                      <a:pt x="1201" y="801"/>
                    </a:lnTo>
                    <a:cubicBezTo>
                      <a:pt x="1101" y="835"/>
                      <a:pt x="968" y="835"/>
                      <a:pt x="834" y="901"/>
                    </a:cubicBezTo>
                    <a:cubicBezTo>
                      <a:pt x="400" y="1035"/>
                      <a:pt x="0" y="1469"/>
                      <a:pt x="234" y="1969"/>
                    </a:cubicBezTo>
                    <a:cubicBezTo>
                      <a:pt x="534" y="2503"/>
                      <a:pt x="1168" y="2403"/>
                      <a:pt x="1701" y="2469"/>
                    </a:cubicBezTo>
                    <a:cubicBezTo>
                      <a:pt x="1935" y="2503"/>
                      <a:pt x="2202" y="2569"/>
                      <a:pt x="2369" y="2769"/>
                    </a:cubicBezTo>
                    <a:cubicBezTo>
                      <a:pt x="2502" y="2936"/>
                      <a:pt x="2502" y="3170"/>
                      <a:pt x="2369" y="3337"/>
                    </a:cubicBezTo>
                    <a:cubicBezTo>
                      <a:pt x="2185" y="3603"/>
                      <a:pt x="1885" y="3678"/>
                      <a:pt x="1564" y="3678"/>
                    </a:cubicBezTo>
                    <a:cubicBezTo>
                      <a:pt x="1243" y="3678"/>
                      <a:pt x="901" y="3603"/>
                      <a:pt x="634" y="3570"/>
                    </a:cubicBezTo>
                    <a:cubicBezTo>
                      <a:pt x="616" y="3564"/>
                      <a:pt x="597" y="3561"/>
                      <a:pt x="578" y="3561"/>
                    </a:cubicBezTo>
                    <a:cubicBezTo>
                      <a:pt x="490" y="3561"/>
                      <a:pt x="395" y="3621"/>
                      <a:pt x="367" y="3703"/>
                    </a:cubicBezTo>
                    <a:cubicBezTo>
                      <a:pt x="334" y="3804"/>
                      <a:pt x="400" y="3937"/>
                      <a:pt x="534" y="3970"/>
                    </a:cubicBezTo>
                    <a:cubicBezTo>
                      <a:pt x="834" y="4004"/>
                      <a:pt x="1134" y="4070"/>
                      <a:pt x="1468" y="4070"/>
                    </a:cubicBezTo>
                    <a:lnTo>
                      <a:pt x="1468" y="4204"/>
                    </a:lnTo>
                    <a:cubicBezTo>
                      <a:pt x="1468" y="4304"/>
                      <a:pt x="1501" y="4404"/>
                      <a:pt x="1535" y="4504"/>
                    </a:cubicBezTo>
                    <a:cubicBezTo>
                      <a:pt x="1535" y="4586"/>
                      <a:pt x="1602" y="4646"/>
                      <a:pt x="1682" y="4646"/>
                    </a:cubicBezTo>
                    <a:cubicBezTo>
                      <a:pt x="1699" y="4646"/>
                      <a:pt x="1717" y="4643"/>
                      <a:pt x="1735" y="4637"/>
                    </a:cubicBezTo>
                    <a:cubicBezTo>
                      <a:pt x="1801" y="4637"/>
                      <a:pt x="1902" y="4571"/>
                      <a:pt x="1902" y="4471"/>
                    </a:cubicBezTo>
                    <a:cubicBezTo>
                      <a:pt x="1868" y="4371"/>
                      <a:pt x="1868" y="4271"/>
                      <a:pt x="1868" y="4170"/>
                    </a:cubicBezTo>
                    <a:cubicBezTo>
                      <a:pt x="1868" y="4137"/>
                      <a:pt x="1868" y="4104"/>
                      <a:pt x="1868" y="4070"/>
                    </a:cubicBezTo>
                    <a:cubicBezTo>
                      <a:pt x="2002" y="4037"/>
                      <a:pt x="2135" y="4004"/>
                      <a:pt x="2268" y="3937"/>
                    </a:cubicBezTo>
                    <a:cubicBezTo>
                      <a:pt x="2702" y="3737"/>
                      <a:pt x="3002" y="3236"/>
                      <a:pt x="2802" y="2769"/>
                    </a:cubicBezTo>
                    <a:cubicBezTo>
                      <a:pt x="2602" y="2236"/>
                      <a:pt x="2002" y="2069"/>
                      <a:pt x="1501" y="2036"/>
                    </a:cubicBezTo>
                    <a:cubicBezTo>
                      <a:pt x="1425" y="2036"/>
                      <a:pt x="1346" y="2038"/>
                      <a:pt x="1267" y="2038"/>
                    </a:cubicBezTo>
                    <a:cubicBezTo>
                      <a:pt x="1071" y="2038"/>
                      <a:pt x="877" y="2021"/>
                      <a:pt x="734" y="1902"/>
                    </a:cubicBezTo>
                    <a:cubicBezTo>
                      <a:pt x="567" y="1769"/>
                      <a:pt x="534" y="1602"/>
                      <a:pt x="667" y="1435"/>
                    </a:cubicBezTo>
                    <a:cubicBezTo>
                      <a:pt x="867" y="1268"/>
                      <a:pt x="1134" y="1202"/>
                      <a:pt x="1368" y="1168"/>
                    </a:cubicBezTo>
                    <a:cubicBezTo>
                      <a:pt x="1457" y="1159"/>
                      <a:pt x="1547" y="1155"/>
                      <a:pt x="1636" y="1155"/>
                    </a:cubicBezTo>
                    <a:cubicBezTo>
                      <a:pt x="1880" y="1155"/>
                      <a:pt x="2124" y="1186"/>
                      <a:pt x="2369" y="1235"/>
                    </a:cubicBezTo>
                    <a:cubicBezTo>
                      <a:pt x="2376" y="1238"/>
                      <a:pt x="2384" y="1239"/>
                      <a:pt x="2391" y="1239"/>
                    </a:cubicBezTo>
                    <a:cubicBezTo>
                      <a:pt x="2483" y="1239"/>
                      <a:pt x="2558" y="1066"/>
                      <a:pt x="2435" y="1035"/>
                    </a:cubicBezTo>
                    <a:cubicBezTo>
                      <a:pt x="2202" y="901"/>
                      <a:pt x="1902" y="801"/>
                      <a:pt x="1635" y="801"/>
                    </a:cubicBezTo>
                    <a:cubicBezTo>
                      <a:pt x="1635" y="768"/>
                      <a:pt x="1635" y="701"/>
                      <a:pt x="1635" y="668"/>
                    </a:cubicBezTo>
                    <a:lnTo>
                      <a:pt x="1635" y="534"/>
                    </a:lnTo>
                    <a:cubicBezTo>
                      <a:pt x="1635" y="401"/>
                      <a:pt x="1635" y="268"/>
                      <a:pt x="1635" y="168"/>
                    </a:cubicBezTo>
                    <a:cubicBezTo>
                      <a:pt x="1601" y="101"/>
                      <a:pt x="1568" y="67"/>
                      <a:pt x="1535" y="34"/>
                    </a:cubicBezTo>
                    <a:cubicBezTo>
                      <a:pt x="1501" y="1"/>
                      <a:pt x="1435" y="1"/>
                      <a:pt x="14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34"/>
              <p:cNvSpPr/>
              <p:nvPr/>
            </p:nvSpPr>
            <p:spPr>
              <a:xfrm flipH="1">
                <a:off x="2415387" y="3260865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36" y="1"/>
                    </a:moveTo>
                    <a:cubicBezTo>
                      <a:pt x="1434" y="34"/>
                      <a:pt x="0" y="1468"/>
                      <a:pt x="0" y="3270"/>
                    </a:cubicBezTo>
                    <a:cubicBezTo>
                      <a:pt x="33" y="5038"/>
                      <a:pt x="1468" y="6472"/>
                      <a:pt x="3269" y="6472"/>
                    </a:cubicBezTo>
                    <a:cubicBezTo>
                      <a:pt x="5037" y="6439"/>
                      <a:pt x="6471" y="5004"/>
                      <a:pt x="6471" y="3236"/>
                    </a:cubicBezTo>
                    <a:cubicBezTo>
                      <a:pt x="6471" y="1435"/>
                      <a:pt x="5004" y="1"/>
                      <a:pt x="3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4"/>
              <p:cNvSpPr/>
              <p:nvPr/>
            </p:nvSpPr>
            <p:spPr>
              <a:xfrm flipH="1">
                <a:off x="2451281" y="3276152"/>
                <a:ext cx="60527" cy="92615"/>
              </a:xfrm>
              <a:custGeom>
                <a:rect b="b" l="l" r="r" t="t"/>
                <a:pathLst>
                  <a:path extrusionOk="0" h="4647" w="3037">
                    <a:moveTo>
                      <a:pt x="1435" y="1"/>
                    </a:moveTo>
                    <a:cubicBezTo>
                      <a:pt x="1335" y="34"/>
                      <a:pt x="1268" y="67"/>
                      <a:pt x="1235" y="168"/>
                    </a:cubicBezTo>
                    <a:cubicBezTo>
                      <a:pt x="1235" y="168"/>
                      <a:pt x="1235" y="201"/>
                      <a:pt x="1235" y="201"/>
                    </a:cubicBezTo>
                    <a:lnTo>
                      <a:pt x="1235" y="234"/>
                    </a:lnTo>
                    <a:cubicBezTo>
                      <a:pt x="1235" y="334"/>
                      <a:pt x="1235" y="434"/>
                      <a:pt x="1235" y="534"/>
                    </a:cubicBezTo>
                    <a:lnTo>
                      <a:pt x="1235" y="668"/>
                    </a:lnTo>
                    <a:lnTo>
                      <a:pt x="1235" y="801"/>
                    </a:lnTo>
                    <a:cubicBezTo>
                      <a:pt x="1101" y="835"/>
                      <a:pt x="968" y="835"/>
                      <a:pt x="835" y="901"/>
                    </a:cubicBezTo>
                    <a:cubicBezTo>
                      <a:pt x="401" y="1035"/>
                      <a:pt x="1" y="1469"/>
                      <a:pt x="267" y="1969"/>
                    </a:cubicBezTo>
                    <a:cubicBezTo>
                      <a:pt x="534" y="2503"/>
                      <a:pt x="1201" y="2403"/>
                      <a:pt x="1702" y="2469"/>
                    </a:cubicBezTo>
                    <a:cubicBezTo>
                      <a:pt x="1935" y="2503"/>
                      <a:pt x="2202" y="2569"/>
                      <a:pt x="2369" y="2769"/>
                    </a:cubicBezTo>
                    <a:cubicBezTo>
                      <a:pt x="2502" y="2936"/>
                      <a:pt x="2536" y="3170"/>
                      <a:pt x="2402" y="3337"/>
                    </a:cubicBezTo>
                    <a:cubicBezTo>
                      <a:pt x="2202" y="3603"/>
                      <a:pt x="1894" y="3678"/>
                      <a:pt x="1568" y="3678"/>
                    </a:cubicBezTo>
                    <a:cubicBezTo>
                      <a:pt x="1243" y="3678"/>
                      <a:pt x="901" y="3603"/>
                      <a:pt x="634" y="3570"/>
                    </a:cubicBezTo>
                    <a:cubicBezTo>
                      <a:pt x="617" y="3564"/>
                      <a:pt x="599" y="3561"/>
                      <a:pt x="582" y="3561"/>
                    </a:cubicBezTo>
                    <a:cubicBezTo>
                      <a:pt x="501" y="3561"/>
                      <a:pt x="428" y="3621"/>
                      <a:pt x="401" y="3703"/>
                    </a:cubicBezTo>
                    <a:cubicBezTo>
                      <a:pt x="368" y="3804"/>
                      <a:pt x="434" y="3937"/>
                      <a:pt x="534" y="3970"/>
                    </a:cubicBezTo>
                    <a:cubicBezTo>
                      <a:pt x="835" y="4004"/>
                      <a:pt x="1168" y="4070"/>
                      <a:pt x="1468" y="4070"/>
                    </a:cubicBezTo>
                    <a:lnTo>
                      <a:pt x="1468" y="4204"/>
                    </a:lnTo>
                    <a:cubicBezTo>
                      <a:pt x="1502" y="4304"/>
                      <a:pt x="1502" y="4404"/>
                      <a:pt x="1535" y="4504"/>
                    </a:cubicBezTo>
                    <a:cubicBezTo>
                      <a:pt x="1562" y="4586"/>
                      <a:pt x="1613" y="4646"/>
                      <a:pt x="1685" y="4646"/>
                    </a:cubicBezTo>
                    <a:cubicBezTo>
                      <a:pt x="1701" y="4646"/>
                      <a:pt x="1717" y="4643"/>
                      <a:pt x="1735" y="4637"/>
                    </a:cubicBezTo>
                    <a:cubicBezTo>
                      <a:pt x="1835" y="4637"/>
                      <a:pt x="1902" y="4571"/>
                      <a:pt x="1902" y="4471"/>
                    </a:cubicBezTo>
                    <a:cubicBezTo>
                      <a:pt x="1902" y="4371"/>
                      <a:pt x="1902" y="4271"/>
                      <a:pt x="1869" y="4170"/>
                    </a:cubicBezTo>
                    <a:cubicBezTo>
                      <a:pt x="1869" y="4137"/>
                      <a:pt x="1869" y="4104"/>
                      <a:pt x="1869" y="4070"/>
                    </a:cubicBezTo>
                    <a:cubicBezTo>
                      <a:pt x="2002" y="4037"/>
                      <a:pt x="2135" y="4004"/>
                      <a:pt x="2269" y="3937"/>
                    </a:cubicBezTo>
                    <a:cubicBezTo>
                      <a:pt x="2736" y="3737"/>
                      <a:pt x="3036" y="3236"/>
                      <a:pt x="2836" y="2769"/>
                    </a:cubicBezTo>
                    <a:cubicBezTo>
                      <a:pt x="2602" y="2236"/>
                      <a:pt x="2035" y="2069"/>
                      <a:pt x="1535" y="2036"/>
                    </a:cubicBezTo>
                    <a:cubicBezTo>
                      <a:pt x="1459" y="2036"/>
                      <a:pt x="1380" y="2038"/>
                      <a:pt x="1300" y="2038"/>
                    </a:cubicBezTo>
                    <a:cubicBezTo>
                      <a:pt x="1102" y="2038"/>
                      <a:pt x="901" y="2021"/>
                      <a:pt x="734" y="1902"/>
                    </a:cubicBezTo>
                    <a:cubicBezTo>
                      <a:pt x="568" y="1769"/>
                      <a:pt x="534" y="1602"/>
                      <a:pt x="701" y="1435"/>
                    </a:cubicBezTo>
                    <a:cubicBezTo>
                      <a:pt x="868" y="1268"/>
                      <a:pt x="1135" y="1202"/>
                      <a:pt x="1402" y="1168"/>
                    </a:cubicBezTo>
                    <a:cubicBezTo>
                      <a:pt x="1482" y="1159"/>
                      <a:pt x="1567" y="1155"/>
                      <a:pt x="1655" y="1155"/>
                    </a:cubicBezTo>
                    <a:cubicBezTo>
                      <a:pt x="1894" y="1155"/>
                      <a:pt x="2149" y="1186"/>
                      <a:pt x="2369" y="1235"/>
                    </a:cubicBezTo>
                    <a:cubicBezTo>
                      <a:pt x="2379" y="1238"/>
                      <a:pt x="2389" y="1239"/>
                      <a:pt x="2398" y="1239"/>
                    </a:cubicBezTo>
                    <a:cubicBezTo>
                      <a:pt x="2512" y="1239"/>
                      <a:pt x="2561" y="1066"/>
                      <a:pt x="2469" y="1035"/>
                    </a:cubicBezTo>
                    <a:cubicBezTo>
                      <a:pt x="2202" y="901"/>
                      <a:pt x="1935" y="801"/>
                      <a:pt x="1635" y="801"/>
                    </a:cubicBezTo>
                    <a:cubicBezTo>
                      <a:pt x="1668" y="768"/>
                      <a:pt x="1668" y="701"/>
                      <a:pt x="1668" y="668"/>
                    </a:cubicBezTo>
                    <a:lnTo>
                      <a:pt x="1668" y="534"/>
                    </a:lnTo>
                    <a:cubicBezTo>
                      <a:pt x="1668" y="401"/>
                      <a:pt x="1668" y="268"/>
                      <a:pt x="1635" y="168"/>
                    </a:cubicBezTo>
                    <a:cubicBezTo>
                      <a:pt x="1635" y="101"/>
                      <a:pt x="1602" y="67"/>
                      <a:pt x="1535" y="34"/>
                    </a:cubicBezTo>
                    <a:cubicBezTo>
                      <a:pt x="1502" y="1"/>
                      <a:pt x="1468" y="1"/>
                      <a:pt x="14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4"/>
              <p:cNvSpPr/>
              <p:nvPr/>
            </p:nvSpPr>
            <p:spPr>
              <a:xfrm flipH="1">
                <a:off x="2720535" y="3260865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36" y="1"/>
                    </a:moveTo>
                    <a:cubicBezTo>
                      <a:pt x="1435" y="34"/>
                      <a:pt x="0" y="1468"/>
                      <a:pt x="34" y="3270"/>
                    </a:cubicBezTo>
                    <a:cubicBezTo>
                      <a:pt x="34" y="5038"/>
                      <a:pt x="1468" y="6472"/>
                      <a:pt x="3269" y="6472"/>
                    </a:cubicBezTo>
                    <a:cubicBezTo>
                      <a:pt x="5037" y="6439"/>
                      <a:pt x="6471" y="5004"/>
                      <a:pt x="6471" y="3236"/>
                    </a:cubicBezTo>
                    <a:cubicBezTo>
                      <a:pt x="6471" y="1435"/>
                      <a:pt x="5004" y="1"/>
                      <a:pt x="3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4"/>
              <p:cNvSpPr/>
              <p:nvPr/>
            </p:nvSpPr>
            <p:spPr>
              <a:xfrm flipH="1">
                <a:off x="2756429" y="3276152"/>
                <a:ext cx="60527" cy="92615"/>
              </a:xfrm>
              <a:custGeom>
                <a:rect b="b" l="l" r="r" t="t"/>
                <a:pathLst>
                  <a:path extrusionOk="0" h="4647" w="3037">
                    <a:moveTo>
                      <a:pt x="1435" y="1"/>
                    </a:moveTo>
                    <a:cubicBezTo>
                      <a:pt x="1335" y="34"/>
                      <a:pt x="1268" y="67"/>
                      <a:pt x="1268" y="168"/>
                    </a:cubicBezTo>
                    <a:cubicBezTo>
                      <a:pt x="1268" y="168"/>
                      <a:pt x="1235" y="201"/>
                      <a:pt x="1235" y="201"/>
                    </a:cubicBezTo>
                    <a:lnTo>
                      <a:pt x="1235" y="234"/>
                    </a:lnTo>
                    <a:cubicBezTo>
                      <a:pt x="1235" y="334"/>
                      <a:pt x="1235" y="434"/>
                      <a:pt x="1235" y="534"/>
                    </a:cubicBezTo>
                    <a:lnTo>
                      <a:pt x="1235" y="668"/>
                    </a:lnTo>
                    <a:lnTo>
                      <a:pt x="1235" y="801"/>
                    </a:lnTo>
                    <a:cubicBezTo>
                      <a:pt x="1101" y="835"/>
                      <a:pt x="968" y="835"/>
                      <a:pt x="868" y="901"/>
                    </a:cubicBezTo>
                    <a:cubicBezTo>
                      <a:pt x="434" y="1035"/>
                      <a:pt x="1" y="1469"/>
                      <a:pt x="268" y="1969"/>
                    </a:cubicBezTo>
                    <a:cubicBezTo>
                      <a:pt x="534" y="2503"/>
                      <a:pt x="1202" y="2403"/>
                      <a:pt x="1702" y="2469"/>
                    </a:cubicBezTo>
                    <a:cubicBezTo>
                      <a:pt x="1969" y="2503"/>
                      <a:pt x="2236" y="2569"/>
                      <a:pt x="2369" y="2769"/>
                    </a:cubicBezTo>
                    <a:cubicBezTo>
                      <a:pt x="2536" y="2936"/>
                      <a:pt x="2536" y="3170"/>
                      <a:pt x="2402" y="3337"/>
                    </a:cubicBezTo>
                    <a:cubicBezTo>
                      <a:pt x="2219" y="3603"/>
                      <a:pt x="1919" y="3678"/>
                      <a:pt x="1598" y="3678"/>
                    </a:cubicBezTo>
                    <a:cubicBezTo>
                      <a:pt x="1277" y="3678"/>
                      <a:pt x="935" y="3603"/>
                      <a:pt x="668" y="3570"/>
                    </a:cubicBezTo>
                    <a:cubicBezTo>
                      <a:pt x="644" y="3564"/>
                      <a:pt x="622" y="3561"/>
                      <a:pt x="600" y="3561"/>
                    </a:cubicBezTo>
                    <a:cubicBezTo>
                      <a:pt x="501" y="3561"/>
                      <a:pt x="428" y="3621"/>
                      <a:pt x="401" y="3703"/>
                    </a:cubicBezTo>
                    <a:cubicBezTo>
                      <a:pt x="368" y="3804"/>
                      <a:pt x="434" y="3937"/>
                      <a:pt x="534" y="3970"/>
                    </a:cubicBezTo>
                    <a:cubicBezTo>
                      <a:pt x="835" y="4004"/>
                      <a:pt x="1168" y="4070"/>
                      <a:pt x="1502" y="4070"/>
                    </a:cubicBezTo>
                    <a:lnTo>
                      <a:pt x="1502" y="4204"/>
                    </a:lnTo>
                    <a:cubicBezTo>
                      <a:pt x="1502" y="4304"/>
                      <a:pt x="1502" y="4404"/>
                      <a:pt x="1535" y="4504"/>
                    </a:cubicBezTo>
                    <a:cubicBezTo>
                      <a:pt x="1563" y="4586"/>
                      <a:pt x="1635" y="4646"/>
                      <a:pt x="1697" y="4646"/>
                    </a:cubicBezTo>
                    <a:cubicBezTo>
                      <a:pt x="1711" y="4646"/>
                      <a:pt x="1723" y="4643"/>
                      <a:pt x="1735" y="4637"/>
                    </a:cubicBezTo>
                    <a:cubicBezTo>
                      <a:pt x="1835" y="4637"/>
                      <a:pt x="1935" y="4571"/>
                      <a:pt x="1902" y="4471"/>
                    </a:cubicBezTo>
                    <a:cubicBezTo>
                      <a:pt x="1902" y="4371"/>
                      <a:pt x="1902" y="4271"/>
                      <a:pt x="1902" y="4170"/>
                    </a:cubicBezTo>
                    <a:cubicBezTo>
                      <a:pt x="1902" y="4137"/>
                      <a:pt x="1902" y="4104"/>
                      <a:pt x="1869" y="4070"/>
                    </a:cubicBezTo>
                    <a:cubicBezTo>
                      <a:pt x="2035" y="4037"/>
                      <a:pt x="2169" y="4004"/>
                      <a:pt x="2269" y="3937"/>
                    </a:cubicBezTo>
                    <a:cubicBezTo>
                      <a:pt x="2736" y="3737"/>
                      <a:pt x="3036" y="3236"/>
                      <a:pt x="2836" y="2769"/>
                    </a:cubicBezTo>
                    <a:cubicBezTo>
                      <a:pt x="2636" y="2236"/>
                      <a:pt x="2035" y="2069"/>
                      <a:pt x="1535" y="2036"/>
                    </a:cubicBezTo>
                    <a:cubicBezTo>
                      <a:pt x="1459" y="2036"/>
                      <a:pt x="1380" y="2038"/>
                      <a:pt x="1301" y="2038"/>
                    </a:cubicBezTo>
                    <a:cubicBezTo>
                      <a:pt x="1102" y="2038"/>
                      <a:pt x="901" y="2021"/>
                      <a:pt x="735" y="1902"/>
                    </a:cubicBezTo>
                    <a:cubicBezTo>
                      <a:pt x="568" y="1769"/>
                      <a:pt x="534" y="1602"/>
                      <a:pt x="701" y="1435"/>
                    </a:cubicBezTo>
                    <a:cubicBezTo>
                      <a:pt x="868" y="1268"/>
                      <a:pt x="1168" y="1202"/>
                      <a:pt x="1402" y="1168"/>
                    </a:cubicBezTo>
                    <a:cubicBezTo>
                      <a:pt x="1491" y="1159"/>
                      <a:pt x="1580" y="1155"/>
                      <a:pt x="1669" y="1155"/>
                    </a:cubicBezTo>
                    <a:cubicBezTo>
                      <a:pt x="1912" y="1155"/>
                      <a:pt x="2149" y="1186"/>
                      <a:pt x="2369" y="1235"/>
                    </a:cubicBezTo>
                    <a:cubicBezTo>
                      <a:pt x="2379" y="1238"/>
                      <a:pt x="2389" y="1239"/>
                      <a:pt x="2399" y="1239"/>
                    </a:cubicBezTo>
                    <a:cubicBezTo>
                      <a:pt x="2516" y="1239"/>
                      <a:pt x="2592" y="1066"/>
                      <a:pt x="2469" y="1035"/>
                    </a:cubicBezTo>
                    <a:cubicBezTo>
                      <a:pt x="2202" y="901"/>
                      <a:pt x="1935" y="801"/>
                      <a:pt x="1669" y="801"/>
                    </a:cubicBezTo>
                    <a:cubicBezTo>
                      <a:pt x="1669" y="768"/>
                      <a:pt x="1669" y="701"/>
                      <a:pt x="1669" y="668"/>
                    </a:cubicBezTo>
                    <a:lnTo>
                      <a:pt x="1669" y="534"/>
                    </a:lnTo>
                    <a:cubicBezTo>
                      <a:pt x="1669" y="401"/>
                      <a:pt x="1669" y="268"/>
                      <a:pt x="1635" y="168"/>
                    </a:cubicBezTo>
                    <a:cubicBezTo>
                      <a:pt x="1635" y="101"/>
                      <a:pt x="1602" y="67"/>
                      <a:pt x="1568" y="34"/>
                    </a:cubicBezTo>
                    <a:cubicBezTo>
                      <a:pt x="1502" y="1"/>
                      <a:pt x="1468" y="1"/>
                      <a:pt x="14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 flipH="1">
                <a:off x="3025684" y="3260865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36" y="1"/>
                    </a:moveTo>
                    <a:cubicBezTo>
                      <a:pt x="1468" y="34"/>
                      <a:pt x="0" y="1468"/>
                      <a:pt x="34" y="3270"/>
                    </a:cubicBezTo>
                    <a:cubicBezTo>
                      <a:pt x="34" y="5038"/>
                      <a:pt x="1501" y="6472"/>
                      <a:pt x="3269" y="6472"/>
                    </a:cubicBezTo>
                    <a:cubicBezTo>
                      <a:pt x="5037" y="6439"/>
                      <a:pt x="6472" y="5004"/>
                      <a:pt x="6472" y="3236"/>
                    </a:cubicBezTo>
                    <a:cubicBezTo>
                      <a:pt x="6472" y="1435"/>
                      <a:pt x="5004" y="1"/>
                      <a:pt x="3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 flipH="1">
                <a:off x="3061578" y="3276152"/>
                <a:ext cx="60527" cy="92615"/>
              </a:xfrm>
              <a:custGeom>
                <a:rect b="b" l="l" r="r" t="t"/>
                <a:pathLst>
                  <a:path extrusionOk="0" h="4647" w="3037">
                    <a:moveTo>
                      <a:pt x="1435" y="1"/>
                    </a:moveTo>
                    <a:cubicBezTo>
                      <a:pt x="1368" y="34"/>
                      <a:pt x="1268" y="67"/>
                      <a:pt x="1268" y="168"/>
                    </a:cubicBezTo>
                    <a:cubicBezTo>
                      <a:pt x="1268" y="168"/>
                      <a:pt x="1235" y="201"/>
                      <a:pt x="1235" y="201"/>
                    </a:cubicBezTo>
                    <a:lnTo>
                      <a:pt x="1235" y="234"/>
                    </a:lnTo>
                    <a:cubicBezTo>
                      <a:pt x="1235" y="334"/>
                      <a:pt x="1235" y="434"/>
                      <a:pt x="1235" y="534"/>
                    </a:cubicBezTo>
                    <a:lnTo>
                      <a:pt x="1235" y="668"/>
                    </a:lnTo>
                    <a:lnTo>
                      <a:pt x="1235" y="801"/>
                    </a:lnTo>
                    <a:cubicBezTo>
                      <a:pt x="1102" y="835"/>
                      <a:pt x="968" y="835"/>
                      <a:pt x="868" y="901"/>
                    </a:cubicBezTo>
                    <a:cubicBezTo>
                      <a:pt x="434" y="1035"/>
                      <a:pt x="1" y="1469"/>
                      <a:pt x="268" y="1969"/>
                    </a:cubicBezTo>
                    <a:cubicBezTo>
                      <a:pt x="568" y="2503"/>
                      <a:pt x="1202" y="2403"/>
                      <a:pt x="1735" y="2469"/>
                    </a:cubicBezTo>
                    <a:cubicBezTo>
                      <a:pt x="1969" y="2503"/>
                      <a:pt x="2236" y="2569"/>
                      <a:pt x="2369" y="2769"/>
                    </a:cubicBezTo>
                    <a:cubicBezTo>
                      <a:pt x="2536" y="2936"/>
                      <a:pt x="2536" y="3170"/>
                      <a:pt x="2402" y="3337"/>
                    </a:cubicBezTo>
                    <a:cubicBezTo>
                      <a:pt x="2219" y="3603"/>
                      <a:pt x="1919" y="3678"/>
                      <a:pt x="1598" y="3678"/>
                    </a:cubicBezTo>
                    <a:cubicBezTo>
                      <a:pt x="1277" y="3678"/>
                      <a:pt x="935" y="3603"/>
                      <a:pt x="668" y="3570"/>
                    </a:cubicBezTo>
                    <a:cubicBezTo>
                      <a:pt x="644" y="3564"/>
                      <a:pt x="622" y="3561"/>
                      <a:pt x="600" y="3561"/>
                    </a:cubicBezTo>
                    <a:cubicBezTo>
                      <a:pt x="501" y="3561"/>
                      <a:pt x="428" y="3621"/>
                      <a:pt x="401" y="3703"/>
                    </a:cubicBezTo>
                    <a:cubicBezTo>
                      <a:pt x="368" y="3804"/>
                      <a:pt x="434" y="3937"/>
                      <a:pt x="534" y="3970"/>
                    </a:cubicBezTo>
                    <a:cubicBezTo>
                      <a:pt x="835" y="4004"/>
                      <a:pt x="1168" y="4070"/>
                      <a:pt x="1502" y="4070"/>
                    </a:cubicBezTo>
                    <a:lnTo>
                      <a:pt x="1502" y="4204"/>
                    </a:lnTo>
                    <a:cubicBezTo>
                      <a:pt x="1502" y="4304"/>
                      <a:pt x="1502" y="4404"/>
                      <a:pt x="1535" y="4504"/>
                    </a:cubicBezTo>
                    <a:cubicBezTo>
                      <a:pt x="1563" y="4586"/>
                      <a:pt x="1635" y="4646"/>
                      <a:pt x="1697" y="4646"/>
                    </a:cubicBezTo>
                    <a:cubicBezTo>
                      <a:pt x="1711" y="4646"/>
                      <a:pt x="1724" y="4643"/>
                      <a:pt x="1735" y="4637"/>
                    </a:cubicBezTo>
                    <a:cubicBezTo>
                      <a:pt x="1835" y="4637"/>
                      <a:pt x="1935" y="4571"/>
                      <a:pt x="1935" y="4471"/>
                    </a:cubicBezTo>
                    <a:cubicBezTo>
                      <a:pt x="1902" y="4371"/>
                      <a:pt x="1902" y="4271"/>
                      <a:pt x="1902" y="4170"/>
                    </a:cubicBezTo>
                    <a:cubicBezTo>
                      <a:pt x="1902" y="4137"/>
                      <a:pt x="1902" y="4104"/>
                      <a:pt x="1869" y="4070"/>
                    </a:cubicBezTo>
                    <a:cubicBezTo>
                      <a:pt x="2036" y="4037"/>
                      <a:pt x="2169" y="4004"/>
                      <a:pt x="2302" y="3937"/>
                    </a:cubicBezTo>
                    <a:cubicBezTo>
                      <a:pt x="2736" y="3737"/>
                      <a:pt x="3036" y="3236"/>
                      <a:pt x="2836" y="2769"/>
                    </a:cubicBezTo>
                    <a:cubicBezTo>
                      <a:pt x="2636" y="2236"/>
                      <a:pt x="2036" y="2069"/>
                      <a:pt x="1535" y="2036"/>
                    </a:cubicBezTo>
                    <a:cubicBezTo>
                      <a:pt x="1459" y="2036"/>
                      <a:pt x="1380" y="2038"/>
                      <a:pt x="1301" y="2038"/>
                    </a:cubicBezTo>
                    <a:cubicBezTo>
                      <a:pt x="1102" y="2038"/>
                      <a:pt x="901" y="2021"/>
                      <a:pt x="735" y="1902"/>
                    </a:cubicBezTo>
                    <a:cubicBezTo>
                      <a:pt x="568" y="1769"/>
                      <a:pt x="534" y="1602"/>
                      <a:pt x="701" y="1435"/>
                    </a:cubicBezTo>
                    <a:cubicBezTo>
                      <a:pt x="901" y="1268"/>
                      <a:pt x="1168" y="1202"/>
                      <a:pt x="1402" y="1168"/>
                    </a:cubicBezTo>
                    <a:cubicBezTo>
                      <a:pt x="1491" y="1159"/>
                      <a:pt x="1581" y="1155"/>
                      <a:pt x="1670" y="1155"/>
                    </a:cubicBezTo>
                    <a:cubicBezTo>
                      <a:pt x="1914" y="1155"/>
                      <a:pt x="2158" y="1186"/>
                      <a:pt x="2402" y="1235"/>
                    </a:cubicBezTo>
                    <a:cubicBezTo>
                      <a:pt x="2410" y="1238"/>
                      <a:pt x="2418" y="1239"/>
                      <a:pt x="2425" y="1239"/>
                    </a:cubicBezTo>
                    <a:cubicBezTo>
                      <a:pt x="2516" y="1239"/>
                      <a:pt x="2592" y="1066"/>
                      <a:pt x="2469" y="1035"/>
                    </a:cubicBezTo>
                    <a:cubicBezTo>
                      <a:pt x="2236" y="901"/>
                      <a:pt x="1935" y="801"/>
                      <a:pt x="1669" y="801"/>
                    </a:cubicBezTo>
                    <a:cubicBezTo>
                      <a:pt x="1669" y="768"/>
                      <a:pt x="1669" y="701"/>
                      <a:pt x="1669" y="668"/>
                    </a:cubicBezTo>
                    <a:lnTo>
                      <a:pt x="1669" y="534"/>
                    </a:lnTo>
                    <a:cubicBezTo>
                      <a:pt x="1669" y="401"/>
                      <a:pt x="1669" y="268"/>
                      <a:pt x="1635" y="168"/>
                    </a:cubicBezTo>
                    <a:cubicBezTo>
                      <a:pt x="1635" y="101"/>
                      <a:pt x="1602" y="67"/>
                      <a:pt x="1569" y="34"/>
                    </a:cubicBezTo>
                    <a:cubicBezTo>
                      <a:pt x="1502" y="1"/>
                      <a:pt x="1468" y="1"/>
                      <a:pt x="14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4"/>
              <p:cNvSpPr/>
              <p:nvPr/>
            </p:nvSpPr>
            <p:spPr>
              <a:xfrm flipH="1">
                <a:off x="2247198" y="3396489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03" y="0"/>
                    </a:moveTo>
                    <a:cubicBezTo>
                      <a:pt x="1435" y="34"/>
                      <a:pt x="0" y="1468"/>
                      <a:pt x="0" y="3236"/>
                    </a:cubicBezTo>
                    <a:cubicBezTo>
                      <a:pt x="0" y="5037"/>
                      <a:pt x="1468" y="6472"/>
                      <a:pt x="3236" y="6472"/>
                    </a:cubicBezTo>
                    <a:cubicBezTo>
                      <a:pt x="5004" y="6438"/>
                      <a:pt x="6472" y="5004"/>
                      <a:pt x="6438" y="3203"/>
                    </a:cubicBezTo>
                    <a:cubicBezTo>
                      <a:pt x="6438" y="1435"/>
                      <a:pt x="5004" y="0"/>
                      <a:pt x="3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4"/>
              <p:cNvSpPr/>
              <p:nvPr/>
            </p:nvSpPr>
            <p:spPr>
              <a:xfrm flipH="1">
                <a:off x="2283750" y="3411775"/>
                <a:ext cx="59870" cy="92595"/>
              </a:xfrm>
              <a:custGeom>
                <a:rect b="b" l="l" r="r" t="t"/>
                <a:pathLst>
                  <a:path extrusionOk="0" h="4646" w="3004">
                    <a:moveTo>
                      <a:pt x="1402" y="1"/>
                    </a:moveTo>
                    <a:cubicBezTo>
                      <a:pt x="1335" y="34"/>
                      <a:pt x="1269" y="101"/>
                      <a:pt x="1235" y="167"/>
                    </a:cubicBezTo>
                    <a:cubicBezTo>
                      <a:pt x="1235" y="167"/>
                      <a:pt x="1235" y="201"/>
                      <a:pt x="1235" y="201"/>
                    </a:cubicBezTo>
                    <a:lnTo>
                      <a:pt x="1235" y="234"/>
                    </a:lnTo>
                    <a:cubicBezTo>
                      <a:pt x="1202" y="334"/>
                      <a:pt x="1202" y="434"/>
                      <a:pt x="1202" y="534"/>
                    </a:cubicBezTo>
                    <a:lnTo>
                      <a:pt x="1202" y="668"/>
                    </a:lnTo>
                    <a:lnTo>
                      <a:pt x="1202" y="801"/>
                    </a:lnTo>
                    <a:cubicBezTo>
                      <a:pt x="1102" y="835"/>
                      <a:pt x="968" y="868"/>
                      <a:pt x="835" y="901"/>
                    </a:cubicBezTo>
                    <a:cubicBezTo>
                      <a:pt x="401" y="1035"/>
                      <a:pt x="1" y="1468"/>
                      <a:pt x="234" y="1969"/>
                    </a:cubicBezTo>
                    <a:cubicBezTo>
                      <a:pt x="535" y="2502"/>
                      <a:pt x="1202" y="2402"/>
                      <a:pt x="1702" y="2469"/>
                    </a:cubicBezTo>
                    <a:cubicBezTo>
                      <a:pt x="1936" y="2502"/>
                      <a:pt x="2203" y="2569"/>
                      <a:pt x="2369" y="2769"/>
                    </a:cubicBezTo>
                    <a:cubicBezTo>
                      <a:pt x="2503" y="2936"/>
                      <a:pt x="2503" y="3170"/>
                      <a:pt x="2369" y="3336"/>
                    </a:cubicBezTo>
                    <a:cubicBezTo>
                      <a:pt x="2186" y="3603"/>
                      <a:pt x="1886" y="3678"/>
                      <a:pt x="1565" y="3678"/>
                    </a:cubicBezTo>
                    <a:cubicBezTo>
                      <a:pt x="1244" y="3678"/>
                      <a:pt x="902" y="3603"/>
                      <a:pt x="635" y="3570"/>
                    </a:cubicBezTo>
                    <a:cubicBezTo>
                      <a:pt x="617" y="3564"/>
                      <a:pt x="598" y="3561"/>
                      <a:pt x="579" y="3561"/>
                    </a:cubicBezTo>
                    <a:cubicBezTo>
                      <a:pt x="491" y="3561"/>
                      <a:pt x="395" y="3621"/>
                      <a:pt x="368" y="3703"/>
                    </a:cubicBezTo>
                    <a:cubicBezTo>
                      <a:pt x="368" y="3803"/>
                      <a:pt x="401" y="3937"/>
                      <a:pt x="535" y="3970"/>
                    </a:cubicBezTo>
                    <a:cubicBezTo>
                      <a:pt x="835" y="4004"/>
                      <a:pt x="1135" y="4070"/>
                      <a:pt x="1469" y="4070"/>
                    </a:cubicBezTo>
                    <a:lnTo>
                      <a:pt x="1469" y="4204"/>
                    </a:lnTo>
                    <a:cubicBezTo>
                      <a:pt x="1469" y="4304"/>
                      <a:pt x="1502" y="4404"/>
                      <a:pt x="1535" y="4504"/>
                    </a:cubicBezTo>
                    <a:cubicBezTo>
                      <a:pt x="1535" y="4586"/>
                      <a:pt x="1603" y="4646"/>
                      <a:pt x="1683" y="4646"/>
                    </a:cubicBezTo>
                    <a:cubicBezTo>
                      <a:pt x="1700" y="4646"/>
                      <a:pt x="1718" y="4643"/>
                      <a:pt x="1736" y="4637"/>
                    </a:cubicBezTo>
                    <a:cubicBezTo>
                      <a:pt x="1802" y="4637"/>
                      <a:pt x="1902" y="4571"/>
                      <a:pt x="1902" y="4471"/>
                    </a:cubicBezTo>
                    <a:cubicBezTo>
                      <a:pt x="1869" y="4370"/>
                      <a:pt x="1869" y="4270"/>
                      <a:pt x="1869" y="4170"/>
                    </a:cubicBezTo>
                    <a:cubicBezTo>
                      <a:pt x="1869" y="4137"/>
                      <a:pt x="1869" y="4104"/>
                      <a:pt x="1869" y="4070"/>
                    </a:cubicBezTo>
                    <a:cubicBezTo>
                      <a:pt x="2002" y="4037"/>
                      <a:pt x="2136" y="4004"/>
                      <a:pt x="2269" y="3937"/>
                    </a:cubicBezTo>
                    <a:cubicBezTo>
                      <a:pt x="2703" y="3737"/>
                      <a:pt x="3003" y="3236"/>
                      <a:pt x="2803" y="2769"/>
                    </a:cubicBezTo>
                    <a:cubicBezTo>
                      <a:pt x="2603" y="2236"/>
                      <a:pt x="2036" y="2069"/>
                      <a:pt x="1502" y="2035"/>
                    </a:cubicBezTo>
                    <a:cubicBezTo>
                      <a:pt x="1426" y="2035"/>
                      <a:pt x="1347" y="2038"/>
                      <a:pt x="1268" y="2038"/>
                    </a:cubicBezTo>
                    <a:cubicBezTo>
                      <a:pt x="1072" y="2038"/>
                      <a:pt x="878" y="2021"/>
                      <a:pt x="735" y="1902"/>
                    </a:cubicBezTo>
                    <a:cubicBezTo>
                      <a:pt x="568" y="1769"/>
                      <a:pt x="535" y="1602"/>
                      <a:pt x="668" y="1435"/>
                    </a:cubicBezTo>
                    <a:cubicBezTo>
                      <a:pt x="868" y="1268"/>
                      <a:pt x="1135" y="1202"/>
                      <a:pt x="1369" y="1168"/>
                    </a:cubicBezTo>
                    <a:cubicBezTo>
                      <a:pt x="1458" y="1159"/>
                      <a:pt x="1547" y="1155"/>
                      <a:pt x="1637" y="1155"/>
                    </a:cubicBezTo>
                    <a:cubicBezTo>
                      <a:pt x="1881" y="1155"/>
                      <a:pt x="2125" y="1186"/>
                      <a:pt x="2369" y="1235"/>
                    </a:cubicBezTo>
                    <a:cubicBezTo>
                      <a:pt x="2377" y="1237"/>
                      <a:pt x="2385" y="1239"/>
                      <a:pt x="2392" y="1239"/>
                    </a:cubicBezTo>
                    <a:cubicBezTo>
                      <a:pt x="2483" y="1239"/>
                      <a:pt x="2559" y="1066"/>
                      <a:pt x="2436" y="1035"/>
                    </a:cubicBezTo>
                    <a:cubicBezTo>
                      <a:pt x="2203" y="901"/>
                      <a:pt x="1902" y="835"/>
                      <a:pt x="1635" y="801"/>
                    </a:cubicBezTo>
                    <a:cubicBezTo>
                      <a:pt x="1635" y="768"/>
                      <a:pt x="1635" y="735"/>
                      <a:pt x="1635" y="701"/>
                    </a:cubicBezTo>
                    <a:lnTo>
                      <a:pt x="1635" y="534"/>
                    </a:lnTo>
                    <a:cubicBezTo>
                      <a:pt x="1635" y="401"/>
                      <a:pt x="1635" y="268"/>
                      <a:pt x="1635" y="167"/>
                    </a:cubicBezTo>
                    <a:cubicBezTo>
                      <a:pt x="1602" y="101"/>
                      <a:pt x="1569" y="67"/>
                      <a:pt x="1535" y="34"/>
                    </a:cubicBezTo>
                    <a:cubicBezTo>
                      <a:pt x="1502" y="34"/>
                      <a:pt x="1435" y="1"/>
                      <a:pt x="14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4"/>
              <p:cNvSpPr/>
              <p:nvPr/>
            </p:nvSpPr>
            <p:spPr>
              <a:xfrm flipH="1">
                <a:off x="2552346" y="3396489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03" y="0"/>
                    </a:moveTo>
                    <a:cubicBezTo>
                      <a:pt x="1435" y="34"/>
                      <a:pt x="1" y="1468"/>
                      <a:pt x="1" y="3236"/>
                    </a:cubicBezTo>
                    <a:cubicBezTo>
                      <a:pt x="1" y="5037"/>
                      <a:pt x="1468" y="6472"/>
                      <a:pt x="3236" y="6472"/>
                    </a:cubicBezTo>
                    <a:cubicBezTo>
                      <a:pt x="5037" y="6438"/>
                      <a:pt x="6472" y="5004"/>
                      <a:pt x="6472" y="3203"/>
                    </a:cubicBezTo>
                    <a:cubicBezTo>
                      <a:pt x="6438" y="1435"/>
                      <a:pt x="5004" y="0"/>
                      <a:pt x="3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4"/>
              <p:cNvSpPr/>
              <p:nvPr/>
            </p:nvSpPr>
            <p:spPr>
              <a:xfrm flipH="1">
                <a:off x="2588898" y="3411775"/>
                <a:ext cx="59850" cy="92595"/>
              </a:xfrm>
              <a:custGeom>
                <a:rect b="b" l="l" r="r" t="t"/>
                <a:pathLst>
                  <a:path extrusionOk="0" h="4646" w="3003">
                    <a:moveTo>
                      <a:pt x="1401" y="1"/>
                    </a:moveTo>
                    <a:cubicBezTo>
                      <a:pt x="1334" y="34"/>
                      <a:pt x="1268" y="101"/>
                      <a:pt x="1234" y="167"/>
                    </a:cubicBezTo>
                    <a:cubicBezTo>
                      <a:pt x="1234" y="167"/>
                      <a:pt x="1234" y="201"/>
                      <a:pt x="1234" y="201"/>
                    </a:cubicBezTo>
                    <a:lnTo>
                      <a:pt x="1234" y="234"/>
                    </a:lnTo>
                    <a:cubicBezTo>
                      <a:pt x="1201" y="334"/>
                      <a:pt x="1201" y="434"/>
                      <a:pt x="1201" y="534"/>
                    </a:cubicBezTo>
                    <a:lnTo>
                      <a:pt x="1201" y="668"/>
                    </a:lnTo>
                    <a:lnTo>
                      <a:pt x="1201" y="801"/>
                    </a:lnTo>
                    <a:cubicBezTo>
                      <a:pt x="1101" y="835"/>
                      <a:pt x="967" y="868"/>
                      <a:pt x="834" y="901"/>
                    </a:cubicBezTo>
                    <a:cubicBezTo>
                      <a:pt x="400" y="1035"/>
                      <a:pt x="0" y="1468"/>
                      <a:pt x="234" y="1969"/>
                    </a:cubicBezTo>
                    <a:cubicBezTo>
                      <a:pt x="534" y="2502"/>
                      <a:pt x="1201" y="2402"/>
                      <a:pt x="1701" y="2469"/>
                    </a:cubicBezTo>
                    <a:cubicBezTo>
                      <a:pt x="1935" y="2502"/>
                      <a:pt x="2202" y="2569"/>
                      <a:pt x="2368" y="2769"/>
                    </a:cubicBezTo>
                    <a:cubicBezTo>
                      <a:pt x="2502" y="2936"/>
                      <a:pt x="2502" y="3170"/>
                      <a:pt x="2368" y="3336"/>
                    </a:cubicBezTo>
                    <a:cubicBezTo>
                      <a:pt x="2185" y="3603"/>
                      <a:pt x="1885" y="3678"/>
                      <a:pt x="1564" y="3678"/>
                    </a:cubicBezTo>
                    <a:cubicBezTo>
                      <a:pt x="1243" y="3678"/>
                      <a:pt x="901" y="3603"/>
                      <a:pt x="634" y="3570"/>
                    </a:cubicBezTo>
                    <a:cubicBezTo>
                      <a:pt x="616" y="3564"/>
                      <a:pt x="597" y="3561"/>
                      <a:pt x="578" y="3561"/>
                    </a:cubicBezTo>
                    <a:cubicBezTo>
                      <a:pt x="490" y="3561"/>
                      <a:pt x="394" y="3621"/>
                      <a:pt x="367" y="3703"/>
                    </a:cubicBezTo>
                    <a:cubicBezTo>
                      <a:pt x="367" y="3803"/>
                      <a:pt x="400" y="3937"/>
                      <a:pt x="534" y="3970"/>
                    </a:cubicBezTo>
                    <a:cubicBezTo>
                      <a:pt x="834" y="4004"/>
                      <a:pt x="1134" y="4070"/>
                      <a:pt x="1468" y="4070"/>
                    </a:cubicBezTo>
                    <a:lnTo>
                      <a:pt x="1468" y="4204"/>
                    </a:lnTo>
                    <a:cubicBezTo>
                      <a:pt x="1468" y="4304"/>
                      <a:pt x="1501" y="4404"/>
                      <a:pt x="1534" y="4504"/>
                    </a:cubicBezTo>
                    <a:cubicBezTo>
                      <a:pt x="1534" y="4586"/>
                      <a:pt x="1602" y="4646"/>
                      <a:pt x="1682" y="4646"/>
                    </a:cubicBezTo>
                    <a:cubicBezTo>
                      <a:pt x="1699" y="4646"/>
                      <a:pt x="1717" y="4643"/>
                      <a:pt x="1735" y="4637"/>
                    </a:cubicBezTo>
                    <a:cubicBezTo>
                      <a:pt x="1801" y="4637"/>
                      <a:pt x="1901" y="4571"/>
                      <a:pt x="1901" y="4471"/>
                    </a:cubicBezTo>
                    <a:cubicBezTo>
                      <a:pt x="1868" y="4370"/>
                      <a:pt x="1868" y="4270"/>
                      <a:pt x="1868" y="4170"/>
                    </a:cubicBezTo>
                    <a:cubicBezTo>
                      <a:pt x="1868" y="4137"/>
                      <a:pt x="1868" y="4104"/>
                      <a:pt x="1868" y="4070"/>
                    </a:cubicBezTo>
                    <a:cubicBezTo>
                      <a:pt x="2001" y="4037"/>
                      <a:pt x="2135" y="4004"/>
                      <a:pt x="2268" y="3937"/>
                    </a:cubicBezTo>
                    <a:cubicBezTo>
                      <a:pt x="2702" y="3737"/>
                      <a:pt x="3002" y="3236"/>
                      <a:pt x="2802" y="2769"/>
                    </a:cubicBezTo>
                    <a:lnTo>
                      <a:pt x="2835" y="2769"/>
                    </a:lnTo>
                    <a:cubicBezTo>
                      <a:pt x="2602" y="2236"/>
                      <a:pt x="2035" y="2069"/>
                      <a:pt x="1501" y="2035"/>
                    </a:cubicBezTo>
                    <a:cubicBezTo>
                      <a:pt x="1425" y="2035"/>
                      <a:pt x="1346" y="2038"/>
                      <a:pt x="1267" y="2038"/>
                    </a:cubicBezTo>
                    <a:cubicBezTo>
                      <a:pt x="1071" y="2038"/>
                      <a:pt x="877" y="2021"/>
                      <a:pt x="734" y="1902"/>
                    </a:cubicBezTo>
                    <a:cubicBezTo>
                      <a:pt x="567" y="1769"/>
                      <a:pt x="534" y="1602"/>
                      <a:pt x="667" y="1435"/>
                    </a:cubicBezTo>
                    <a:cubicBezTo>
                      <a:pt x="867" y="1268"/>
                      <a:pt x="1134" y="1202"/>
                      <a:pt x="1368" y="1168"/>
                    </a:cubicBezTo>
                    <a:cubicBezTo>
                      <a:pt x="1457" y="1159"/>
                      <a:pt x="1546" y="1155"/>
                      <a:pt x="1636" y="1155"/>
                    </a:cubicBezTo>
                    <a:cubicBezTo>
                      <a:pt x="1880" y="1155"/>
                      <a:pt x="2124" y="1186"/>
                      <a:pt x="2368" y="1235"/>
                    </a:cubicBezTo>
                    <a:cubicBezTo>
                      <a:pt x="2376" y="1237"/>
                      <a:pt x="2384" y="1239"/>
                      <a:pt x="2391" y="1239"/>
                    </a:cubicBezTo>
                    <a:cubicBezTo>
                      <a:pt x="2483" y="1239"/>
                      <a:pt x="2561" y="1066"/>
                      <a:pt x="2468" y="1035"/>
                    </a:cubicBezTo>
                    <a:cubicBezTo>
                      <a:pt x="2202" y="901"/>
                      <a:pt x="1935" y="835"/>
                      <a:pt x="1635" y="801"/>
                    </a:cubicBezTo>
                    <a:cubicBezTo>
                      <a:pt x="1635" y="768"/>
                      <a:pt x="1635" y="735"/>
                      <a:pt x="1635" y="701"/>
                    </a:cubicBezTo>
                    <a:lnTo>
                      <a:pt x="1635" y="534"/>
                    </a:lnTo>
                    <a:cubicBezTo>
                      <a:pt x="1635" y="401"/>
                      <a:pt x="1635" y="268"/>
                      <a:pt x="1635" y="167"/>
                    </a:cubicBezTo>
                    <a:cubicBezTo>
                      <a:pt x="1601" y="101"/>
                      <a:pt x="1568" y="67"/>
                      <a:pt x="1534" y="34"/>
                    </a:cubicBezTo>
                    <a:cubicBezTo>
                      <a:pt x="1501" y="34"/>
                      <a:pt x="1468" y="1"/>
                      <a:pt x="14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4"/>
              <p:cNvSpPr/>
              <p:nvPr/>
            </p:nvSpPr>
            <p:spPr>
              <a:xfrm flipH="1">
                <a:off x="2857494" y="3396489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03" y="0"/>
                    </a:moveTo>
                    <a:cubicBezTo>
                      <a:pt x="1435" y="34"/>
                      <a:pt x="1" y="1468"/>
                      <a:pt x="1" y="3236"/>
                    </a:cubicBezTo>
                    <a:cubicBezTo>
                      <a:pt x="34" y="5037"/>
                      <a:pt x="1468" y="6472"/>
                      <a:pt x="3236" y="6472"/>
                    </a:cubicBezTo>
                    <a:cubicBezTo>
                      <a:pt x="5038" y="6438"/>
                      <a:pt x="6472" y="5004"/>
                      <a:pt x="6472" y="3203"/>
                    </a:cubicBezTo>
                    <a:cubicBezTo>
                      <a:pt x="6439" y="1435"/>
                      <a:pt x="5004" y="0"/>
                      <a:pt x="3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 flipH="1">
                <a:off x="2894046" y="3411775"/>
                <a:ext cx="59850" cy="92595"/>
              </a:xfrm>
              <a:custGeom>
                <a:rect b="b" l="l" r="r" t="t"/>
                <a:pathLst>
                  <a:path extrusionOk="0" h="4646" w="3003">
                    <a:moveTo>
                      <a:pt x="1401" y="1"/>
                    </a:moveTo>
                    <a:cubicBezTo>
                      <a:pt x="1334" y="34"/>
                      <a:pt x="1268" y="101"/>
                      <a:pt x="1234" y="167"/>
                    </a:cubicBezTo>
                    <a:cubicBezTo>
                      <a:pt x="1234" y="167"/>
                      <a:pt x="1234" y="201"/>
                      <a:pt x="1234" y="201"/>
                    </a:cubicBezTo>
                    <a:lnTo>
                      <a:pt x="1234" y="234"/>
                    </a:lnTo>
                    <a:cubicBezTo>
                      <a:pt x="1234" y="334"/>
                      <a:pt x="1234" y="434"/>
                      <a:pt x="1234" y="534"/>
                    </a:cubicBezTo>
                    <a:lnTo>
                      <a:pt x="1234" y="668"/>
                    </a:lnTo>
                    <a:lnTo>
                      <a:pt x="1234" y="801"/>
                    </a:lnTo>
                    <a:cubicBezTo>
                      <a:pt x="1101" y="835"/>
                      <a:pt x="967" y="868"/>
                      <a:pt x="834" y="901"/>
                    </a:cubicBezTo>
                    <a:cubicBezTo>
                      <a:pt x="400" y="1035"/>
                      <a:pt x="0" y="1468"/>
                      <a:pt x="267" y="1969"/>
                    </a:cubicBezTo>
                    <a:cubicBezTo>
                      <a:pt x="534" y="2502"/>
                      <a:pt x="1201" y="2402"/>
                      <a:pt x="1701" y="2469"/>
                    </a:cubicBezTo>
                    <a:cubicBezTo>
                      <a:pt x="1935" y="2502"/>
                      <a:pt x="2202" y="2569"/>
                      <a:pt x="2368" y="2769"/>
                    </a:cubicBezTo>
                    <a:cubicBezTo>
                      <a:pt x="2502" y="2936"/>
                      <a:pt x="2502" y="3170"/>
                      <a:pt x="2402" y="3336"/>
                    </a:cubicBezTo>
                    <a:cubicBezTo>
                      <a:pt x="2202" y="3603"/>
                      <a:pt x="1893" y="3678"/>
                      <a:pt x="1568" y="3678"/>
                    </a:cubicBezTo>
                    <a:cubicBezTo>
                      <a:pt x="1243" y="3678"/>
                      <a:pt x="901" y="3603"/>
                      <a:pt x="634" y="3570"/>
                    </a:cubicBezTo>
                    <a:cubicBezTo>
                      <a:pt x="616" y="3564"/>
                      <a:pt x="598" y="3561"/>
                      <a:pt x="581" y="3561"/>
                    </a:cubicBezTo>
                    <a:cubicBezTo>
                      <a:pt x="500" y="3561"/>
                      <a:pt x="428" y="3621"/>
                      <a:pt x="400" y="3703"/>
                    </a:cubicBezTo>
                    <a:cubicBezTo>
                      <a:pt x="367" y="3803"/>
                      <a:pt x="434" y="3937"/>
                      <a:pt x="534" y="3970"/>
                    </a:cubicBezTo>
                    <a:cubicBezTo>
                      <a:pt x="834" y="4004"/>
                      <a:pt x="1168" y="4070"/>
                      <a:pt x="1468" y="4070"/>
                    </a:cubicBezTo>
                    <a:lnTo>
                      <a:pt x="1468" y="4204"/>
                    </a:lnTo>
                    <a:cubicBezTo>
                      <a:pt x="1501" y="4304"/>
                      <a:pt x="1501" y="4404"/>
                      <a:pt x="1535" y="4504"/>
                    </a:cubicBezTo>
                    <a:cubicBezTo>
                      <a:pt x="1562" y="4586"/>
                      <a:pt x="1612" y="4646"/>
                      <a:pt x="1685" y="4646"/>
                    </a:cubicBezTo>
                    <a:cubicBezTo>
                      <a:pt x="1700" y="4646"/>
                      <a:pt x="1717" y="4643"/>
                      <a:pt x="1735" y="4637"/>
                    </a:cubicBezTo>
                    <a:cubicBezTo>
                      <a:pt x="1835" y="4637"/>
                      <a:pt x="1901" y="4571"/>
                      <a:pt x="1901" y="4471"/>
                    </a:cubicBezTo>
                    <a:cubicBezTo>
                      <a:pt x="1901" y="4370"/>
                      <a:pt x="1868" y="4270"/>
                      <a:pt x="1868" y="4170"/>
                    </a:cubicBezTo>
                    <a:cubicBezTo>
                      <a:pt x="1868" y="4137"/>
                      <a:pt x="1868" y="4104"/>
                      <a:pt x="1868" y="4070"/>
                    </a:cubicBezTo>
                    <a:cubicBezTo>
                      <a:pt x="2002" y="4037"/>
                      <a:pt x="2135" y="4004"/>
                      <a:pt x="2268" y="3937"/>
                    </a:cubicBezTo>
                    <a:cubicBezTo>
                      <a:pt x="2702" y="3737"/>
                      <a:pt x="3002" y="3236"/>
                      <a:pt x="2835" y="2769"/>
                    </a:cubicBezTo>
                    <a:cubicBezTo>
                      <a:pt x="2602" y="2236"/>
                      <a:pt x="2035" y="2069"/>
                      <a:pt x="1501" y="2035"/>
                    </a:cubicBezTo>
                    <a:cubicBezTo>
                      <a:pt x="1434" y="2035"/>
                      <a:pt x="1360" y="2038"/>
                      <a:pt x="1282" y="2038"/>
                    </a:cubicBezTo>
                    <a:cubicBezTo>
                      <a:pt x="1088" y="2038"/>
                      <a:pt x="877" y="2021"/>
                      <a:pt x="734" y="1902"/>
                    </a:cubicBezTo>
                    <a:cubicBezTo>
                      <a:pt x="567" y="1769"/>
                      <a:pt x="534" y="1602"/>
                      <a:pt x="701" y="1435"/>
                    </a:cubicBezTo>
                    <a:cubicBezTo>
                      <a:pt x="867" y="1268"/>
                      <a:pt x="1134" y="1202"/>
                      <a:pt x="1401" y="1168"/>
                    </a:cubicBezTo>
                    <a:cubicBezTo>
                      <a:pt x="1482" y="1159"/>
                      <a:pt x="1567" y="1155"/>
                      <a:pt x="1654" y="1155"/>
                    </a:cubicBezTo>
                    <a:cubicBezTo>
                      <a:pt x="1893" y="1155"/>
                      <a:pt x="2149" y="1186"/>
                      <a:pt x="2368" y="1235"/>
                    </a:cubicBezTo>
                    <a:cubicBezTo>
                      <a:pt x="2379" y="1237"/>
                      <a:pt x="2388" y="1239"/>
                      <a:pt x="2398" y="1239"/>
                    </a:cubicBezTo>
                    <a:cubicBezTo>
                      <a:pt x="2511" y="1239"/>
                      <a:pt x="2561" y="1066"/>
                      <a:pt x="2469" y="1035"/>
                    </a:cubicBezTo>
                    <a:cubicBezTo>
                      <a:pt x="2202" y="901"/>
                      <a:pt x="1935" y="835"/>
                      <a:pt x="1635" y="801"/>
                    </a:cubicBezTo>
                    <a:cubicBezTo>
                      <a:pt x="1635" y="768"/>
                      <a:pt x="1635" y="735"/>
                      <a:pt x="1635" y="701"/>
                    </a:cubicBezTo>
                    <a:lnTo>
                      <a:pt x="1635" y="534"/>
                    </a:lnTo>
                    <a:cubicBezTo>
                      <a:pt x="1635" y="401"/>
                      <a:pt x="1635" y="268"/>
                      <a:pt x="1635" y="167"/>
                    </a:cubicBezTo>
                    <a:cubicBezTo>
                      <a:pt x="1635" y="101"/>
                      <a:pt x="1568" y="67"/>
                      <a:pt x="1535" y="34"/>
                    </a:cubicBezTo>
                    <a:cubicBezTo>
                      <a:pt x="1501" y="34"/>
                      <a:pt x="1468" y="1"/>
                      <a:pt x="14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 flipH="1">
                <a:off x="2247198" y="3095327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03" y="1"/>
                    </a:moveTo>
                    <a:cubicBezTo>
                      <a:pt x="1435" y="34"/>
                      <a:pt x="0" y="1468"/>
                      <a:pt x="0" y="3236"/>
                    </a:cubicBezTo>
                    <a:cubicBezTo>
                      <a:pt x="0" y="5038"/>
                      <a:pt x="1468" y="6472"/>
                      <a:pt x="3236" y="6472"/>
                    </a:cubicBezTo>
                    <a:cubicBezTo>
                      <a:pt x="5004" y="6439"/>
                      <a:pt x="6472" y="5004"/>
                      <a:pt x="6438" y="3236"/>
                    </a:cubicBezTo>
                    <a:cubicBezTo>
                      <a:pt x="6438" y="1435"/>
                      <a:pt x="5004" y="1"/>
                      <a:pt x="3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34"/>
              <p:cNvSpPr/>
              <p:nvPr/>
            </p:nvSpPr>
            <p:spPr>
              <a:xfrm flipH="1">
                <a:off x="2283750" y="3110613"/>
                <a:ext cx="59870" cy="92615"/>
              </a:xfrm>
              <a:custGeom>
                <a:rect b="b" l="l" r="r" t="t"/>
                <a:pathLst>
                  <a:path extrusionOk="0" h="4647" w="3004">
                    <a:moveTo>
                      <a:pt x="1402" y="1"/>
                    </a:moveTo>
                    <a:cubicBezTo>
                      <a:pt x="1335" y="34"/>
                      <a:pt x="1269" y="101"/>
                      <a:pt x="1235" y="168"/>
                    </a:cubicBezTo>
                    <a:cubicBezTo>
                      <a:pt x="1235" y="201"/>
                      <a:pt x="1235" y="201"/>
                      <a:pt x="1235" y="201"/>
                    </a:cubicBezTo>
                    <a:lnTo>
                      <a:pt x="1235" y="234"/>
                    </a:lnTo>
                    <a:cubicBezTo>
                      <a:pt x="1202" y="334"/>
                      <a:pt x="1202" y="434"/>
                      <a:pt x="1202" y="535"/>
                    </a:cubicBezTo>
                    <a:lnTo>
                      <a:pt x="1202" y="668"/>
                    </a:lnTo>
                    <a:lnTo>
                      <a:pt x="1202" y="801"/>
                    </a:lnTo>
                    <a:cubicBezTo>
                      <a:pt x="1102" y="835"/>
                      <a:pt x="968" y="868"/>
                      <a:pt x="835" y="901"/>
                    </a:cubicBezTo>
                    <a:cubicBezTo>
                      <a:pt x="401" y="1035"/>
                      <a:pt x="1" y="1469"/>
                      <a:pt x="234" y="1969"/>
                    </a:cubicBezTo>
                    <a:cubicBezTo>
                      <a:pt x="535" y="2503"/>
                      <a:pt x="1202" y="2403"/>
                      <a:pt x="1702" y="2469"/>
                    </a:cubicBezTo>
                    <a:cubicBezTo>
                      <a:pt x="1936" y="2503"/>
                      <a:pt x="2203" y="2569"/>
                      <a:pt x="2369" y="2769"/>
                    </a:cubicBezTo>
                    <a:cubicBezTo>
                      <a:pt x="2503" y="2936"/>
                      <a:pt x="2503" y="3170"/>
                      <a:pt x="2369" y="3337"/>
                    </a:cubicBezTo>
                    <a:cubicBezTo>
                      <a:pt x="2186" y="3603"/>
                      <a:pt x="1886" y="3678"/>
                      <a:pt x="1565" y="3678"/>
                    </a:cubicBezTo>
                    <a:cubicBezTo>
                      <a:pt x="1244" y="3678"/>
                      <a:pt x="902" y="3603"/>
                      <a:pt x="635" y="3570"/>
                    </a:cubicBezTo>
                    <a:cubicBezTo>
                      <a:pt x="617" y="3564"/>
                      <a:pt x="598" y="3561"/>
                      <a:pt x="579" y="3561"/>
                    </a:cubicBezTo>
                    <a:cubicBezTo>
                      <a:pt x="491" y="3561"/>
                      <a:pt x="395" y="3621"/>
                      <a:pt x="368" y="3703"/>
                    </a:cubicBezTo>
                    <a:cubicBezTo>
                      <a:pt x="368" y="3804"/>
                      <a:pt x="401" y="3970"/>
                      <a:pt x="535" y="3970"/>
                    </a:cubicBezTo>
                    <a:cubicBezTo>
                      <a:pt x="835" y="4004"/>
                      <a:pt x="1135" y="4070"/>
                      <a:pt x="1469" y="4070"/>
                    </a:cubicBezTo>
                    <a:lnTo>
                      <a:pt x="1469" y="4204"/>
                    </a:lnTo>
                    <a:cubicBezTo>
                      <a:pt x="1469" y="4304"/>
                      <a:pt x="1502" y="4404"/>
                      <a:pt x="1535" y="4504"/>
                    </a:cubicBezTo>
                    <a:cubicBezTo>
                      <a:pt x="1535" y="4586"/>
                      <a:pt x="1603" y="4646"/>
                      <a:pt x="1683" y="4646"/>
                    </a:cubicBezTo>
                    <a:cubicBezTo>
                      <a:pt x="1700" y="4646"/>
                      <a:pt x="1718" y="4643"/>
                      <a:pt x="1736" y="4637"/>
                    </a:cubicBezTo>
                    <a:cubicBezTo>
                      <a:pt x="1802" y="4637"/>
                      <a:pt x="1902" y="4571"/>
                      <a:pt x="1902" y="4471"/>
                    </a:cubicBezTo>
                    <a:cubicBezTo>
                      <a:pt x="1869" y="4371"/>
                      <a:pt x="1869" y="4271"/>
                      <a:pt x="1869" y="4170"/>
                    </a:cubicBezTo>
                    <a:cubicBezTo>
                      <a:pt x="1869" y="4137"/>
                      <a:pt x="1869" y="4104"/>
                      <a:pt x="1869" y="4070"/>
                    </a:cubicBezTo>
                    <a:cubicBezTo>
                      <a:pt x="2002" y="4037"/>
                      <a:pt x="2136" y="4004"/>
                      <a:pt x="2269" y="3937"/>
                    </a:cubicBezTo>
                    <a:cubicBezTo>
                      <a:pt x="2703" y="3737"/>
                      <a:pt x="3003" y="3236"/>
                      <a:pt x="2803" y="2769"/>
                    </a:cubicBezTo>
                    <a:cubicBezTo>
                      <a:pt x="2603" y="2236"/>
                      <a:pt x="2036" y="2069"/>
                      <a:pt x="1502" y="2069"/>
                    </a:cubicBezTo>
                    <a:cubicBezTo>
                      <a:pt x="1235" y="2036"/>
                      <a:pt x="935" y="2069"/>
                      <a:pt x="735" y="1902"/>
                    </a:cubicBezTo>
                    <a:cubicBezTo>
                      <a:pt x="568" y="1769"/>
                      <a:pt x="535" y="1602"/>
                      <a:pt x="668" y="1435"/>
                    </a:cubicBezTo>
                    <a:cubicBezTo>
                      <a:pt x="868" y="1268"/>
                      <a:pt x="1135" y="1202"/>
                      <a:pt x="1369" y="1168"/>
                    </a:cubicBezTo>
                    <a:cubicBezTo>
                      <a:pt x="1458" y="1159"/>
                      <a:pt x="1547" y="1155"/>
                      <a:pt x="1637" y="1155"/>
                    </a:cubicBezTo>
                    <a:cubicBezTo>
                      <a:pt x="1881" y="1155"/>
                      <a:pt x="2125" y="1186"/>
                      <a:pt x="2369" y="1235"/>
                    </a:cubicBezTo>
                    <a:cubicBezTo>
                      <a:pt x="2377" y="1238"/>
                      <a:pt x="2385" y="1239"/>
                      <a:pt x="2392" y="1239"/>
                    </a:cubicBezTo>
                    <a:cubicBezTo>
                      <a:pt x="2483" y="1239"/>
                      <a:pt x="2559" y="1066"/>
                      <a:pt x="2436" y="1035"/>
                    </a:cubicBezTo>
                    <a:cubicBezTo>
                      <a:pt x="2203" y="901"/>
                      <a:pt x="1902" y="835"/>
                      <a:pt x="1635" y="801"/>
                    </a:cubicBezTo>
                    <a:cubicBezTo>
                      <a:pt x="1635" y="768"/>
                      <a:pt x="1635" y="735"/>
                      <a:pt x="1635" y="701"/>
                    </a:cubicBezTo>
                    <a:lnTo>
                      <a:pt x="1635" y="535"/>
                    </a:lnTo>
                    <a:cubicBezTo>
                      <a:pt x="1635" y="401"/>
                      <a:pt x="1635" y="268"/>
                      <a:pt x="1635" y="168"/>
                    </a:cubicBezTo>
                    <a:cubicBezTo>
                      <a:pt x="1602" y="101"/>
                      <a:pt x="1569" y="68"/>
                      <a:pt x="1535" y="34"/>
                    </a:cubicBezTo>
                    <a:cubicBezTo>
                      <a:pt x="1502" y="34"/>
                      <a:pt x="1435" y="1"/>
                      <a:pt x="14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34"/>
              <p:cNvSpPr/>
              <p:nvPr/>
            </p:nvSpPr>
            <p:spPr>
              <a:xfrm flipH="1">
                <a:off x="2552346" y="3095327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03" y="1"/>
                    </a:moveTo>
                    <a:cubicBezTo>
                      <a:pt x="1435" y="34"/>
                      <a:pt x="1" y="1468"/>
                      <a:pt x="1" y="3236"/>
                    </a:cubicBezTo>
                    <a:cubicBezTo>
                      <a:pt x="1" y="5038"/>
                      <a:pt x="1468" y="6472"/>
                      <a:pt x="3236" y="6472"/>
                    </a:cubicBezTo>
                    <a:cubicBezTo>
                      <a:pt x="5037" y="6439"/>
                      <a:pt x="6472" y="5004"/>
                      <a:pt x="6472" y="3236"/>
                    </a:cubicBezTo>
                    <a:cubicBezTo>
                      <a:pt x="6438" y="1435"/>
                      <a:pt x="5004" y="1"/>
                      <a:pt x="3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34"/>
              <p:cNvSpPr/>
              <p:nvPr/>
            </p:nvSpPr>
            <p:spPr>
              <a:xfrm flipH="1">
                <a:off x="2588898" y="3110613"/>
                <a:ext cx="59850" cy="92615"/>
              </a:xfrm>
              <a:custGeom>
                <a:rect b="b" l="l" r="r" t="t"/>
                <a:pathLst>
                  <a:path extrusionOk="0" h="4647" w="3003">
                    <a:moveTo>
                      <a:pt x="1401" y="1"/>
                    </a:moveTo>
                    <a:cubicBezTo>
                      <a:pt x="1334" y="34"/>
                      <a:pt x="1268" y="101"/>
                      <a:pt x="1234" y="168"/>
                    </a:cubicBezTo>
                    <a:cubicBezTo>
                      <a:pt x="1234" y="201"/>
                      <a:pt x="1234" y="201"/>
                      <a:pt x="1234" y="201"/>
                    </a:cubicBezTo>
                    <a:lnTo>
                      <a:pt x="1234" y="234"/>
                    </a:lnTo>
                    <a:cubicBezTo>
                      <a:pt x="1201" y="334"/>
                      <a:pt x="1201" y="434"/>
                      <a:pt x="1201" y="535"/>
                    </a:cubicBezTo>
                    <a:lnTo>
                      <a:pt x="1201" y="668"/>
                    </a:lnTo>
                    <a:lnTo>
                      <a:pt x="1201" y="801"/>
                    </a:lnTo>
                    <a:cubicBezTo>
                      <a:pt x="1101" y="835"/>
                      <a:pt x="967" y="868"/>
                      <a:pt x="834" y="901"/>
                    </a:cubicBezTo>
                    <a:cubicBezTo>
                      <a:pt x="400" y="1035"/>
                      <a:pt x="0" y="1469"/>
                      <a:pt x="234" y="1969"/>
                    </a:cubicBezTo>
                    <a:cubicBezTo>
                      <a:pt x="534" y="2503"/>
                      <a:pt x="1201" y="2403"/>
                      <a:pt x="1701" y="2469"/>
                    </a:cubicBezTo>
                    <a:cubicBezTo>
                      <a:pt x="1935" y="2503"/>
                      <a:pt x="2202" y="2569"/>
                      <a:pt x="2368" y="2769"/>
                    </a:cubicBezTo>
                    <a:cubicBezTo>
                      <a:pt x="2502" y="2936"/>
                      <a:pt x="2502" y="3170"/>
                      <a:pt x="2368" y="3337"/>
                    </a:cubicBezTo>
                    <a:cubicBezTo>
                      <a:pt x="2185" y="3603"/>
                      <a:pt x="1885" y="3678"/>
                      <a:pt x="1564" y="3678"/>
                    </a:cubicBezTo>
                    <a:cubicBezTo>
                      <a:pt x="1243" y="3678"/>
                      <a:pt x="901" y="3603"/>
                      <a:pt x="634" y="3570"/>
                    </a:cubicBezTo>
                    <a:cubicBezTo>
                      <a:pt x="616" y="3564"/>
                      <a:pt x="597" y="3561"/>
                      <a:pt x="578" y="3561"/>
                    </a:cubicBezTo>
                    <a:cubicBezTo>
                      <a:pt x="490" y="3561"/>
                      <a:pt x="394" y="3621"/>
                      <a:pt x="367" y="3703"/>
                    </a:cubicBezTo>
                    <a:cubicBezTo>
                      <a:pt x="367" y="3804"/>
                      <a:pt x="400" y="3970"/>
                      <a:pt x="534" y="3970"/>
                    </a:cubicBezTo>
                    <a:cubicBezTo>
                      <a:pt x="834" y="4004"/>
                      <a:pt x="1134" y="4070"/>
                      <a:pt x="1468" y="4070"/>
                    </a:cubicBezTo>
                    <a:lnTo>
                      <a:pt x="1468" y="4204"/>
                    </a:lnTo>
                    <a:cubicBezTo>
                      <a:pt x="1468" y="4304"/>
                      <a:pt x="1501" y="4404"/>
                      <a:pt x="1534" y="4504"/>
                    </a:cubicBezTo>
                    <a:cubicBezTo>
                      <a:pt x="1534" y="4586"/>
                      <a:pt x="1602" y="4646"/>
                      <a:pt x="1682" y="4646"/>
                    </a:cubicBezTo>
                    <a:cubicBezTo>
                      <a:pt x="1699" y="4646"/>
                      <a:pt x="1717" y="4643"/>
                      <a:pt x="1735" y="4637"/>
                    </a:cubicBezTo>
                    <a:cubicBezTo>
                      <a:pt x="1801" y="4637"/>
                      <a:pt x="1901" y="4571"/>
                      <a:pt x="1901" y="4471"/>
                    </a:cubicBezTo>
                    <a:cubicBezTo>
                      <a:pt x="1868" y="4371"/>
                      <a:pt x="1868" y="4271"/>
                      <a:pt x="1868" y="4170"/>
                    </a:cubicBezTo>
                    <a:cubicBezTo>
                      <a:pt x="1868" y="4137"/>
                      <a:pt x="1868" y="4104"/>
                      <a:pt x="1868" y="4070"/>
                    </a:cubicBezTo>
                    <a:cubicBezTo>
                      <a:pt x="2001" y="4037"/>
                      <a:pt x="2135" y="4004"/>
                      <a:pt x="2268" y="3937"/>
                    </a:cubicBezTo>
                    <a:cubicBezTo>
                      <a:pt x="2702" y="3737"/>
                      <a:pt x="3002" y="3236"/>
                      <a:pt x="2802" y="2769"/>
                    </a:cubicBezTo>
                    <a:lnTo>
                      <a:pt x="2835" y="2769"/>
                    </a:lnTo>
                    <a:cubicBezTo>
                      <a:pt x="2602" y="2236"/>
                      <a:pt x="2035" y="2069"/>
                      <a:pt x="1501" y="2069"/>
                    </a:cubicBezTo>
                    <a:cubicBezTo>
                      <a:pt x="1234" y="2036"/>
                      <a:pt x="934" y="2069"/>
                      <a:pt x="734" y="1902"/>
                    </a:cubicBezTo>
                    <a:cubicBezTo>
                      <a:pt x="567" y="1769"/>
                      <a:pt x="534" y="1602"/>
                      <a:pt x="667" y="1435"/>
                    </a:cubicBezTo>
                    <a:cubicBezTo>
                      <a:pt x="867" y="1268"/>
                      <a:pt x="1134" y="1202"/>
                      <a:pt x="1368" y="1168"/>
                    </a:cubicBezTo>
                    <a:cubicBezTo>
                      <a:pt x="1457" y="1159"/>
                      <a:pt x="1546" y="1155"/>
                      <a:pt x="1636" y="1155"/>
                    </a:cubicBezTo>
                    <a:cubicBezTo>
                      <a:pt x="1880" y="1155"/>
                      <a:pt x="2124" y="1186"/>
                      <a:pt x="2368" y="1235"/>
                    </a:cubicBezTo>
                    <a:cubicBezTo>
                      <a:pt x="2376" y="1238"/>
                      <a:pt x="2384" y="1239"/>
                      <a:pt x="2391" y="1239"/>
                    </a:cubicBezTo>
                    <a:cubicBezTo>
                      <a:pt x="2483" y="1239"/>
                      <a:pt x="2561" y="1066"/>
                      <a:pt x="2468" y="1035"/>
                    </a:cubicBezTo>
                    <a:cubicBezTo>
                      <a:pt x="2202" y="901"/>
                      <a:pt x="1935" y="835"/>
                      <a:pt x="1635" y="801"/>
                    </a:cubicBezTo>
                    <a:cubicBezTo>
                      <a:pt x="1635" y="768"/>
                      <a:pt x="1635" y="735"/>
                      <a:pt x="1635" y="701"/>
                    </a:cubicBezTo>
                    <a:lnTo>
                      <a:pt x="1635" y="535"/>
                    </a:lnTo>
                    <a:cubicBezTo>
                      <a:pt x="1635" y="401"/>
                      <a:pt x="1635" y="268"/>
                      <a:pt x="1635" y="168"/>
                    </a:cubicBezTo>
                    <a:cubicBezTo>
                      <a:pt x="1601" y="101"/>
                      <a:pt x="1568" y="68"/>
                      <a:pt x="1534" y="34"/>
                    </a:cubicBezTo>
                    <a:cubicBezTo>
                      <a:pt x="1501" y="34"/>
                      <a:pt x="1468" y="1"/>
                      <a:pt x="14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34"/>
              <p:cNvSpPr/>
              <p:nvPr/>
            </p:nvSpPr>
            <p:spPr>
              <a:xfrm flipH="1">
                <a:off x="2857494" y="3095327"/>
                <a:ext cx="128987" cy="128987"/>
              </a:xfrm>
              <a:custGeom>
                <a:rect b="b" l="l" r="r" t="t"/>
                <a:pathLst>
                  <a:path extrusionOk="0" h="6472" w="6472">
                    <a:moveTo>
                      <a:pt x="3203" y="1"/>
                    </a:moveTo>
                    <a:cubicBezTo>
                      <a:pt x="1435" y="34"/>
                      <a:pt x="1" y="1468"/>
                      <a:pt x="1" y="3236"/>
                    </a:cubicBezTo>
                    <a:cubicBezTo>
                      <a:pt x="34" y="5038"/>
                      <a:pt x="1468" y="6472"/>
                      <a:pt x="3236" y="6472"/>
                    </a:cubicBezTo>
                    <a:cubicBezTo>
                      <a:pt x="5038" y="6439"/>
                      <a:pt x="6472" y="5004"/>
                      <a:pt x="6472" y="3236"/>
                    </a:cubicBezTo>
                    <a:cubicBezTo>
                      <a:pt x="6439" y="1435"/>
                      <a:pt x="5004" y="1"/>
                      <a:pt x="3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4"/>
              <p:cNvSpPr/>
              <p:nvPr/>
            </p:nvSpPr>
            <p:spPr>
              <a:xfrm flipH="1">
                <a:off x="2894046" y="3110613"/>
                <a:ext cx="59850" cy="92615"/>
              </a:xfrm>
              <a:custGeom>
                <a:rect b="b" l="l" r="r" t="t"/>
                <a:pathLst>
                  <a:path extrusionOk="0" h="4647" w="3003">
                    <a:moveTo>
                      <a:pt x="1401" y="1"/>
                    </a:moveTo>
                    <a:cubicBezTo>
                      <a:pt x="1334" y="34"/>
                      <a:pt x="1268" y="101"/>
                      <a:pt x="1234" y="168"/>
                    </a:cubicBezTo>
                    <a:cubicBezTo>
                      <a:pt x="1234" y="201"/>
                      <a:pt x="1234" y="201"/>
                      <a:pt x="1234" y="201"/>
                    </a:cubicBezTo>
                    <a:lnTo>
                      <a:pt x="1234" y="234"/>
                    </a:lnTo>
                    <a:cubicBezTo>
                      <a:pt x="1234" y="334"/>
                      <a:pt x="1234" y="434"/>
                      <a:pt x="1234" y="535"/>
                    </a:cubicBezTo>
                    <a:lnTo>
                      <a:pt x="1234" y="668"/>
                    </a:lnTo>
                    <a:lnTo>
                      <a:pt x="1234" y="801"/>
                    </a:lnTo>
                    <a:cubicBezTo>
                      <a:pt x="1101" y="835"/>
                      <a:pt x="967" y="868"/>
                      <a:pt x="834" y="901"/>
                    </a:cubicBezTo>
                    <a:cubicBezTo>
                      <a:pt x="400" y="1035"/>
                      <a:pt x="0" y="1469"/>
                      <a:pt x="267" y="1969"/>
                    </a:cubicBezTo>
                    <a:cubicBezTo>
                      <a:pt x="534" y="2503"/>
                      <a:pt x="1201" y="2403"/>
                      <a:pt x="1701" y="2469"/>
                    </a:cubicBezTo>
                    <a:cubicBezTo>
                      <a:pt x="1935" y="2503"/>
                      <a:pt x="2202" y="2569"/>
                      <a:pt x="2368" y="2769"/>
                    </a:cubicBezTo>
                    <a:cubicBezTo>
                      <a:pt x="2502" y="2936"/>
                      <a:pt x="2502" y="3170"/>
                      <a:pt x="2402" y="3337"/>
                    </a:cubicBezTo>
                    <a:cubicBezTo>
                      <a:pt x="2202" y="3603"/>
                      <a:pt x="1893" y="3678"/>
                      <a:pt x="1568" y="3678"/>
                    </a:cubicBezTo>
                    <a:cubicBezTo>
                      <a:pt x="1243" y="3678"/>
                      <a:pt x="901" y="3603"/>
                      <a:pt x="634" y="3570"/>
                    </a:cubicBezTo>
                    <a:cubicBezTo>
                      <a:pt x="616" y="3564"/>
                      <a:pt x="598" y="3561"/>
                      <a:pt x="581" y="3561"/>
                    </a:cubicBezTo>
                    <a:cubicBezTo>
                      <a:pt x="500" y="3561"/>
                      <a:pt x="428" y="3621"/>
                      <a:pt x="400" y="3703"/>
                    </a:cubicBezTo>
                    <a:cubicBezTo>
                      <a:pt x="367" y="3804"/>
                      <a:pt x="434" y="3970"/>
                      <a:pt x="534" y="3970"/>
                    </a:cubicBezTo>
                    <a:cubicBezTo>
                      <a:pt x="834" y="4004"/>
                      <a:pt x="1168" y="4070"/>
                      <a:pt x="1468" y="4070"/>
                    </a:cubicBezTo>
                    <a:lnTo>
                      <a:pt x="1468" y="4204"/>
                    </a:lnTo>
                    <a:cubicBezTo>
                      <a:pt x="1501" y="4304"/>
                      <a:pt x="1501" y="4404"/>
                      <a:pt x="1535" y="4504"/>
                    </a:cubicBezTo>
                    <a:cubicBezTo>
                      <a:pt x="1562" y="4586"/>
                      <a:pt x="1612" y="4646"/>
                      <a:pt x="1685" y="4646"/>
                    </a:cubicBezTo>
                    <a:cubicBezTo>
                      <a:pt x="1700" y="4646"/>
                      <a:pt x="1717" y="4643"/>
                      <a:pt x="1735" y="4637"/>
                    </a:cubicBezTo>
                    <a:cubicBezTo>
                      <a:pt x="1835" y="4637"/>
                      <a:pt x="1901" y="4571"/>
                      <a:pt x="1901" y="4471"/>
                    </a:cubicBezTo>
                    <a:cubicBezTo>
                      <a:pt x="1901" y="4371"/>
                      <a:pt x="1868" y="4271"/>
                      <a:pt x="1868" y="4170"/>
                    </a:cubicBezTo>
                    <a:cubicBezTo>
                      <a:pt x="1868" y="4137"/>
                      <a:pt x="1868" y="4104"/>
                      <a:pt x="1868" y="4070"/>
                    </a:cubicBezTo>
                    <a:cubicBezTo>
                      <a:pt x="2002" y="4037"/>
                      <a:pt x="2135" y="4004"/>
                      <a:pt x="2268" y="3937"/>
                    </a:cubicBezTo>
                    <a:cubicBezTo>
                      <a:pt x="2702" y="3737"/>
                      <a:pt x="3002" y="3236"/>
                      <a:pt x="2835" y="2769"/>
                    </a:cubicBezTo>
                    <a:cubicBezTo>
                      <a:pt x="2602" y="2236"/>
                      <a:pt x="2035" y="2069"/>
                      <a:pt x="1501" y="2069"/>
                    </a:cubicBezTo>
                    <a:cubicBezTo>
                      <a:pt x="1268" y="2036"/>
                      <a:pt x="934" y="2069"/>
                      <a:pt x="734" y="1902"/>
                    </a:cubicBezTo>
                    <a:cubicBezTo>
                      <a:pt x="567" y="1769"/>
                      <a:pt x="534" y="1602"/>
                      <a:pt x="701" y="1435"/>
                    </a:cubicBezTo>
                    <a:cubicBezTo>
                      <a:pt x="867" y="1268"/>
                      <a:pt x="1134" y="1202"/>
                      <a:pt x="1401" y="1168"/>
                    </a:cubicBezTo>
                    <a:cubicBezTo>
                      <a:pt x="1482" y="1159"/>
                      <a:pt x="1567" y="1155"/>
                      <a:pt x="1654" y="1155"/>
                    </a:cubicBezTo>
                    <a:cubicBezTo>
                      <a:pt x="1893" y="1155"/>
                      <a:pt x="2149" y="1186"/>
                      <a:pt x="2368" y="1235"/>
                    </a:cubicBezTo>
                    <a:cubicBezTo>
                      <a:pt x="2379" y="1238"/>
                      <a:pt x="2388" y="1239"/>
                      <a:pt x="2398" y="1239"/>
                    </a:cubicBezTo>
                    <a:cubicBezTo>
                      <a:pt x="2511" y="1239"/>
                      <a:pt x="2561" y="1066"/>
                      <a:pt x="2469" y="1035"/>
                    </a:cubicBezTo>
                    <a:cubicBezTo>
                      <a:pt x="2202" y="901"/>
                      <a:pt x="1935" y="835"/>
                      <a:pt x="1635" y="801"/>
                    </a:cubicBezTo>
                    <a:cubicBezTo>
                      <a:pt x="1635" y="768"/>
                      <a:pt x="1635" y="735"/>
                      <a:pt x="1635" y="701"/>
                    </a:cubicBezTo>
                    <a:lnTo>
                      <a:pt x="1635" y="535"/>
                    </a:lnTo>
                    <a:cubicBezTo>
                      <a:pt x="1635" y="401"/>
                      <a:pt x="1635" y="268"/>
                      <a:pt x="1635" y="168"/>
                    </a:cubicBezTo>
                    <a:cubicBezTo>
                      <a:pt x="1635" y="101"/>
                      <a:pt x="1568" y="68"/>
                      <a:pt x="1535" y="34"/>
                    </a:cubicBezTo>
                    <a:cubicBezTo>
                      <a:pt x="1501" y="34"/>
                      <a:pt x="1468" y="1"/>
                      <a:pt x="14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34"/>
              <p:cNvSpPr/>
              <p:nvPr/>
            </p:nvSpPr>
            <p:spPr>
              <a:xfrm flipH="1">
                <a:off x="3127167" y="3218155"/>
                <a:ext cx="57857" cy="49327"/>
              </a:xfrm>
              <a:custGeom>
                <a:rect b="b" l="l" r="r" t="t"/>
                <a:pathLst>
                  <a:path extrusionOk="0" h="2475" w="2903">
                    <a:moveTo>
                      <a:pt x="181" y="0"/>
                    </a:moveTo>
                    <a:cubicBezTo>
                      <a:pt x="105" y="0"/>
                      <a:pt x="0" y="65"/>
                      <a:pt x="56" y="175"/>
                    </a:cubicBezTo>
                    <a:cubicBezTo>
                      <a:pt x="156" y="409"/>
                      <a:pt x="389" y="576"/>
                      <a:pt x="623" y="743"/>
                    </a:cubicBezTo>
                    <a:cubicBezTo>
                      <a:pt x="856" y="909"/>
                      <a:pt x="1090" y="1076"/>
                      <a:pt x="1323" y="1243"/>
                    </a:cubicBezTo>
                    <a:cubicBezTo>
                      <a:pt x="1790" y="1610"/>
                      <a:pt x="2224" y="2010"/>
                      <a:pt x="2657" y="2444"/>
                    </a:cubicBezTo>
                    <a:cubicBezTo>
                      <a:pt x="2679" y="2465"/>
                      <a:pt x="2704" y="2475"/>
                      <a:pt x="2729" y="2475"/>
                    </a:cubicBezTo>
                    <a:cubicBezTo>
                      <a:pt x="2817" y="2475"/>
                      <a:pt x="2903" y="2355"/>
                      <a:pt x="2824" y="2277"/>
                    </a:cubicBezTo>
                    <a:cubicBezTo>
                      <a:pt x="2457" y="1810"/>
                      <a:pt x="2057" y="1410"/>
                      <a:pt x="1590" y="1043"/>
                    </a:cubicBezTo>
                    <a:cubicBezTo>
                      <a:pt x="1356" y="843"/>
                      <a:pt x="1123" y="676"/>
                      <a:pt x="889" y="542"/>
                    </a:cubicBezTo>
                    <a:cubicBezTo>
                      <a:pt x="656" y="376"/>
                      <a:pt x="456" y="175"/>
                      <a:pt x="222" y="9"/>
                    </a:cubicBezTo>
                    <a:cubicBezTo>
                      <a:pt x="211" y="3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34"/>
              <p:cNvSpPr/>
              <p:nvPr/>
            </p:nvSpPr>
            <p:spPr>
              <a:xfrm flipH="1">
                <a:off x="3196205" y="3167015"/>
                <a:ext cx="64832" cy="44324"/>
              </a:xfrm>
              <a:custGeom>
                <a:rect b="b" l="l" r="r" t="t"/>
                <a:pathLst>
                  <a:path extrusionOk="0" h="2224" w="3253">
                    <a:moveTo>
                      <a:pt x="151" y="0"/>
                    </a:moveTo>
                    <a:cubicBezTo>
                      <a:pt x="77" y="0"/>
                      <a:pt x="0" y="57"/>
                      <a:pt x="0" y="140"/>
                    </a:cubicBezTo>
                    <a:cubicBezTo>
                      <a:pt x="0" y="406"/>
                      <a:pt x="300" y="540"/>
                      <a:pt x="500" y="673"/>
                    </a:cubicBezTo>
                    <a:cubicBezTo>
                      <a:pt x="801" y="840"/>
                      <a:pt x="1068" y="1007"/>
                      <a:pt x="1368" y="1207"/>
                    </a:cubicBezTo>
                    <a:cubicBezTo>
                      <a:pt x="1635" y="1374"/>
                      <a:pt x="1901" y="1541"/>
                      <a:pt x="2168" y="1674"/>
                    </a:cubicBezTo>
                    <a:cubicBezTo>
                      <a:pt x="2469" y="1874"/>
                      <a:pt x="2769" y="2008"/>
                      <a:pt x="3069" y="2208"/>
                    </a:cubicBezTo>
                    <a:cubicBezTo>
                      <a:pt x="3085" y="2219"/>
                      <a:pt x="3101" y="2223"/>
                      <a:pt x="3117" y="2223"/>
                    </a:cubicBezTo>
                    <a:cubicBezTo>
                      <a:pt x="3196" y="2223"/>
                      <a:pt x="3253" y="2097"/>
                      <a:pt x="3169" y="2041"/>
                    </a:cubicBezTo>
                    <a:cubicBezTo>
                      <a:pt x="2902" y="1874"/>
                      <a:pt x="2635" y="1674"/>
                      <a:pt x="2402" y="1507"/>
                    </a:cubicBezTo>
                    <a:cubicBezTo>
                      <a:pt x="2168" y="1340"/>
                      <a:pt x="1901" y="1174"/>
                      <a:pt x="1668" y="1007"/>
                    </a:cubicBezTo>
                    <a:cubicBezTo>
                      <a:pt x="1434" y="840"/>
                      <a:pt x="1168" y="707"/>
                      <a:pt x="934" y="540"/>
                    </a:cubicBezTo>
                    <a:cubicBezTo>
                      <a:pt x="801" y="440"/>
                      <a:pt x="667" y="373"/>
                      <a:pt x="534" y="273"/>
                    </a:cubicBezTo>
                    <a:cubicBezTo>
                      <a:pt x="434" y="240"/>
                      <a:pt x="334" y="173"/>
                      <a:pt x="267" y="73"/>
                    </a:cubicBezTo>
                    <a:cubicBezTo>
                      <a:pt x="241" y="22"/>
                      <a:pt x="197" y="0"/>
                      <a:pt x="1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4"/>
              <p:cNvSpPr/>
              <p:nvPr/>
            </p:nvSpPr>
            <p:spPr>
              <a:xfrm flipH="1">
                <a:off x="3278516" y="3123169"/>
                <a:ext cx="67423" cy="38764"/>
              </a:xfrm>
              <a:custGeom>
                <a:rect b="b" l="l" r="r" t="t"/>
                <a:pathLst>
                  <a:path extrusionOk="0" h="1945" w="3383">
                    <a:moveTo>
                      <a:pt x="227" y="1"/>
                    </a:moveTo>
                    <a:cubicBezTo>
                      <a:pt x="105" y="1"/>
                      <a:pt x="0" y="179"/>
                      <a:pt x="124" y="271"/>
                    </a:cubicBezTo>
                    <a:cubicBezTo>
                      <a:pt x="357" y="438"/>
                      <a:pt x="624" y="572"/>
                      <a:pt x="858" y="705"/>
                    </a:cubicBezTo>
                    <a:lnTo>
                      <a:pt x="1625" y="1105"/>
                    </a:lnTo>
                    <a:cubicBezTo>
                      <a:pt x="2125" y="1406"/>
                      <a:pt x="2659" y="1672"/>
                      <a:pt x="3193" y="1939"/>
                    </a:cubicBezTo>
                    <a:cubicBezTo>
                      <a:pt x="3203" y="1943"/>
                      <a:pt x="3214" y="1945"/>
                      <a:pt x="3225" y="1945"/>
                    </a:cubicBezTo>
                    <a:cubicBezTo>
                      <a:pt x="3312" y="1945"/>
                      <a:pt x="3382" y="1829"/>
                      <a:pt x="3293" y="1739"/>
                    </a:cubicBezTo>
                    <a:lnTo>
                      <a:pt x="3293" y="1739"/>
                    </a:lnTo>
                    <a:lnTo>
                      <a:pt x="3293" y="1773"/>
                    </a:lnTo>
                    <a:cubicBezTo>
                      <a:pt x="2826" y="1439"/>
                      <a:pt x="2292" y="1139"/>
                      <a:pt x="1792" y="839"/>
                    </a:cubicBezTo>
                    <a:lnTo>
                      <a:pt x="1024" y="405"/>
                    </a:lnTo>
                    <a:cubicBezTo>
                      <a:pt x="791" y="271"/>
                      <a:pt x="524" y="105"/>
                      <a:pt x="257" y="5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4"/>
              <p:cNvSpPr/>
              <p:nvPr/>
            </p:nvSpPr>
            <p:spPr>
              <a:xfrm flipH="1">
                <a:off x="3361504" y="3086617"/>
                <a:ext cx="56900" cy="27483"/>
              </a:xfrm>
              <a:custGeom>
                <a:rect b="b" l="l" r="r" t="t"/>
                <a:pathLst>
                  <a:path extrusionOk="0" h="1379" w="2855">
                    <a:moveTo>
                      <a:pt x="161" y="0"/>
                    </a:moveTo>
                    <a:cubicBezTo>
                      <a:pt x="48" y="0"/>
                      <a:pt x="1" y="176"/>
                      <a:pt x="124" y="237"/>
                    </a:cubicBezTo>
                    <a:cubicBezTo>
                      <a:pt x="324" y="371"/>
                      <a:pt x="558" y="471"/>
                      <a:pt x="758" y="571"/>
                    </a:cubicBezTo>
                    <a:lnTo>
                      <a:pt x="1425" y="838"/>
                    </a:lnTo>
                    <a:cubicBezTo>
                      <a:pt x="1858" y="1038"/>
                      <a:pt x="2325" y="1205"/>
                      <a:pt x="2759" y="1372"/>
                    </a:cubicBezTo>
                    <a:cubicBezTo>
                      <a:pt x="2768" y="1376"/>
                      <a:pt x="2777" y="1378"/>
                      <a:pt x="2784" y="1378"/>
                    </a:cubicBezTo>
                    <a:cubicBezTo>
                      <a:pt x="2834" y="1378"/>
                      <a:pt x="2855" y="1296"/>
                      <a:pt x="2826" y="1238"/>
                    </a:cubicBezTo>
                    <a:lnTo>
                      <a:pt x="2792" y="1238"/>
                    </a:lnTo>
                    <a:cubicBezTo>
                      <a:pt x="2392" y="1038"/>
                      <a:pt x="1959" y="805"/>
                      <a:pt x="1525" y="604"/>
                    </a:cubicBezTo>
                    <a:cubicBezTo>
                      <a:pt x="1291" y="504"/>
                      <a:pt x="1091" y="404"/>
                      <a:pt x="858" y="304"/>
                    </a:cubicBezTo>
                    <a:cubicBezTo>
                      <a:pt x="658" y="204"/>
                      <a:pt x="424" y="104"/>
                      <a:pt x="191" y="4"/>
                    </a:cubicBezTo>
                    <a:cubicBezTo>
                      <a:pt x="180" y="1"/>
                      <a:pt x="171" y="0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34"/>
              <p:cNvSpPr/>
              <p:nvPr/>
            </p:nvSpPr>
            <p:spPr>
              <a:xfrm flipH="1">
                <a:off x="3433412" y="3054769"/>
                <a:ext cx="56322" cy="26029"/>
              </a:xfrm>
              <a:custGeom>
                <a:rect b="b" l="l" r="r" t="t"/>
                <a:pathLst>
                  <a:path extrusionOk="0" h="1306" w="2826">
                    <a:moveTo>
                      <a:pt x="134" y="1"/>
                    </a:moveTo>
                    <a:cubicBezTo>
                      <a:pt x="34" y="34"/>
                      <a:pt x="0" y="101"/>
                      <a:pt x="34" y="201"/>
                    </a:cubicBezTo>
                    <a:cubicBezTo>
                      <a:pt x="100" y="401"/>
                      <a:pt x="434" y="501"/>
                      <a:pt x="601" y="568"/>
                    </a:cubicBezTo>
                    <a:cubicBezTo>
                      <a:pt x="834" y="701"/>
                      <a:pt x="1034" y="768"/>
                      <a:pt x="1268" y="868"/>
                    </a:cubicBezTo>
                    <a:cubicBezTo>
                      <a:pt x="1701" y="1068"/>
                      <a:pt x="2168" y="1202"/>
                      <a:pt x="2669" y="1302"/>
                    </a:cubicBezTo>
                    <a:cubicBezTo>
                      <a:pt x="2679" y="1304"/>
                      <a:pt x="2689" y="1305"/>
                      <a:pt x="2698" y="1305"/>
                    </a:cubicBezTo>
                    <a:cubicBezTo>
                      <a:pt x="2806" y="1305"/>
                      <a:pt x="2825" y="1132"/>
                      <a:pt x="2702" y="1102"/>
                    </a:cubicBezTo>
                    <a:cubicBezTo>
                      <a:pt x="2269" y="968"/>
                      <a:pt x="1802" y="801"/>
                      <a:pt x="1368" y="601"/>
                    </a:cubicBezTo>
                    <a:cubicBezTo>
                      <a:pt x="1168" y="501"/>
                      <a:pt x="968" y="401"/>
                      <a:pt x="734" y="301"/>
                    </a:cubicBezTo>
                    <a:cubicBezTo>
                      <a:pt x="634" y="234"/>
                      <a:pt x="534" y="168"/>
                      <a:pt x="434" y="134"/>
                    </a:cubicBezTo>
                    <a:cubicBezTo>
                      <a:pt x="334" y="68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4"/>
              <p:cNvSpPr/>
              <p:nvPr/>
            </p:nvSpPr>
            <p:spPr>
              <a:xfrm flipH="1">
                <a:off x="3506056" y="3016005"/>
                <a:ext cx="63098" cy="30413"/>
              </a:xfrm>
              <a:custGeom>
                <a:rect b="b" l="l" r="r" t="t"/>
                <a:pathLst>
                  <a:path extrusionOk="0" h="1526" w="3166">
                    <a:moveTo>
                      <a:pt x="230" y="1"/>
                    </a:moveTo>
                    <a:cubicBezTo>
                      <a:pt x="90" y="1"/>
                      <a:pt x="1" y="222"/>
                      <a:pt x="149" y="311"/>
                    </a:cubicBezTo>
                    <a:cubicBezTo>
                      <a:pt x="583" y="545"/>
                      <a:pt x="1083" y="712"/>
                      <a:pt x="1550" y="912"/>
                    </a:cubicBezTo>
                    <a:cubicBezTo>
                      <a:pt x="1784" y="1012"/>
                      <a:pt x="1984" y="1145"/>
                      <a:pt x="2217" y="1212"/>
                    </a:cubicBezTo>
                    <a:cubicBezTo>
                      <a:pt x="2451" y="1312"/>
                      <a:pt x="2718" y="1412"/>
                      <a:pt x="2951" y="1512"/>
                    </a:cubicBezTo>
                    <a:cubicBezTo>
                      <a:pt x="2965" y="1522"/>
                      <a:pt x="2980" y="1526"/>
                      <a:pt x="2995" y="1526"/>
                    </a:cubicBezTo>
                    <a:cubicBezTo>
                      <a:pt x="3084" y="1526"/>
                      <a:pt x="3166" y="1374"/>
                      <a:pt x="3051" y="1345"/>
                    </a:cubicBezTo>
                    <a:cubicBezTo>
                      <a:pt x="2818" y="1212"/>
                      <a:pt x="2618" y="1079"/>
                      <a:pt x="2384" y="978"/>
                    </a:cubicBezTo>
                    <a:cubicBezTo>
                      <a:pt x="2151" y="845"/>
                      <a:pt x="1917" y="745"/>
                      <a:pt x="1684" y="645"/>
                    </a:cubicBezTo>
                    <a:cubicBezTo>
                      <a:pt x="1217" y="411"/>
                      <a:pt x="750" y="178"/>
                      <a:pt x="283" y="11"/>
                    </a:cubicBezTo>
                    <a:cubicBezTo>
                      <a:pt x="264" y="4"/>
                      <a:pt x="247" y="1"/>
                      <a:pt x="2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34"/>
              <p:cNvSpPr/>
              <p:nvPr/>
            </p:nvSpPr>
            <p:spPr>
              <a:xfrm flipH="1">
                <a:off x="3581611" y="2978816"/>
                <a:ext cx="77906" cy="34858"/>
              </a:xfrm>
              <a:custGeom>
                <a:rect b="b" l="l" r="r" t="t"/>
                <a:pathLst>
                  <a:path extrusionOk="0" h="1749" w="3909">
                    <a:moveTo>
                      <a:pt x="229" y="0"/>
                    </a:moveTo>
                    <a:cubicBezTo>
                      <a:pt x="65" y="0"/>
                      <a:pt x="1" y="285"/>
                      <a:pt x="213" y="376"/>
                    </a:cubicBezTo>
                    <a:cubicBezTo>
                      <a:pt x="814" y="576"/>
                      <a:pt x="1414" y="776"/>
                      <a:pt x="2015" y="1043"/>
                    </a:cubicBezTo>
                    <a:cubicBezTo>
                      <a:pt x="2615" y="1277"/>
                      <a:pt x="3182" y="1544"/>
                      <a:pt x="3783" y="1744"/>
                    </a:cubicBezTo>
                    <a:cubicBezTo>
                      <a:pt x="3793" y="1747"/>
                      <a:pt x="3804" y="1749"/>
                      <a:pt x="3813" y="1749"/>
                    </a:cubicBezTo>
                    <a:cubicBezTo>
                      <a:pt x="3889" y="1749"/>
                      <a:pt x="3909" y="1640"/>
                      <a:pt x="3849" y="1610"/>
                    </a:cubicBezTo>
                    <a:cubicBezTo>
                      <a:pt x="3316" y="1210"/>
                      <a:pt x="2715" y="943"/>
                      <a:pt x="2115" y="710"/>
                    </a:cubicBezTo>
                    <a:cubicBezTo>
                      <a:pt x="1514" y="443"/>
                      <a:pt x="914" y="209"/>
                      <a:pt x="280" y="9"/>
                    </a:cubicBezTo>
                    <a:cubicBezTo>
                      <a:pt x="262" y="3"/>
                      <a:pt x="245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4"/>
              <p:cNvSpPr/>
              <p:nvPr/>
            </p:nvSpPr>
            <p:spPr>
              <a:xfrm flipH="1">
                <a:off x="3672053" y="2949539"/>
                <a:ext cx="71250" cy="28221"/>
              </a:xfrm>
              <a:custGeom>
                <a:rect b="b" l="l" r="r" t="t"/>
                <a:pathLst>
                  <a:path extrusionOk="0" h="1416" w="3575">
                    <a:moveTo>
                      <a:pt x="192" y="1"/>
                    </a:moveTo>
                    <a:cubicBezTo>
                      <a:pt x="37" y="1"/>
                      <a:pt x="1" y="250"/>
                      <a:pt x="181" y="311"/>
                    </a:cubicBezTo>
                    <a:cubicBezTo>
                      <a:pt x="715" y="544"/>
                      <a:pt x="1248" y="711"/>
                      <a:pt x="1782" y="878"/>
                    </a:cubicBezTo>
                    <a:cubicBezTo>
                      <a:pt x="2316" y="1078"/>
                      <a:pt x="2850" y="1245"/>
                      <a:pt x="3383" y="1411"/>
                    </a:cubicBezTo>
                    <a:cubicBezTo>
                      <a:pt x="3395" y="1414"/>
                      <a:pt x="3407" y="1416"/>
                      <a:pt x="3417" y="1416"/>
                    </a:cubicBezTo>
                    <a:cubicBezTo>
                      <a:pt x="3527" y="1416"/>
                      <a:pt x="3574" y="1272"/>
                      <a:pt x="3483" y="1211"/>
                    </a:cubicBezTo>
                    <a:cubicBezTo>
                      <a:pt x="2950" y="978"/>
                      <a:pt x="2416" y="811"/>
                      <a:pt x="1882" y="611"/>
                    </a:cubicBezTo>
                    <a:cubicBezTo>
                      <a:pt x="1348" y="411"/>
                      <a:pt x="815" y="177"/>
                      <a:pt x="248" y="10"/>
                    </a:cubicBezTo>
                    <a:cubicBezTo>
                      <a:pt x="228" y="4"/>
                      <a:pt x="209" y="1"/>
                      <a:pt x="1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34"/>
              <p:cNvSpPr/>
              <p:nvPr/>
            </p:nvSpPr>
            <p:spPr>
              <a:xfrm flipH="1">
                <a:off x="3755779" y="2918488"/>
                <a:ext cx="76332" cy="30712"/>
              </a:xfrm>
              <a:custGeom>
                <a:rect b="b" l="l" r="r" t="t"/>
                <a:pathLst>
                  <a:path extrusionOk="0" h="1541" w="3830">
                    <a:moveTo>
                      <a:pt x="134" y="1"/>
                    </a:moveTo>
                    <a:cubicBezTo>
                      <a:pt x="34" y="1"/>
                      <a:pt x="0" y="134"/>
                      <a:pt x="100" y="201"/>
                    </a:cubicBezTo>
                    <a:cubicBezTo>
                      <a:pt x="367" y="334"/>
                      <a:pt x="667" y="434"/>
                      <a:pt x="968" y="501"/>
                    </a:cubicBezTo>
                    <a:cubicBezTo>
                      <a:pt x="1268" y="601"/>
                      <a:pt x="1568" y="734"/>
                      <a:pt x="1868" y="835"/>
                    </a:cubicBezTo>
                    <a:cubicBezTo>
                      <a:pt x="2169" y="935"/>
                      <a:pt x="2469" y="1035"/>
                      <a:pt x="2769" y="1168"/>
                    </a:cubicBezTo>
                    <a:cubicBezTo>
                      <a:pt x="3069" y="1302"/>
                      <a:pt x="3403" y="1402"/>
                      <a:pt x="3703" y="1535"/>
                    </a:cubicBezTo>
                    <a:cubicBezTo>
                      <a:pt x="3710" y="1539"/>
                      <a:pt x="3718" y="1540"/>
                      <a:pt x="3725" y="1540"/>
                    </a:cubicBezTo>
                    <a:cubicBezTo>
                      <a:pt x="3783" y="1540"/>
                      <a:pt x="3829" y="1431"/>
                      <a:pt x="3770" y="1402"/>
                    </a:cubicBezTo>
                    <a:cubicBezTo>
                      <a:pt x="3469" y="1268"/>
                      <a:pt x="3169" y="1068"/>
                      <a:pt x="2836" y="935"/>
                    </a:cubicBezTo>
                    <a:cubicBezTo>
                      <a:pt x="2569" y="801"/>
                      <a:pt x="2269" y="701"/>
                      <a:pt x="2002" y="601"/>
                    </a:cubicBezTo>
                    <a:cubicBezTo>
                      <a:pt x="1702" y="468"/>
                      <a:pt x="1401" y="368"/>
                      <a:pt x="1101" y="267"/>
                    </a:cubicBezTo>
                    <a:cubicBezTo>
                      <a:pt x="801" y="134"/>
                      <a:pt x="467" y="1"/>
                      <a:pt x="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34"/>
              <p:cNvSpPr/>
              <p:nvPr/>
            </p:nvSpPr>
            <p:spPr>
              <a:xfrm flipH="1">
                <a:off x="3846062" y="2890566"/>
                <a:ext cx="97079" cy="26607"/>
              </a:xfrm>
              <a:custGeom>
                <a:rect b="b" l="l" r="r" t="t"/>
                <a:pathLst>
                  <a:path extrusionOk="0" h="1335" w="4871">
                    <a:moveTo>
                      <a:pt x="201" y="1"/>
                    </a:moveTo>
                    <a:cubicBezTo>
                      <a:pt x="34" y="1"/>
                      <a:pt x="1" y="234"/>
                      <a:pt x="167" y="301"/>
                    </a:cubicBezTo>
                    <a:cubicBezTo>
                      <a:pt x="568" y="401"/>
                      <a:pt x="968" y="468"/>
                      <a:pt x="1368" y="534"/>
                    </a:cubicBezTo>
                    <a:cubicBezTo>
                      <a:pt x="1769" y="634"/>
                      <a:pt x="2136" y="701"/>
                      <a:pt x="2536" y="801"/>
                    </a:cubicBezTo>
                    <a:cubicBezTo>
                      <a:pt x="3270" y="968"/>
                      <a:pt x="4037" y="1268"/>
                      <a:pt x="4804" y="1335"/>
                    </a:cubicBezTo>
                    <a:cubicBezTo>
                      <a:pt x="4871" y="1335"/>
                      <a:pt x="4871" y="1268"/>
                      <a:pt x="4837" y="1235"/>
                    </a:cubicBezTo>
                    <a:cubicBezTo>
                      <a:pt x="4170" y="801"/>
                      <a:pt x="3336" y="634"/>
                      <a:pt x="2569" y="434"/>
                    </a:cubicBezTo>
                    <a:cubicBezTo>
                      <a:pt x="1802" y="234"/>
                      <a:pt x="1001" y="34"/>
                      <a:pt x="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4"/>
              <p:cNvSpPr/>
              <p:nvPr/>
            </p:nvSpPr>
            <p:spPr>
              <a:xfrm flipH="1">
                <a:off x="3958408" y="2875220"/>
                <a:ext cx="68958" cy="16024"/>
              </a:xfrm>
              <a:custGeom>
                <a:rect b="b" l="l" r="r" t="t"/>
                <a:pathLst>
                  <a:path extrusionOk="0" h="804" w="3460">
                    <a:moveTo>
                      <a:pt x="198" y="1"/>
                    </a:moveTo>
                    <a:cubicBezTo>
                      <a:pt x="51" y="1"/>
                      <a:pt x="1" y="272"/>
                      <a:pt x="190" y="304"/>
                    </a:cubicBezTo>
                    <a:cubicBezTo>
                      <a:pt x="724" y="404"/>
                      <a:pt x="1258" y="470"/>
                      <a:pt x="1792" y="570"/>
                    </a:cubicBezTo>
                    <a:cubicBezTo>
                      <a:pt x="2325" y="637"/>
                      <a:pt x="2826" y="737"/>
                      <a:pt x="3359" y="804"/>
                    </a:cubicBezTo>
                    <a:cubicBezTo>
                      <a:pt x="3459" y="804"/>
                      <a:pt x="3459" y="671"/>
                      <a:pt x="3393" y="637"/>
                    </a:cubicBezTo>
                    <a:cubicBezTo>
                      <a:pt x="2859" y="470"/>
                      <a:pt x="2359" y="337"/>
                      <a:pt x="1825" y="237"/>
                    </a:cubicBezTo>
                    <a:cubicBezTo>
                      <a:pt x="1291" y="137"/>
                      <a:pt x="758" y="37"/>
                      <a:pt x="224" y="3"/>
                    </a:cubicBezTo>
                    <a:cubicBezTo>
                      <a:pt x="215" y="2"/>
                      <a:pt x="207" y="1"/>
                      <a:pt x="1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4"/>
              <p:cNvSpPr/>
              <p:nvPr/>
            </p:nvSpPr>
            <p:spPr>
              <a:xfrm flipH="1">
                <a:off x="4037091" y="2864737"/>
                <a:ext cx="87533" cy="15306"/>
              </a:xfrm>
              <a:custGeom>
                <a:rect b="b" l="l" r="r" t="t"/>
                <a:pathLst>
                  <a:path extrusionOk="0" h="768" w="4392">
                    <a:moveTo>
                      <a:pt x="485" y="0"/>
                    </a:moveTo>
                    <a:cubicBezTo>
                      <a:pt x="377" y="0"/>
                      <a:pt x="270" y="8"/>
                      <a:pt x="167" y="29"/>
                    </a:cubicBezTo>
                    <a:cubicBezTo>
                      <a:pt x="0" y="62"/>
                      <a:pt x="34" y="296"/>
                      <a:pt x="167" y="329"/>
                    </a:cubicBezTo>
                    <a:cubicBezTo>
                      <a:pt x="347" y="389"/>
                      <a:pt x="539" y="401"/>
                      <a:pt x="736" y="401"/>
                    </a:cubicBezTo>
                    <a:cubicBezTo>
                      <a:pt x="867" y="401"/>
                      <a:pt x="1001" y="396"/>
                      <a:pt x="1134" y="396"/>
                    </a:cubicBezTo>
                    <a:cubicBezTo>
                      <a:pt x="1468" y="429"/>
                      <a:pt x="1801" y="463"/>
                      <a:pt x="2135" y="496"/>
                    </a:cubicBezTo>
                    <a:cubicBezTo>
                      <a:pt x="2836" y="596"/>
                      <a:pt x="3536" y="663"/>
                      <a:pt x="4203" y="763"/>
                    </a:cubicBezTo>
                    <a:cubicBezTo>
                      <a:pt x="4215" y="766"/>
                      <a:pt x="4227" y="767"/>
                      <a:pt x="4238" y="767"/>
                    </a:cubicBezTo>
                    <a:cubicBezTo>
                      <a:pt x="4347" y="767"/>
                      <a:pt x="4391" y="626"/>
                      <a:pt x="4270" y="596"/>
                    </a:cubicBezTo>
                    <a:cubicBezTo>
                      <a:pt x="3603" y="396"/>
                      <a:pt x="2902" y="263"/>
                      <a:pt x="2235" y="162"/>
                    </a:cubicBezTo>
                    <a:cubicBezTo>
                      <a:pt x="1902" y="129"/>
                      <a:pt x="1568" y="96"/>
                      <a:pt x="1201" y="62"/>
                    </a:cubicBezTo>
                    <a:cubicBezTo>
                      <a:pt x="971" y="39"/>
                      <a:pt x="725" y="0"/>
                      <a:pt x="4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4"/>
              <p:cNvSpPr/>
              <p:nvPr/>
            </p:nvSpPr>
            <p:spPr>
              <a:xfrm flipH="1">
                <a:off x="988040" y="2327803"/>
                <a:ext cx="12656" cy="75236"/>
              </a:xfrm>
              <a:custGeom>
                <a:rect b="b" l="l" r="r" t="t"/>
                <a:pathLst>
                  <a:path extrusionOk="0" h="3775" w="635">
                    <a:moveTo>
                      <a:pt x="50" y="1"/>
                    </a:moveTo>
                    <a:cubicBezTo>
                      <a:pt x="25" y="1"/>
                      <a:pt x="0" y="17"/>
                      <a:pt x="0" y="51"/>
                    </a:cubicBezTo>
                    <a:cubicBezTo>
                      <a:pt x="67" y="651"/>
                      <a:pt x="167" y="1285"/>
                      <a:pt x="234" y="1885"/>
                    </a:cubicBezTo>
                    <a:cubicBezTo>
                      <a:pt x="267" y="2186"/>
                      <a:pt x="301" y="2486"/>
                      <a:pt x="301" y="2786"/>
                    </a:cubicBezTo>
                    <a:cubicBezTo>
                      <a:pt x="334" y="3086"/>
                      <a:pt x="301" y="3420"/>
                      <a:pt x="367" y="3687"/>
                    </a:cubicBezTo>
                    <a:cubicBezTo>
                      <a:pt x="367" y="3740"/>
                      <a:pt x="415" y="3775"/>
                      <a:pt x="465" y="3775"/>
                    </a:cubicBezTo>
                    <a:cubicBezTo>
                      <a:pt x="508" y="3775"/>
                      <a:pt x="552" y="3749"/>
                      <a:pt x="568" y="3687"/>
                    </a:cubicBezTo>
                    <a:cubicBezTo>
                      <a:pt x="634" y="3386"/>
                      <a:pt x="601" y="3086"/>
                      <a:pt x="568" y="2753"/>
                    </a:cubicBezTo>
                    <a:cubicBezTo>
                      <a:pt x="534" y="2452"/>
                      <a:pt x="501" y="2152"/>
                      <a:pt x="467" y="1852"/>
                    </a:cubicBezTo>
                    <a:cubicBezTo>
                      <a:pt x="401" y="1252"/>
                      <a:pt x="334" y="618"/>
                      <a:pt x="101" y="51"/>
                    </a:cubicBezTo>
                    <a:cubicBezTo>
                      <a:pt x="101" y="17"/>
                      <a:pt x="75" y="1"/>
                      <a:pt x="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4"/>
              <p:cNvSpPr/>
              <p:nvPr/>
            </p:nvSpPr>
            <p:spPr>
              <a:xfrm flipH="1">
                <a:off x="985390" y="2417348"/>
                <a:ext cx="7992" cy="98614"/>
              </a:xfrm>
              <a:custGeom>
                <a:rect b="b" l="l" r="r" t="t"/>
                <a:pathLst>
                  <a:path extrusionOk="0" h="4948" w="401">
                    <a:moveTo>
                      <a:pt x="144" y="1"/>
                    </a:moveTo>
                    <a:cubicBezTo>
                      <a:pt x="90" y="1"/>
                      <a:pt x="34" y="36"/>
                      <a:pt x="34" y="94"/>
                    </a:cubicBezTo>
                    <a:cubicBezTo>
                      <a:pt x="0" y="895"/>
                      <a:pt x="67" y="1729"/>
                      <a:pt x="67" y="2563"/>
                    </a:cubicBezTo>
                    <a:cubicBezTo>
                      <a:pt x="67" y="2963"/>
                      <a:pt x="67" y="3363"/>
                      <a:pt x="67" y="3764"/>
                    </a:cubicBezTo>
                    <a:cubicBezTo>
                      <a:pt x="67" y="3964"/>
                      <a:pt x="34" y="4164"/>
                      <a:pt x="34" y="4364"/>
                    </a:cubicBezTo>
                    <a:cubicBezTo>
                      <a:pt x="34" y="4564"/>
                      <a:pt x="0" y="4731"/>
                      <a:pt x="100" y="4898"/>
                    </a:cubicBezTo>
                    <a:cubicBezTo>
                      <a:pt x="100" y="4931"/>
                      <a:pt x="134" y="4948"/>
                      <a:pt x="171" y="4948"/>
                    </a:cubicBezTo>
                    <a:cubicBezTo>
                      <a:pt x="209" y="4948"/>
                      <a:pt x="251" y="4931"/>
                      <a:pt x="267" y="4898"/>
                    </a:cubicBezTo>
                    <a:cubicBezTo>
                      <a:pt x="367" y="4731"/>
                      <a:pt x="334" y="4564"/>
                      <a:pt x="367" y="4397"/>
                    </a:cubicBezTo>
                    <a:cubicBezTo>
                      <a:pt x="367" y="4164"/>
                      <a:pt x="367" y="3964"/>
                      <a:pt x="401" y="3730"/>
                    </a:cubicBezTo>
                    <a:cubicBezTo>
                      <a:pt x="401" y="3330"/>
                      <a:pt x="401" y="2930"/>
                      <a:pt x="401" y="2529"/>
                    </a:cubicBezTo>
                    <a:cubicBezTo>
                      <a:pt x="367" y="1729"/>
                      <a:pt x="401" y="862"/>
                      <a:pt x="234" y="61"/>
                    </a:cubicBezTo>
                    <a:cubicBezTo>
                      <a:pt x="220" y="19"/>
                      <a:pt x="183" y="1"/>
                      <a:pt x="1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34"/>
              <p:cNvSpPr/>
              <p:nvPr/>
            </p:nvSpPr>
            <p:spPr>
              <a:xfrm flipH="1">
                <a:off x="987383" y="2534835"/>
                <a:ext cx="9985" cy="82211"/>
              </a:xfrm>
              <a:custGeom>
                <a:rect b="b" l="l" r="r" t="t"/>
                <a:pathLst>
                  <a:path extrusionOk="0" h="4125" w="501">
                    <a:moveTo>
                      <a:pt x="334" y="0"/>
                    </a:moveTo>
                    <a:cubicBezTo>
                      <a:pt x="305" y="0"/>
                      <a:pt x="267" y="29"/>
                      <a:pt x="267" y="70"/>
                    </a:cubicBezTo>
                    <a:cubicBezTo>
                      <a:pt x="234" y="370"/>
                      <a:pt x="234" y="737"/>
                      <a:pt x="234" y="1071"/>
                    </a:cubicBezTo>
                    <a:cubicBezTo>
                      <a:pt x="234" y="1404"/>
                      <a:pt x="234" y="1705"/>
                      <a:pt x="200" y="2038"/>
                    </a:cubicBezTo>
                    <a:cubicBezTo>
                      <a:pt x="167" y="2338"/>
                      <a:pt x="167" y="2672"/>
                      <a:pt x="134" y="3006"/>
                    </a:cubicBezTo>
                    <a:cubicBezTo>
                      <a:pt x="100" y="3339"/>
                      <a:pt x="0" y="3673"/>
                      <a:pt x="0" y="4006"/>
                    </a:cubicBezTo>
                    <a:cubicBezTo>
                      <a:pt x="0" y="4081"/>
                      <a:pt x="63" y="4125"/>
                      <a:pt x="125" y="4125"/>
                    </a:cubicBezTo>
                    <a:cubicBezTo>
                      <a:pt x="172" y="4125"/>
                      <a:pt x="219" y="4098"/>
                      <a:pt x="234" y="4040"/>
                    </a:cubicBezTo>
                    <a:cubicBezTo>
                      <a:pt x="334" y="3739"/>
                      <a:pt x="334" y="3406"/>
                      <a:pt x="367" y="3072"/>
                    </a:cubicBezTo>
                    <a:cubicBezTo>
                      <a:pt x="401" y="2739"/>
                      <a:pt x="434" y="2372"/>
                      <a:pt x="434" y="2038"/>
                    </a:cubicBezTo>
                    <a:cubicBezTo>
                      <a:pt x="467" y="1404"/>
                      <a:pt x="501" y="671"/>
                      <a:pt x="367" y="37"/>
                    </a:cubicBezTo>
                    <a:cubicBezTo>
                      <a:pt x="367" y="11"/>
                      <a:pt x="353" y="0"/>
                      <a:pt x="3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5" name="Google Shape;1075;p34"/>
          <p:cNvSpPr txBox="1"/>
          <p:nvPr/>
        </p:nvSpPr>
        <p:spPr>
          <a:xfrm>
            <a:off x="95975" y="9332225"/>
            <a:ext cx="1499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4"/>
          <p:cNvSpPr txBox="1"/>
          <p:nvPr/>
        </p:nvSpPr>
        <p:spPr>
          <a:xfrm>
            <a:off x="10587950" y="8098275"/>
            <a:ext cx="774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34"/>
          <p:cNvSpPr/>
          <p:nvPr/>
        </p:nvSpPr>
        <p:spPr>
          <a:xfrm>
            <a:off x="1258525" y="3201000"/>
            <a:ext cx="9822000" cy="365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1965"/>
            <a:ext cx="2628899" cy="1296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35"/>
          <p:cNvSpPr txBox="1"/>
          <p:nvPr/>
        </p:nvSpPr>
        <p:spPr>
          <a:xfrm>
            <a:off x="1143000" y="3432748"/>
            <a:ext cx="3234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4" name="Google Shape;1084;p35"/>
          <p:cNvGrpSpPr/>
          <p:nvPr/>
        </p:nvGrpSpPr>
        <p:grpSpPr>
          <a:xfrm>
            <a:off x="10456885" y="2063247"/>
            <a:ext cx="6477023" cy="5791067"/>
            <a:chOff x="4456381" y="1028825"/>
            <a:chExt cx="3657062" cy="3359867"/>
          </a:xfrm>
        </p:grpSpPr>
        <p:grpSp>
          <p:nvGrpSpPr>
            <p:cNvPr id="1085" name="Google Shape;1085;p35"/>
            <p:cNvGrpSpPr/>
            <p:nvPr/>
          </p:nvGrpSpPr>
          <p:grpSpPr>
            <a:xfrm>
              <a:off x="4806350" y="1028825"/>
              <a:ext cx="2998000" cy="2881257"/>
              <a:chOff x="4758675" y="913000"/>
              <a:chExt cx="2998000" cy="2881257"/>
            </a:xfrm>
          </p:grpSpPr>
          <p:sp>
            <p:nvSpPr>
              <p:cNvPr id="1086" name="Google Shape;1086;p35"/>
              <p:cNvSpPr/>
              <p:nvPr/>
            </p:nvSpPr>
            <p:spPr>
              <a:xfrm>
                <a:off x="4958825" y="1196857"/>
                <a:ext cx="2597700" cy="2597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7" name="Google Shape;1087;p35"/>
              <p:cNvGrpSpPr/>
              <p:nvPr/>
            </p:nvGrpSpPr>
            <p:grpSpPr>
              <a:xfrm>
                <a:off x="4758675" y="913000"/>
                <a:ext cx="2998000" cy="1732100"/>
                <a:chOff x="4799625" y="135925"/>
                <a:chExt cx="2998000" cy="1732100"/>
              </a:xfrm>
            </p:grpSpPr>
            <p:sp>
              <p:nvSpPr>
                <p:cNvPr id="1088" name="Google Shape;1088;p35"/>
                <p:cNvSpPr/>
                <p:nvPr/>
              </p:nvSpPr>
              <p:spPr>
                <a:xfrm>
                  <a:off x="4799625" y="371100"/>
                  <a:ext cx="31725" cy="850"/>
                </a:xfrm>
                <a:custGeom>
                  <a:rect b="b" l="l" r="r" t="t"/>
                  <a:pathLst>
                    <a:path extrusionOk="0" fill="none" h="34" w="1269">
                      <a:moveTo>
                        <a:pt x="1" y="1"/>
                      </a:moveTo>
                      <a:lnTo>
                        <a:pt x="1268" y="34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35"/>
                <p:cNvSpPr/>
                <p:nvPr/>
              </p:nvSpPr>
              <p:spPr>
                <a:xfrm>
                  <a:off x="4866350" y="373600"/>
                  <a:ext cx="246025" cy="6700"/>
                </a:xfrm>
                <a:custGeom>
                  <a:rect b="b" l="l" r="r" t="t"/>
                  <a:pathLst>
                    <a:path extrusionOk="0" fill="none" h="268" w="9841">
                      <a:moveTo>
                        <a:pt x="0" y="1"/>
                      </a:moveTo>
                      <a:lnTo>
                        <a:pt x="9841" y="267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35"/>
                <p:cNvSpPr/>
                <p:nvPr/>
              </p:nvSpPr>
              <p:spPr>
                <a:xfrm>
                  <a:off x="5129875" y="381100"/>
                  <a:ext cx="31700" cy="31725"/>
                </a:xfrm>
                <a:custGeom>
                  <a:rect b="b" l="l" r="r" t="t"/>
                  <a:pathLst>
                    <a:path extrusionOk="0" fill="none" h="1269" w="1268">
                      <a:moveTo>
                        <a:pt x="0" y="1"/>
                      </a:moveTo>
                      <a:lnTo>
                        <a:pt x="1268" y="34"/>
                      </a:lnTo>
                      <a:lnTo>
                        <a:pt x="1234" y="1268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35"/>
                <p:cNvSpPr/>
                <p:nvPr/>
              </p:nvSpPr>
              <p:spPr>
                <a:xfrm>
                  <a:off x="5151550" y="455325"/>
                  <a:ext cx="8350" cy="508725"/>
                </a:xfrm>
                <a:custGeom>
                  <a:rect b="b" l="l" r="r" t="t"/>
                  <a:pathLst>
                    <a:path extrusionOk="0" fill="none" h="20349" w="334">
                      <a:moveTo>
                        <a:pt x="334" y="1"/>
                      </a:moveTo>
                      <a:lnTo>
                        <a:pt x="0" y="20349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2" name="Google Shape;1092;p35"/>
                <p:cNvSpPr/>
                <p:nvPr/>
              </p:nvSpPr>
              <p:spPr>
                <a:xfrm>
                  <a:off x="5150725" y="984875"/>
                  <a:ext cx="31700" cy="33375"/>
                </a:xfrm>
                <a:custGeom>
                  <a:rect b="b" l="l" r="r" t="t"/>
                  <a:pathLst>
                    <a:path extrusionOk="0" fill="none" h="1335" w="1268">
                      <a:moveTo>
                        <a:pt x="33" y="0"/>
                      </a:moveTo>
                      <a:lnTo>
                        <a:pt x="0" y="1268"/>
                      </a:lnTo>
                      <a:lnTo>
                        <a:pt x="1268" y="1335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35"/>
                <p:cNvSpPr/>
                <p:nvPr/>
              </p:nvSpPr>
              <p:spPr>
                <a:xfrm>
                  <a:off x="5223275" y="1019900"/>
                  <a:ext cx="82575" cy="4200"/>
                </a:xfrm>
                <a:custGeom>
                  <a:rect b="b" l="l" r="r" t="t"/>
                  <a:pathLst>
                    <a:path extrusionOk="0" fill="none" h="168" w="3303">
                      <a:moveTo>
                        <a:pt x="0" y="0"/>
                      </a:moveTo>
                      <a:lnTo>
                        <a:pt x="3302" y="167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35"/>
                <p:cNvSpPr/>
                <p:nvPr/>
              </p:nvSpPr>
              <p:spPr>
                <a:xfrm>
                  <a:off x="5325850" y="995725"/>
                  <a:ext cx="31700" cy="30875"/>
                </a:xfrm>
                <a:custGeom>
                  <a:rect b="b" l="l" r="r" t="t"/>
                  <a:pathLst>
                    <a:path extrusionOk="0" fill="none" h="1235" w="1268">
                      <a:moveTo>
                        <a:pt x="0" y="1168"/>
                      </a:moveTo>
                      <a:lnTo>
                        <a:pt x="1268" y="1234"/>
                      </a:lnTo>
                      <a:lnTo>
                        <a:pt x="1268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35"/>
                <p:cNvSpPr/>
                <p:nvPr/>
              </p:nvSpPr>
              <p:spPr>
                <a:xfrm>
                  <a:off x="5357525" y="301050"/>
                  <a:ext cx="4200" cy="649650"/>
                </a:xfrm>
                <a:custGeom>
                  <a:rect b="b" l="l" r="r" t="t"/>
                  <a:pathLst>
                    <a:path extrusionOk="0" fill="none" h="25986" w="168">
                      <a:moveTo>
                        <a:pt x="1" y="25986"/>
                      </a:moveTo>
                      <a:lnTo>
                        <a:pt x="167" y="1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35"/>
                <p:cNvSpPr/>
                <p:nvPr/>
              </p:nvSpPr>
              <p:spPr>
                <a:xfrm>
                  <a:off x="5362525" y="247675"/>
                  <a:ext cx="31725" cy="30875"/>
                </a:xfrm>
                <a:custGeom>
                  <a:rect b="b" l="l" r="r" t="t"/>
                  <a:pathLst>
                    <a:path extrusionOk="0" fill="none" h="1235" w="1269">
                      <a:moveTo>
                        <a:pt x="1" y="1235"/>
                      </a:moveTo>
                      <a:lnTo>
                        <a:pt x="1" y="1"/>
                      </a:lnTo>
                      <a:lnTo>
                        <a:pt x="1268" y="1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35"/>
                <p:cNvSpPr/>
                <p:nvPr/>
              </p:nvSpPr>
              <p:spPr>
                <a:xfrm>
                  <a:off x="5424250" y="247675"/>
                  <a:ext cx="61725" cy="25"/>
                </a:xfrm>
                <a:custGeom>
                  <a:rect b="b" l="l" r="r" t="t"/>
                  <a:pathLst>
                    <a:path extrusionOk="0" fill="none" h="1" w="2469">
                      <a:moveTo>
                        <a:pt x="0" y="1"/>
                      </a:moveTo>
                      <a:lnTo>
                        <a:pt x="2469" y="1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35"/>
                <p:cNvSpPr/>
                <p:nvPr/>
              </p:nvSpPr>
              <p:spPr>
                <a:xfrm>
                  <a:off x="5501800" y="247675"/>
                  <a:ext cx="30875" cy="30875"/>
                </a:xfrm>
                <a:custGeom>
                  <a:rect b="b" l="l" r="r" t="t"/>
                  <a:pathLst>
                    <a:path extrusionOk="0" fill="none" h="1235" w="1235">
                      <a:moveTo>
                        <a:pt x="0" y="1"/>
                      </a:moveTo>
                      <a:lnTo>
                        <a:pt x="1235" y="1"/>
                      </a:lnTo>
                      <a:lnTo>
                        <a:pt x="1235" y="1235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35"/>
                <p:cNvSpPr/>
                <p:nvPr/>
              </p:nvSpPr>
              <p:spPr>
                <a:xfrm>
                  <a:off x="5528475" y="324400"/>
                  <a:ext cx="3375" cy="432000"/>
                </a:xfrm>
                <a:custGeom>
                  <a:rect b="b" l="l" r="r" t="t"/>
                  <a:pathLst>
                    <a:path extrusionOk="0" fill="none" h="17280" w="135">
                      <a:moveTo>
                        <a:pt x="134" y="1"/>
                      </a:moveTo>
                      <a:lnTo>
                        <a:pt x="1" y="1728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35"/>
                <p:cNvSpPr/>
                <p:nvPr/>
              </p:nvSpPr>
              <p:spPr>
                <a:xfrm>
                  <a:off x="5527650" y="778900"/>
                  <a:ext cx="31725" cy="30875"/>
                </a:xfrm>
                <a:custGeom>
                  <a:rect b="b" l="l" r="r" t="t"/>
                  <a:pathLst>
                    <a:path extrusionOk="0" fill="none" h="1235" w="1269">
                      <a:moveTo>
                        <a:pt x="0" y="0"/>
                      </a:moveTo>
                      <a:lnTo>
                        <a:pt x="0" y="1234"/>
                      </a:lnTo>
                      <a:lnTo>
                        <a:pt x="1268" y="1234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35"/>
                <p:cNvSpPr/>
                <p:nvPr/>
              </p:nvSpPr>
              <p:spPr>
                <a:xfrm>
                  <a:off x="5602700" y="809750"/>
                  <a:ext cx="413650" cy="25"/>
                </a:xfrm>
                <a:custGeom>
                  <a:rect b="b" l="l" r="r" t="t"/>
                  <a:pathLst>
                    <a:path extrusionOk="0" fill="none" h="1" w="16546">
                      <a:moveTo>
                        <a:pt x="1" y="0"/>
                      </a:moveTo>
                      <a:lnTo>
                        <a:pt x="16546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35"/>
                <p:cNvSpPr/>
                <p:nvPr/>
              </p:nvSpPr>
              <p:spPr>
                <a:xfrm>
                  <a:off x="6038025" y="809750"/>
                  <a:ext cx="31700" cy="31700"/>
                </a:xfrm>
                <a:custGeom>
                  <a:rect b="b" l="l" r="r" t="t"/>
                  <a:pathLst>
                    <a:path extrusionOk="0" fill="none" h="1268" w="1268">
                      <a:moveTo>
                        <a:pt x="0" y="0"/>
                      </a:moveTo>
                      <a:lnTo>
                        <a:pt x="1268" y="0"/>
                      </a:lnTo>
                      <a:lnTo>
                        <a:pt x="1268" y="1268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35"/>
                <p:cNvSpPr/>
                <p:nvPr/>
              </p:nvSpPr>
              <p:spPr>
                <a:xfrm>
                  <a:off x="6069700" y="883975"/>
                  <a:ext cx="25" cy="85075"/>
                </a:xfrm>
                <a:custGeom>
                  <a:rect b="b" l="l" r="r" t="t"/>
                  <a:pathLst>
                    <a:path extrusionOk="0" fill="none" h="3403" w="1">
                      <a:moveTo>
                        <a:pt x="1" y="0"/>
                      </a:moveTo>
                      <a:lnTo>
                        <a:pt x="1" y="3403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4" name="Google Shape;1104;p35"/>
                <p:cNvSpPr/>
                <p:nvPr/>
              </p:nvSpPr>
              <p:spPr>
                <a:xfrm>
                  <a:off x="6038025" y="990700"/>
                  <a:ext cx="31700" cy="30900"/>
                </a:xfrm>
                <a:custGeom>
                  <a:rect b="b" l="l" r="r" t="t"/>
                  <a:pathLst>
                    <a:path extrusionOk="0" fill="none" h="1236" w="1268">
                      <a:moveTo>
                        <a:pt x="1268" y="1"/>
                      </a:moveTo>
                      <a:lnTo>
                        <a:pt x="1268" y="1235"/>
                      </a:lnTo>
                      <a:lnTo>
                        <a:pt x="0" y="1202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1105;p35"/>
                <p:cNvSpPr/>
                <p:nvPr/>
              </p:nvSpPr>
              <p:spPr>
                <a:xfrm>
                  <a:off x="5561000" y="1012400"/>
                  <a:ext cx="432000" cy="7525"/>
                </a:xfrm>
                <a:custGeom>
                  <a:rect b="b" l="l" r="r" t="t"/>
                  <a:pathLst>
                    <a:path extrusionOk="0" fill="none" h="301" w="17280">
                      <a:moveTo>
                        <a:pt x="17280" y="30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35"/>
                <p:cNvSpPr/>
                <p:nvPr/>
              </p:nvSpPr>
              <p:spPr>
                <a:xfrm>
                  <a:off x="5506800" y="1011550"/>
                  <a:ext cx="31725" cy="30900"/>
                </a:xfrm>
                <a:custGeom>
                  <a:rect b="b" l="l" r="r" t="t"/>
                  <a:pathLst>
                    <a:path extrusionOk="0" fill="none" h="1236" w="1269">
                      <a:moveTo>
                        <a:pt x="1268" y="1"/>
                      </a:moveTo>
                      <a:lnTo>
                        <a:pt x="1" y="1"/>
                      </a:lnTo>
                      <a:lnTo>
                        <a:pt x="34" y="1235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35"/>
                <p:cNvSpPr/>
                <p:nvPr/>
              </p:nvSpPr>
              <p:spPr>
                <a:xfrm>
                  <a:off x="5507625" y="1085775"/>
                  <a:ext cx="9200" cy="626300"/>
                </a:xfrm>
                <a:custGeom>
                  <a:rect b="b" l="l" r="r" t="t"/>
                  <a:pathLst>
                    <a:path extrusionOk="0" fill="none" h="25052" w="368">
                      <a:moveTo>
                        <a:pt x="1" y="1"/>
                      </a:moveTo>
                      <a:lnTo>
                        <a:pt x="368" y="25052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35"/>
                <p:cNvSpPr/>
                <p:nvPr/>
              </p:nvSpPr>
              <p:spPr>
                <a:xfrm>
                  <a:off x="5516800" y="1733750"/>
                  <a:ext cx="31725" cy="31700"/>
                </a:xfrm>
                <a:custGeom>
                  <a:rect b="b" l="l" r="r" t="t"/>
                  <a:pathLst>
                    <a:path extrusionOk="0" fill="none" h="1268" w="1269">
                      <a:moveTo>
                        <a:pt x="1" y="0"/>
                      </a:moveTo>
                      <a:lnTo>
                        <a:pt x="34" y="1234"/>
                      </a:lnTo>
                      <a:lnTo>
                        <a:pt x="1268" y="1268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35"/>
                <p:cNvSpPr/>
                <p:nvPr/>
              </p:nvSpPr>
              <p:spPr>
                <a:xfrm>
                  <a:off x="5591025" y="1765425"/>
                  <a:ext cx="833950" cy="4200"/>
                </a:xfrm>
                <a:custGeom>
                  <a:rect b="b" l="l" r="r" t="t"/>
                  <a:pathLst>
                    <a:path extrusionOk="0" fill="none" h="168" w="33358">
                      <a:moveTo>
                        <a:pt x="1" y="1"/>
                      </a:moveTo>
                      <a:lnTo>
                        <a:pt x="33358" y="168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35"/>
                <p:cNvSpPr/>
                <p:nvPr/>
              </p:nvSpPr>
              <p:spPr>
                <a:xfrm>
                  <a:off x="6445800" y="1738750"/>
                  <a:ext cx="31725" cy="31700"/>
                </a:xfrm>
                <a:custGeom>
                  <a:rect b="b" l="l" r="r" t="t"/>
                  <a:pathLst>
                    <a:path extrusionOk="0" fill="none" h="1268" w="1269">
                      <a:moveTo>
                        <a:pt x="1" y="1235"/>
                      </a:moveTo>
                      <a:lnTo>
                        <a:pt x="1268" y="1268"/>
                      </a:lnTo>
                      <a:lnTo>
                        <a:pt x="1202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35"/>
                <p:cNvSpPr/>
                <p:nvPr/>
              </p:nvSpPr>
              <p:spPr>
                <a:xfrm>
                  <a:off x="6443300" y="1016575"/>
                  <a:ext cx="30875" cy="682175"/>
                </a:xfrm>
                <a:custGeom>
                  <a:rect b="b" l="l" r="r" t="t"/>
                  <a:pathLst>
                    <a:path extrusionOk="0" fill="none" h="27287" w="1235">
                      <a:moveTo>
                        <a:pt x="1235" y="27286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35"/>
                <p:cNvSpPr/>
                <p:nvPr/>
              </p:nvSpPr>
              <p:spPr>
                <a:xfrm>
                  <a:off x="6441625" y="928175"/>
                  <a:ext cx="50900" cy="68400"/>
                </a:xfrm>
                <a:custGeom>
                  <a:rect b="b" l="l" r="r" t="t"/>
                  <a:pathLst>
                    <a:path extrusionOk="0" fill="none" h="2736" w="2036">
                      <a:moveTo>
                        <a:pt x="34" y="2735"/>
                      </a:moveTo>
                      <a:lnTo>
                        <a:pt x="1" y="1468"/>
                      </a:lnTo>
                      <a:lnTo>
                        <a:pt x="2036" y="1268"/>
                      </a:lnTo>
                      <a:lnTo>
                        <a:pt x="2002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35"/>
                <p:cNvSpPr/>
                <p:nvPr/>
              </p:nvSpPr>
              <p:spPr>
                <a:xfrm>
                  <a:off x="6473325" y="314400"/>
                  <a:ext cx="17525" cy="574600"/>
                </a:xfrm>
                <a:custGeom>
                  <a:rect b="b" l="l" r="r" t="t"/>
                  <a:pathLst>
                    <a:path extrusionOk="0" fill="none" h="22984" w="701">
                      <a:moveTo>
                        <a:pt x="701" y="2298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35"/>
                <p:cNvSpPr/>
                <p:nvPr/>
              </p:nvSpPr>
              <p:spPr>
                <a:xfrm>
                  <a:off x="6472500" y="262700"/>
                  <a:ext cx="30875" cy="31700"/>
                </a:xfrm>
                <a:custGeom>
                  <a:rect b="b" l="l" r="r" t="t"/>
                  <a:pathLst>
                    <a:path extrusionOk="0" fill="none" h="1268" w="1235">
                      <a:moveTo>
                        <a:pt x="33" y="1268"/>
                      </a:moveTo>
                      <a:lnTo>
                        <a:pt x="0" y="0"/>
                      </a:lnTo>
                      <a:lnTo>
                        <a:pt x="1234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35"/>
                <p:cNvSpPr/>
                <p:nvPr/>
              </p:nvSpPr>
              <p:spPr>
                <a:xfrm>
                  <a:off x="6541700" y="262700"/>
                  <a:ext cx="458700" cy="25"/>
                </a:xfrm>
                <a:custGeom>
                  <a:rect b="b" l="l" r="r" t="t"/>
                  <a:pathLst>
                    <a:path extrusionOk="0" fill="none" h="1" w="18348">
                      <a:moveTo>
                        <a:pt x="1" y="0"/>
                      </a:moveTo>
                      <a:lnTo>
                        <a:pt x="18347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35"/>
                <p:cNvSpPr/>
                <p:nvPr/>
              </p:nvSpPr>
              <p:spPr>
                <a:xfrm>
                  <a:off x="7018725" y="262700"/>
                  <a:ext cx="31700" cy="31700"/>
                </a:xfrm>
                <a:custGeom>
                  <a:rect b="b" l="l" r="r" t="t"/>
                  <a:pathLst>
                    <a:path extrusionOk="0" fill="none" h="1268" w="1268">
                      <a:moveTo>
                        <a:pt x="0" y="0"/>
                      </a:moveTo>
                      <a:lnTo>
                        <a:pt x="1268" y="0"/>
                      </a:lnTo>
                      <a:lnTo>
                        <a:pt x="1268" y="1268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35"/>
                <p:cNvSpPr/>
                <p:nvPr/>
              </p:nvSpPr>
              <p:spPr>
                <a:xfrm>
                  <a:off x="7051225" y="335250"/>
                  <a:ext cx="9200" cy="995725"/>
                </a:xfrm>
                <a:custGeom>
                  <a:rect b="b" l="l" r="r" t="t"/>
                  <a:pathLst>
                    <a:path extrusionOk="0" fill="none" h="39829" w="368">
                      <a:moveTo>
                        <a:pt x="1" y="0"/>
                      </a:moveTo>
                      <a:lnTo>
                        <a:pt x="368" y="39829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35"/>
                <p:cNvSpPr/>
                <p:nvPr/>
              </p:nvSpPr>
              <p:spPr>
                <a:xfrm>
                  <a:off x="7060400" y="1351800"/>
                  <a:ext cx="31725" cy="30875"/>
                </a:xfrm>
                <a:custGeom>
                  <a:rect b="b" l="l" r="r" t="t"/>
                  <a:pathLst>
                    <a:path extrusionOk="0" fill="none" h="1235" w="1269">
                      <a:moveTo>
                        <a:pt x="1" y="1"/>
                      </a:moveTo>
                      <a:lnTo>
                        <a:pt x="1" y="1235"/>
                      </a:lnTo>
                      <a:lnTo>
                        <a:pt x="1268" y="1235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35"/>
                <p:cNvSpPr/>
                <p:nvPr/>
              </p:nvSpPr>
              <p:spPr>
                <a:xfrm>
                  <a:off x="7119625" y="1382650"/>
                  <a:ext cx="55900" cy="25"/>
                </a:xfrm>
                <a:custGeom>
                  <a:rect b="b" l="l" r="r" t="t"/>
                  <a:pathLst>
                    <a:path extrusionOk="0" fill="none" h="1" w="2236">
                      <a:moveTo>
                        <a:pt x="0" y="1"/>
                      </a:moveTo>
                      <a:lnTo>
                        <a:pt x="2235" y="1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0" name="Google Shape;1120;p35"/>
                <p:cNvSpPr/>
                <p:nvPr/>
              </p:nvSpPr>
              <p:spPr>
                <a:xfrm>
                  <a:off x="7189675" y="1351800"/>
                  <a:ext cx="30875" cy="30875"/>
                </a:xfrm>
                <a:custGeom>
                  <a:rect b="b" l="l" r="r" t="t"/>
                  <a:pathLst>
                    <a:path extrusionOk="0" fill="none" h="1235" w="1235">
                      <a:moveTo>
                        <a:pt x="0" y="1235"/>
                      </a:moveTo>
                      <a:lnTo>
                        <a:pt x="1234" y="1235"/>
                      </a:lnTo>
                      <a:lnTo>
                        <a:pt x="1234" y="1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1" name="Google Shape;1121;p35"/>
                <p:cNvSpPr/>
                <p:nvPr/>
              </p:nvSpPr>
              <p:spPr>
                <a:xfrm>
                  <a:off x="7220525" y="1274250"/>
                  <a:ext cx="31725" cy="31700"/>
                </a:xfrm>
                <a:custGeom>
                  <a:rect b="b" l="l" r="r" t="t"/>
                  <a:pathLst>
                    <a:path extrusionOk="0" fill="none" h="1268" w="1269">
                      <a:moveTo>
                        <a:pt x="0" y="1268"/>
                      </a:moveTo>
                      <a:lnTo>
                        <a:pt x="0" y="0"/>
                      </a:lnTo>
                      <a:lnTo>
                        <a:pt x="1268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2" name="Google Shape;1122;p35"/>
                <p:cNvSpPr/>
                <p:nvPr/>
              </p:nvSpPr>
              <p:spPr>
                <a:xfrm>
                  <a:off x="7288900" y="1274250"/>
                  <a:ext cx="258550" cy="25"/>
                </a:xfrm>
                <a:custGeom>
                  <a:rect b="b" l="l" r="r" t="t"/>
                  <a:pathLst>
                    <a:path extrusionOk="0" fill="none" h="1" w="10342">
                      <a:moveTo>
                        <a:pt x="1" y="0"/>
                      </a:moveTo>
                      <a:lnTo>
                        <a:pt x="10341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3" name="Google Shape;1123;p35"/>
                <p:cNvSpPr/>
                <p:nvPr/>
              </p:nvSpPr>
              <p:spPr>
                <a:xfrm>
                  <a:off x="7565775" y="1274250"/>
                  <a:ext cx="31700" cy="25"/>
                </a:xfrm>
                <a:custGeom>
                  <a:rect b="b" l="l" r="r" t="t"/>
                  <a:pathLst>
                    <a:path extrusionOk="0" fill="none" h="1" w="1268">
                      <a:moveTo>
                        <a:pt x="0" y="0"/>
                      </a:moveTo>
                      <a:lnTo>
                        <a:pt x="1268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4" name="Google Shape;1124;p35"/>
                <p:cNvSpPr/>
                <p:nvPr/>
              </p:nvSpPr>
              <p:spPr>
                <a:xfrm>
                  <a:off x="5509300" y="1416850"/>
                  <a:ext cx="237700" cy="25"/>
                </a:xfrm>
                <a:custGeom>
                  <a:rect b="b" l="l" r="r" t="t"/>
                  <a:pathLst>
                    <a:path extrusionOk="0" fill="none" h="1" w="9508">
                      <a:moveTo>
                        <a:pt x="9507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rnd" cmpd="sng" w="10850">
                  <a:solidFill>
                    <a:schemeClr val="accent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35"/>
                <p:cNvSpPr/>
                <p:nvPr/>
              </p:nvSpPr>
              <p:spPr>
                <a:xfrm>
                  <a:off x="5646900" y="1351800"/>
                  <a:ext cx="136800" cy="105925"/>
                </a:xfrm>
                <a:custGeom>
                  <a:rect b="b" l="l" r="r" t="t"/>
                  <a:pathLst>
                    <a:path extrusionOk="0" h="4237" w="5472">
                      <a:moveTo>
                        <a:pt x="2736" y="1"/>
                      </a:moveTo>
                      <a:cubicBezTo>
                        <a:pt x="1" y="1"/>
                        <a:pt x="1" y="4237"/>
                        <a:pt x="2736" y="4237"/>
                      </a:cubicBezTo>
                      <a:cubicBezTo>
                        <a:pt x="5471" y="4237"/>
                        <a:pt x="5471" y="1"/>
                        <a:pt x="27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6" name="Google Shape;1126;p35"/>
                <p:cNvSpPr/>
                <p:nvPr/>
              </p:nvSpPr>
              <p:spPr>
                <a:xfrm>
                  <a:off x="7624150" y="1269250"/>
                  <a:ext cx="173475" cy="134275"/>
                </a:xfrm>
                <a:custGeom>
                  <a:rect b="b" l="l" r="r" t="t"/>
                  <a:pathLst>
                    <a:path extrusionOk="0" h="5371" w="6939">
                      <a:moveTo>
                        <a:pt x="3469" y="0"/>
                      </a:moveTo>
                      <a:cubicBezTo>
                        <a:pt x="0" y="0"/>
                        <a:pt x="0" y="5371"/>
                        <a:pt x="3469" y="5371"/>
                      </a:cubicBezTo>
                      <a:cubicBezTo>
                        <a:pt x="6939" y="5371"/>
                        <a:pt x="6939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Google Shape;1127;p35"/>
                <p:cNvSpPr/>
                <p:nvPr/>
              </p:nvSpPr>
              <p:spPr>
                <a:xfrm>
                  <a:off x="5491800" y="205975"/>
                  <a:ext cx="97575" cy="98425"/>
                </a:xfrm>
                <a:custGeom>
                  <a:rect b="b" l="l" r="r" t="t"/>
                  <a:pathLst>
                    <a:path extrusionOk="0" h="3937" w="3903">
                      <a:moveTo>
                        <a:pt x="1968" y="1"/>
                      </a:moveTo>
                      <a:cubicBezTo>
                        <a:pt x="867" y="1"/>
                        <a:pt x="0" y="901"/>
                        <a:pt x="0" y="1969"/>
                      </a:cubicBezTo>
                      <a:cubicBezTo>
                        <a:pt x="0" y="3036"/>
                        <a:pt x="867" y="3937"/>
                        <a:pt x="1968" y="3937"/>
                      </a:cubicBezTo>
                      <a:cubicBezTo>
                        <a:pt x="3036" y="3937"/>
                        <a:pt x="3903" y="3070"/>
                        <a:pt x="3903" y="1969"/>
                      </a:cubicBezTo>
                      <a:cubicBezTo>
                        <a:pt x="3903" y="901"/>
                        <a:pt x="3036" y="1"/>
                        <a:pt x="1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Google Shape;1128;p35"/>
                <p:cNvSpPr/>
                <p:nvPr/>
              </p:nvSpPr>
              <p:spPr>
                <a:xfrm>
                  <a:off x="6986200" y="198475"/>
                  <a:ext cx="128450" cy="128450"/>
                </a:xfrm>
                <a:custGeom>
                  <a:rect b="b" l="l" r="r" t="t"/>
                  <a:pathLst>
                    <a:path extrusionOk="0" h="5138" w="5138">
                      <a:moveTo>
                        <a:pt x="2569" y="1"/>
                      </a:moveTo>
                      <a:cubicBezTo>
                        <a:pt x="1134" y="1"/>
                        <a:pt x="0" y="1168"/>
                        <a:pt x="0" y="2569"/>
                      </a:cubicBezTo>
                      <a:cubicBezTo>
                        <a:pt x="0" y="4003"/>
                        <a:pt x="1134" y="5138"/>
                        <a:pt x="2569" y="5138"/>
                      </a:cubicBezTo>
                      <a:cubicBezTo>
                        <a:pt x="4003" y="5138"/>
                        <a:pt x="5137" y="4003"/>
                        <a:pt x="5137" y="2569"/>
                      </a:cubicBezTo>
                      <a:cubicBezTo>
                        <a:pt x="5137" y="1168"/>
                        <a:pt x="4003" y="1"/>
                        <a:pt x="25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9" name="Google Shape;1129;p35"/>
                <p:cNvSpPr/>
                <p:nvPr/>
              </p:nvSpPr>
              <p:spPr>
                <a:xfrm>
                  <a:off x="6716000" y="490350"/>
                  <a:ext cx="297725" cy="1275100"/>
                </a:xfrm>
                <a:custGeom>
                  <a:rect b="b" l="l" r="r" t="t"/>
                  <a:pathLst>
                    <a:path extrusionOk="0" fill="none" h="51004" w="11909">
                      <a:moveTo>
                        <a:pt x="1201" y="1"/>
                      </a:moveTo>
                      <a:cubicBezTo>
                        <a:pt x="1201" y="2436"/>
                        <a:pt x="701" y="22684"/>
                        <a:pt x="2035" y="22750"/>
                      </a:cubicBezTo>
                      <a:cubicBezTo>
                        <a:pt x="4203" y="22817"/>
                        <a:pt x="6939" y="22217"/>
                        <a:pt x="7039" y="25185"/>
                      </a:cubicBezTo>
                      <a:cubicBezTo>
                        <a:pt x="7105" y="26386"/>
                        <a:pt x="7773" y="30723"/>
                        <a:pt x="6171" y="31156"/>
                      </a:cubicBezTo>
                      <a:cubicBezTo>
                        <a:pt x="5604" y="31290"/>
                        <a:pt x="5004" y="31123"/>
                        <a:pt x="4437" y="31090"/>
                      </a:cubicBezTo>
                      <a:cubicBezTo>
                        <a:pt x="0" y="30656"/>
                        <a:pt x="1401" y="34125"/>
                        <a:pt x="1401" y="36927"/>
                      </a:cubicBezTo>
                      <a:cubicBezTo>
                        <a:pt x="1401" y="40463"/>
                        <a:pt x="467" y="45466"/>
                        <a:pt x="1401" y="48869"/>
                      </a:cubicBezTo>
                      <a:cubicBezTo>
                        <a:pt x="2002" y="51004"/>
                        <a:pt x="3036" y="50370"/>
                        <a:pt x="5404" y="50370"/>
                      </a:cubicBezTo>
                      <a:lnTo>
                        <a:pt x="11909" y="50370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Google Shape;1130;p35"/>
                <p:cNvSpPr/>
                <p:nvPr/>
              </p:nvSpPr>
              <p:spPr>
                <a:xfrm>
                  <a:off x="5208250" y="135925"/>
                  <a:ext cx="2300000" cy="1040775"/>
                </a:xfrm>
                <a:custGeom>
                  <a:rect b="b" l="l" r="r" t="t"/>
                  <a:pathLst>
                    <a:path extrusionOk="0" fill="none" h="41631" w="92000">
                      <a:moveTo>
                        <a:pt x="91032" y="41631"/>
                      </a:moveTo>
                      <a:cubicBezTo>
                        <a:pt x="91066" y="33958"/>
                        <a:pt x="91299" y="29989"/>
                        <a:pt x="91333" y="22317"/>
                      </a:cubicBezTo>
                      <a:cubicBezTo>
                        <a:pt x="91333" y="19982"/>
                        <a:pt x="92000" y="601"/>
                        <a:pt x="90765" y="601"/>
                      </a:cubicBezTo>
                      <a:cubicBezTo>
                        <a:pt x="73687" y="635"/>
                        <a:pt x="56574" y="635"/>
                        <a:pt x="39462" y="668"/>
                      </a:cubicBezTo>
                      <a:cubicBezTo>
                        <a:pt x="30889" y="701"/>
                        <a:pt x="22350" y="701"/>
                        <a:pt x="13777" y="735"/>
                      </a:cubicBezTo>
                      <a:cubicBezTo>
                        <a:pt x="11742" y="735"/>
                        <a:pt x="9674" y="735"/>
                        <a:pt x="7639" y="735"/>
                      </a:cubicBezTo>
                      <a:cubicBezTo>
                        <a:pt x="6339" y="735"/>
                        <a:pt x="1969" y="1"/>
                        <a:pt x="968" y="735"/>
                      </a:cubicBezTo>
                      <a:cubicBezTo>
                        <a:pt x="1" y="1469"/>
                        <a:pt x="401" y="3637"/>
                        <a:pt x="401" y="4938"/>
                      </a:cubicBezTo>
                      <a:cubicBezTo>
                        <a:pt x="401" y="13344"/>
                        <a:pt x="434" y="21750"/>
                        <a:pt x="434" y="30156"/>
                      </a:cubicBez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35"/>
                <p:cNvSpPr/>
                <p:nvPr/>
              </p:nvSpPr>
              <p:spPr>
                <a:xfrm>
                  <a:off x="5058975" y="507025"/>
                  <a:ext cx="381125" cy="617975"/>
                </a:xfrm>
                <a:custGeom>
                  <a:rect b="b" l="l" r="r" t="t"/>
                  <a:pathLst>
                    <a:path extrusionOk="0" fill="none" h="24719" w="15245">
                      <a:moveTo>
                        <a:pt x="1" y="1"/>
                      </a:moveTo>
                      <a:lnTo>
                        <a:pt x="501" y="22283"/>
                      </a:lnTo>
                      <a:cubicBezTo>
                        <a:pt x="534" y="23351"/>
                        <a:pt x="368" y="24518"/>
                        <a:pt x="1402" y="24518"/>
                      </a:cubicBezTo>
                      <a:lnTo>
                        <a:pt x="15245" y="24718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35"/>
                <p:cNvSpPr/>
                <p:nvPr/>
              </p:nvSpPr>
              <p:spPr>
                <a:xfrm>
                  <a:off x="5429250" y="338575"/>
                  <a:ext cx="35875" cy="1509450"/>
                </a:xfrm>
                <a:custGeom>
                  <a:rect b="b" l="l" r="r" t="t"/>
                  <a:pathLst>
                    <a:path extrusionOk="0" fill="none" h="60378" w="1435">
                      <a:moveTo>
                        <a:pt x="0" y="1"/>
                      </a:moveTo>
                      <a:cubicBezTo>
                        <a:pt x="467" y="20148"/>
                        <a:pt x="934" y="40263"/>
                        <a:pt x="1435" y="60377"/>
                      </a:cubicBez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Google Shape;1133;p35"/>
                <p:cNvSpPr/>
                <p:nvPr/>
              </p:nvSpPr>
              <p:spPr>
                <a:xfrm>
                  <a:off x="4875525" y="1289250"/>
                  <a:ext cx="373625" cy="25"/>
                </a:xfrm>
                <a:custGeom>
                  <a:rect b="b" l="l" r="r" t="t"/>
                  <a:pathLst>
                    <a:path extrusionOk="0" fill="none" h="1" w="14945">
                      <a:moveTo>
                        <a:pt x="0" y="1"/>
                      </a:moveTo>
                      <a:lnTo>
                        <a:pt x="14944" y="1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4" name="Google Shape;1134;p35"/>
                <p:cNvSpPr/>
                <p:nvPr/>
              </p:nvSpPr>
              <p:spPr>
                <a:xfrm>
                  <a:off x="4885525" y="1681200"/>
                  <a:ext cx="373625" cy="25"/>
                </a:xfrm>
                <a:custGeom>
                  <a:rect b="b" l="l" r="r" t="t"/>
                  <a:pathLst>
                    <a:path extrusionOk="0" fill="none" h="1" w="14945">
                      <a:moveTo>
                        <a:pt x="0" y="1"/>
                      </a:moveTo>
                      <a:lnTo>
                        <a:pt x="14944" y="1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35"/>
                <p:cNvSpPr/>
                <p:nvPr/>
              </p:nvSpPr>
              <p:spPr>
                <a:xfrm>
                  <a:off x="5074825" y="1463550"/>
                  <a:ext cx="373625" cy="25"/>
                </a:xfrm>
                <a:custGeom>
                  <a:rect b="b" l="l" r="r" t="t"/>
                  <a:pathLst>
                    <a:path extrusionOk="0" fill="none" h="1" w="14945">
                      <a:moveTo>
                        <a:pt x="1" y="0"/>
                      </a:moveTo>
                      <a:lnTo>
                        <a:pt x="14945" y="0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35"/>
                <p:cNvSpPr/>
                <p:nvPr/>
              </p:nvSpPr>
              <p:spPr>
                <a:xfrm>
                  <a:off x="7127950" y="271025"/>
                  <a:ext cx="212675" cy="993250"/>
                </a:xfrm>
                <a:custGeom>
                  <a:rect b="b" l="l" r="r" t="t"/>
                  <a:pathLst>
                    <a:path extrusionOk="0" fill="none" h="39730" w="8507">
                      <a:moveTo>
                        <a:pt x="8507" y="1"/>
                      </a:moveTo>
                      <a:lnTo>
                        <a:pt x="8507" y="4070"/>
                      </a:lnTo>
                      <a:cubicBezTo>
                        <a:pt x="8507" y="4971"/>
                        <a:pt x="7740" y="5738"/>
                        <a:pt x="6839" y="5738"/>
                      </a:cubicBezTo>
                      <a:lnTo>
                        <a:pt x="735" y="5738"/>
                      </a:lnTo>
                      <a:cubicBezTo>
                        <a:pt x="334" y="5738"/>
                        <a:pt x="1" y="6072"/>
                        <a:pt x="1" y="6472"/>
                      </a:cubicBezTo>
                      <a:lnTo>
                        <a:pt x="1" y="39729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35"/>
                <p:cNvSpPr/>
                <p:nvPr/>
              </p:nvSpPr>
              <p:spPr>
                <a:xfrm>
                  <a:off x="7134625" y="1356800"/>
                  <a:ext cx="344450" cy="511225"/>
                </a:xfrm>
                <a:custGeom>
                  <a:rect b="b" l="l" r="r" t="t"/>
                  <a:pathLst>
                    <a:path extrusionOk="0" fill="none" h="20449" w="13778">
                      <a:moveTo>
                        <a:pt x="13777" y="1"/>
                      </a:moveTo>
                      <a:lnTo>
                        <a:pt x="13777" y="20449"/>
                      </a:lnTo>
                      <a:lnTo>
                        <a:pt x="1" y="20449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35"/>
                <p:cNvSpPr/>
                <p:nvPr/>
              </p:nvSpPr>
              <p:spPr>
                <a:xfrm>
                  <a:off x="7132950" y="1099125"/>
                  <a:ext cx="174325" cy="25"/>
                </a:xfrm>
                <a:custGeom>
                  <a:rect b="b" l="l" r="r" t="t"/>
                  <a:pathLst>
                    <a:path extrusionOk="0" fill="none" h="1" w="6973">
                      <a:moveTo>
                        <a:pt x="1" y="0"/>
                      </a:moveTo>
                      <a:lnTo>
                        <a:pt x="6973" y="0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35"/>
                <p:cNvSpPr/>
                <p:nvPr/>
              </p:nvSpPr>
              <p:spPr>
                <a:xfrm>
                  <a:off x="7210525" y="903150"/>
                  <a:ext cx="288550" cy="25"/>
                </a:xfrm>
                <a:custGeom>
                  <a:rect b="b" l="l" r="r" t="t"/>
                  <a:pathLst>
                    <a:path extrusionOk="0" fill="none" h="1" w="11542">
                      <a:moveTo>
                        <a:pt x="0" y="0"/>
                      </a:moveTo>
                      <a:lnTo>
                        <a:pt x="11542" y="0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35"/>
                <p:cNvSpPr/>
                <p:nvPr/>
              </p:nvSpPr>
              <p:spPr>
                <a:xfrm>
                  <a:off x="7328925" y="1646175"/>
                  <a:ext cx="149300" cy="25"/>
                </a:xfrm>
                <a:custGeom>
                  <a:rect b="b" l="l" r="r" t="t"/>
                  <a:pathLst>
                    <a:path extrusionOk="0" fill="none" h="1" w="5972">
                      <a:moveTo>
                        <a:pt x="1" y="1"/>
                      </a:moveTo>
                      <a:lnTo>
                        <a:pt x="5972" y="1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35"/>
                <p:cNvSpPr/>
                <p:nvPr/>
              </p:nvSpPr>
              <p:spPr>
                <a:xfrm>
                  <a:off x="7269725" y="557075"/>
                  <a:ext cx="219350" cy="25"/>
                </a:xfrm>
                <a:custGeom>
                  <a:rect b="b" l="l" r="r" t="t"/>
                  <a:pathLst>
                    <a:path extrusionOk="0" fill="none" h="1" w="8774">
                      <a:moveTo>
                        <a:pt x="1" y="0"/>
                      </a:moveTo>
                      <a:lnTo>
                        <a:pt x="8773" y="0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35"/>
                <p:cNvSpPr/>
                <p:nvPr/>
              </p:nvSpPr>
              <p:spPr>
                <a:xfrm>
                  <a:off x="7142975" y="712175"/>
                  <a:ext cx="174300" cy="25"/>
                </a:xfrm>
                <a:custGeom>
                  <a:rect b="b" l="l" r="r" t="t"/>
                  <a:pathLst>
                    <a:path extrusionOk="0" fill="none" h="1" w="6972">
                      <a:moveTo>
                        <a:pt x="0" y="1"/>
                      </a:moveTo>
                      <a:lnTo>
                        <a:pt x="6972" y="1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35"/>
                <p:cNvSpPr/>
                <p:nvPr/>
              </p:nvSpPr>
              <p:spPr>
                <a:xfrm>
                  <a:off x="6374075" y="154275"/>
                  <a:ext cx="25" cy="1486925"/>
                </a:xfrm>
                <a:custGeom>
                  <a:rect b="b" l="l" r="r" t="t"/>
                  <a:pathLst>
                    <a:path extrusionOk="0" fill="none" h="59477" w="1">
                      <a:moveTo>
                        <a:pt x="1" y="59477"/>
                      </a:moveTo>
                      <a:lnTo>
                        <a:pt x="1" y="1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35"/>
                <p:cNvSpPr/>
                <p:nvPr/>
              </p:nvSpPr>
              <p:spPr>
                <a:xfrm>
                  <a:off x="5610200" y="1504400"/>
                  <a:ext cx="668850" cy="171000"/>
                </a:xfrm>
                <a:custGeom>
                  <a:rect b="b" l="l" r="r" t="t"/>
                  <a:pathLst>
                    <a:path extrusionOk="0" fill="none" h="6840" w="26754">
                      <a:moveTo>
                        <a:pt x="635" y="1"/>
                      </a:moveTo>
                      <a:cubicBezTo>
                        <a:pt x="635" y="1168"/>
                        <a:pt x="1" y="4871"/>
                        <a:pt x="635" y="5772"/>
                      </a:cubicBezTo>
                      <a:cubicBezTo>
                        <a:pt x="1368" y="6839"/>
                        <a:pt x="4304" y="6305"/>
                        <a:pt x="5705" y="6305"/>
                      </a:cubicBezTo>
                      <a:lnTo>
                        <a:pt x="26753" y="6305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35"/>
                <p:cNvSpPr/>
                <p:nvPr/>
              </p:nvSpPr>
              <p:spPr>
                <a:xfrm>
                  <a:off x="5593525" y="247675"/>
                  <a:ext cx="798925" cy="1236750"/>
                </a:xfrm>
                <a:custGeom>
                  <a:rect b="b" l="l" r="r" t="t"/>
                  <a:pathLst>
                    <a:path extrusionOk="0" fill="none" h="49470" w="31957">
                      <a:moveTo>
                        <a:pt x="23784" y="1"/>
                      </a:moveTo>
                      <a:lnTo>
                        <a:pt x="23784" y="5371"/>
                      </a:lnTo>
                      <a:cubicBezTo>
                        <a:pt x="23784" y="5371"/>
                        <a:pt x="16379" y="5571"/>
                        <a:pt x="14144" y="5571"/>
                      </a:cubicBezTo>
                      <a:lnTo>
                        <a:pt x="8040" y="5571"/>
                      </a:lnTo>
                      <a:cubicBezTo>
                        <a:pt x="6138" y="5571"/>
                        <a:pt x="3370" y="5671"/>
                        <a:pt x="1735" y="5705"/>
                      </a:cubicBezTo>
                      <a:cubicBezTo>
                        <a:pt x="1001" y="5738"/>
                        <a:pt x="434" y="6339"/>
                        <a:pt x="368" y="7072"/>
                      </a:cubicBezTo>
                      <a:cubicBezTo>
                        <a:pt x="234" y="9641"/>
                        <a:pt x="1" y="15412"/>
                        <a:pt x="801" y="17580"/>
                      </a:cubicBezTo>
                      <a:cubicBezTo>
                        <a:pt x="1368" y="19148"/>
                        <a:pt x="935" y="18814"/>
                        <a:pt x="2936" y="18981"/>
                      </a:cubicBezTo>
                      <a:cubicBezTo>
                        <a:pt x="4971" y="19148"/>
                        <a:pt x="7072" y="18981"/>
                        <a:pt x="9107" y="18981"/>
                      </a:cubicBezTo>
                      <a:lnTo>
                        <a:pt x="18214" y="18981"/>
                      </a:lnTo>
                      <a:cubicBezTo>
                        <a:pt x="19348" y="18981"/>
                        <a:pt x="21816" y="18514"/>
                        <a:pt x="22784" y="18981"/>
                      </a:cubicBezTo>
                      <a:cubicBezTo>
                        <a:pt x="24185" y="19648"/>
                        <a:pt x="23784" y="20215"/>
                        <a:pt x="23784" y="22050"/>
                      </a:cubicBezTo>
                      <a:lnTo>
                        <a:pt x="23784" y="36293"/>
                      </a:lnTo>
                      <a:cubicBezTo>
                        <a:pt x="23784" y="37928"/>
                        <a:pt x="24385" y="40630"/>
                        <a:pt x="23017" y="41364"/>
                      </a:cubicBezTo>
                      <a:cubicBezTo>
                        <a:pt x="22483" y="41664"/>
                        <a:pt x="20916" y="41364"/>
                        <a:pt x="20315" y="41364"/>
                      </a:cubicBezTo>
                      <a:lnTo>
                        <a:pt x="9674" y="41364"/>
                      </a:lnTo>
                      <a:cubicBezTo>
                        <a:pt x="8807" y="41364"/>
                        <a:pt x="8106" y="42064"/>
                        <a:pt x="8073" y="42931"/>
                      </a:cubicBezTo>
                      <a:cubicBezTo>
                        <a:pt x="8040" y="44599"/>
                        <a:pt x="7940" y="46300"/>
                        <a:pt x="8040" y="47935"/>
                      </a:cubicBezTo>
                      <a:cubicBezTo>
                        <a:pt x="8073" y="48802"/>
                        <a:pt x="8840" y="49469"/>
                        <a:pt x="9741" y="49436"/>
                      </a:cubicBezTo>
                      <a:cubicBezTo>
                        <a:pt x="17113" y="49036"/>
                        <a:pt x="24552" y="49436"/>
                        <a:pt x="31957" y="49436"/>
                      </a:cubicBez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35"/>
                <p:cNvSpPr/>
                <p:nvPr/>
              </p:nvSpPr>
              <p:spPr>
                <a:xfrm>
                  <a:off x="5636050" y="1092450"/>
                  <a:ext cx="386975" cy="233525"/>
                </a:xfrm>
                <a:custGeom>
                  <a:rect b="b" l="l" r="r" t="t"/>
                  <a:pathLst>
                    <a:path extrusionOk="0" fill="none" h="9341" w="15479">
                      <a:moveTo>
                        <a:pt x="1" y="9341"/>
                      </a:moveTo>
                      <a:cubicBezTo>
                        <a:pt x="1" y="7239"/>
                        <a:pt x="68" y="5138"/>
                        <a:pt x="34" y="3003"/>
                      </a:cubicBezTo>
                      <a:cubicBezTo>
                        <a:pt x="1" y="401"/>
                        <a:pt x="68" y="434"/>
                        <a:pt x="2736" y="267"/>
                      </a:cubicBezTo>
                      <a:cubicBezTo>
                        <a:pt x="6973" y="1"/>
                        <a:pt x="11242" y="468"/>
                        <a:pt x="15479" y="468"/>
                      </a:cubicBez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35"/>
                <p:cNvSpPr/>
                <p:nvPr/>
              </p:nvSpPr>
              <p:spPr>
                <a:xfrm>
                  <a:off x="5419250" y="898150"/>
                  <a:ext cx="555400" cy="25"/>
                </a:xfrm>
                <a:custGeom>
                  <a:rect b="b" l="l" r="r" t="t"/>
                  <a:pathLst>
                    <a:path extrusionOk="0" fill="none" h="1" w="22216">
                      <a:moveTo>
                        <a:pt x="22216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Google Shape;1148;p35"/>
                <p:cNvSpPr/>
                <p:nvPr/>
              </p:nvSpPr>
              <p:spPr>
                <a:xfrm>
                  <a:off x="5806175" y="547050"/>
                  <a:ext cx="583775" cy="25"/>
                </a:xfrm>
                <a:custGeom>
                  <a:rect b="b" l="l" r="r" t="t"/>
                  <a:pathLst>
                    <a:path extrusionOk="0" fill="none" h="1" w="23351">
                      <a:moveTo>
                        <a:pt x="1" y="1"/>
                      </a:moveTo>
                      <a:lnTo>
                        <a:pt x="23351" y="1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9" name="Google Shape;1149;p35"/>
                <p:cNvSpPr/>
                <p:nvPr/>
              </p:nvSpPr>
              <p:spPr>
                <a:xfrm>
                  <a:off x="7656675" y="957550"/>
                  <a:ext cx="118575" cy="280975"/>
                </a:xfrm>
                <a:custGeom>
                  <a:rect b="b" l="l" r="r" t="t"/>
                  <a:pathLst>
                    <a:path extrusionOk="0" h="11239" w="4743">
                      <a:moveTo>
                        <a:pt x="1935" y="1"/>
                      </a:moveTo>
                      <a:cubicBezTo>
                        <a:pt x="1910" y="1"/>
                        <a:pt x="1885" y="9"/>
                        <a:pt x="1868" y="26"/>
                      </a:cubicBezTo>
                      <a:cubicBezTo>
                        <a:pt x="1768" y="159"/>
                        <a:pt x="1768" y="360"/>
                        <a:pt x="1768" y="526"/>
                      </a:cubicBezTo>
                      <a:cubicBezTo>
                        <a:pt x="1802" y="760"/>
                        <a:pt x="1802" y="993"/>
                        <a:pt x="1802" y="1194"/>
                      </a:cubicBezTo>
                      <a:cubicBezTo>
                        <a:pt x="1835" y="1661"/>
                        <a:pt x="1835" y="2128"/>
                        <a:pt x="1868" y="2595"/>
                      </a:cubicBezTo>
                      <a:cubicBezTo>
                        <a:pt x="1868" y="3462"/>
                        <a:pt x="1902" y="4362"/>
                        <a:pt x="1935" y="5263"/>
                      </a:cubicBezTo>
                      <a:cubicBezTo>
                        <a:pt x="1968" y="6130"/>
                        <a:pt x="2002" y="7031"/>
                        <a:pt x="2002" y="7932"/>
                      </a:cubicBezTo>
                      <a:cubicBezTo>
                        <a:pt x="2035" y="8699"/>
                        <a:pt x="2002" y="9499"/>
                        <a:pt x="2035" y="10300"/>
                      </a:cubicBezTo>
                      <a:cubicBezTo>
                        <a:pt x="1768" y="9833"/>
                        <a:pt x="1501" y="9333"/>
                        <a:pt x="1234" y="8832"/>
                      </a:cubicBezTo>
                      <a:cubicBezTo>
                        <a:pt x="1034" y="8499"/>
                        <a:pt x="868" y="8165"/>
                        <a:pt x="701" y="7832"/>
                      </a:cubicBezTo>
                      <a:cubicBezTo>
                        <a:pt x="601" y="7665"/>
                        <a:pt x="501" y="7498"/>
                        <a:pt x="401" y="7331"/>
                      </a:cubicBezTo>
                      <a:cubicBezTo>
                        <a:pt x="367" y="7231"/>
                        <a:pt x="300" y="7164"/>
                        <a:pt x="200" y="7131"/>
                      </a:cubicBezTo>
                      <a:lnTo>
                        <a:pt x="167" y="7098"/>
                      </a:lnTo>
                      <a:cubicBezTo>
                        <a:pt x="155" y="7074"/>
                        <a:pt x="131" y="7063"/>
                        <a:pt x="104" y="7063"/>
                      </a:cubicBezTo>
                      <a:cubicBezTo>
                        <a:pt x="56" y="7063"/>
                        <a:pt x="0" y="7100"/>
                        <a:pt x="0" y="7164"/>
                      </a:cubicBezTo>
                      <a:cubicBezTo>
                        <a:pt x="34" y="7231"/>
                        <a:pt x="0" y="7265"/>
                        <a:pt x="0" y="7331"/>
                      </a:cubicBezTo>
                      <a:cubicBezTo>
                        <a:pt x="0" y="7398"/>
                        <a:pt x="67" y="7498"/>
                        <a:pt x="67" y="7565"/>
                      </a:cubicBezTo>
                      <a:cubicBezTo>
                        <a:pt x="134" y="7732"/>
                        <a:pt x="200" y="7898"/>
                        <a:pt x="300" y="8065"/>
                      </a:cubicBezTo>
                      <a:cubicBezTo>
                        <a:pt x="434" y="8399"/>
                        <a:pt x="601" y="8766"/>
                        <a:pt x="767" y="9099"/>
                      </a:cubicBezTo>
                      <a:cubicBezTo>
                        <a:pt x="1134" y="9766"/>
                        <a:pt x="1468" y="10433"/>
                        <a:pt x="1868" y="11101"/>
                      </a:cubicBezTo>
                      <a:cubicBezTo>
                        <a:pt x="1916" y="11196"/>
                        <a:pt x="2002" y="11238"/>
                        <a:pt x="2089" y="11238"/>
                      </a:cubicBezTo>
                      <a:cubicBezTo>
                        <a:pt x="2185" y="11238"/>
                        <a:pt x="2283" y="11188"/>
                        <a:pt x="2335" y="11101"/>
                      </a:cubicBezTo>
                      <a:cubicBezTo>
                        <a:pt x="2402" y="11034"/>
                        <a:pt x="2435" y="10967"/>
                        <a:pt x="2469" y="10900"/>
                      </a:cubicBezTo>
                      <a:cubicBezTo>
                        <a:pt x="2535" y="10867"/>
                        <a:pt x="2569" y="10800"/>
                        <a:pt x="2602" y="10700"/>
                      </a:cubicBezTo>
                      <a:cubicBezTo>
                        <a:pt x="3269" y="9633"/>
                        <a:pt x="3970" y="8532"/>
                        <a:pt x="4604" y="7431"/>
                      </a:cubicBezTo>
                      <a:cubicBezTo>
                        <a:pt x="4742" y="7200"/>
                        <a:pt x="4560" y="7000"/>
                        <a:pt x="4369" y="7000"/>
                      </a:cubicBezTo>
                      <a:cubicBezTo>
                        <a:pt x="4284" y="7000"/>
                        <a:pt x="4198" y="7039"/>
                        <a:pt x="4137" y="7131"/>
                      </a:cubicBezTo>
                      <a:cubicBezTo>
                        <a:pt x="3603" y="7965"/>
                        <a:pt x="3102" y="8799"/>
                        <a:pt x="2602" y="9633"/>
                      </a:cubicBezTo>
                      <a:cubicBezTo>
                        <a:pt x="2569" y="9066"/>
                        <a:pt x="2535" y="8499"/>
                        <a:pt x="2535" y="7932"/>
                      </a:cubicBezTo>
                      <a:cubicBezTo>
                        <a:pt x="2502" y="7031"/>
                        <a:pt x="2469" y="6130"/>
                        <a:pt x="2435" y="5263"/>
                      </a:cubicBezTo>
                      <a:cubicBezTo>
                        <a:pt x="2402" y="4362"/>
                        <a:pt x="2335" y="3462"/>
                        <a:pt x="2302" y="2595"/>
                      </a:cubicBezTo>
                      <a:cubicBezTo>
                        <a:pt x="2269" y="2128"/>
                        <a:pt x="2235" y="1661"/>
                        <a:pt x="2202" y="1194"/>
                      </a:cubicBezTo>
                      <a:cubicBezTo>
                        <a:pt x="2202" y="993"/>
                        <a:pt x="2168" y="760"/>
                        <a:pt x="2168" y="526"/>
                      </a:cubicBezTo>
                      <a:cubicBezTo>
                        <a:pt x="2135" y="360"/>
                        <a:pt x="2135" y="159"/>
                        <a:pt x="2002" y="26"/>
                      </a:cubicBezTo>
                      <a:cubicBezTo>
                        <a:pt x="1985" y="9"/>
                        <a:pt x="1960" y="1"/>
                        <a:pt x="1935" y="1"/>
                      </a:cubicBez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Google Shape;1150;p35"/>
                <p:cNvSpPr/>
                <p:nvPr/>
              </p:nvSpPr>
              <p:spPr>
                <a:xfrm>
                  <a:off x="4846325" y="323575"/>
                  <a:ext cx="2311675" cy="1534450"/>
                </a:xfrm>
                <a:custGeom>
                  <a:rect b="b" l="l" r="r" t="t"/>
                  <a:pathLst>
                    <a:path extrusionOk="0" fill="none" h="61378" w="92467">
                      <a:moveTo>
                        <a:pt x="1" y="5004"/>
                      </a:moveTo>
                      <a:cubicBezTo>
                        <a:pt x="268" y="15211"/>
                        <a:pt x="601" y="25452"/>
                        <a:pt x="1001" y="35692"/>
                      </a:cubicBezTo>
                      <a:cubicBezTo>
                        <a:pt x="1168" y="40796"/>
                        <a:pt x="1402" y="45933"/>
                        <a:pt x="1602" y="51037"/>
                      </a:cubicBezTo>
                      <a:cubicBezTo>
                        <a:pt x="1769" y="54506"/>
                        <a:pt x="234" y="61211"/>
                        <a:pt x="5004" y="61211"/>
                      </a:cubicBezTo>
                      <a:cubicBezTo>
                        <a:pt x="33858" y="61211"/>
                        <a:pt x="62679" y="61311"/>
                        <a:pt x="91533" y="61377"/>
                      </a:cubicBezTo>
                      <a:cubicBezTo>
                        <a:pt x="91599" y="57942"/>
                        <a:pt x="92166" y="54539"/>
                        <a:pt x="92166" y="51103"/>
                      </a:cubicBezTo>
                      <a:cubicBezTo>
                        <a:pt x="92166" y="50103"/>
                        <a:pt x="92467" y="47301"/>
                        <a:pt x="91633" y="46567"/>
                      </a:cubicBezTo>
                      <a:cubicBezTo>
                        <a:pt x="90899" y="45933"/>
                        <a:pt x="87430" y="46533"/>
                        <a:pt x="86429" y="46500"/>
                      </a:cubicBezTo>
                      <a:cubicBezTo>
                        <a:pt x="85762" y="43665"/>
                        <a:pt x="86229" y="40096"/>
                        <a:pt x="86196" y="37127"/>
                      </a:cubicBezTo>
                      <a:cubicBezTo>
                        <a:pt x="86162" y="32557"/>
                        <a:pt x="86095" y="28020"/>
                        <a:pt x="86029" y="23484"/>
                      </a:cubicBezTo>
                      <a:cubicBezTo>
                        <a:pt x="85995" y="19047"/>
                        <a:pt x="85962" y="14611"/>
                        <a:pt x="85895" y="10174"/>
                      </a:cubicBezTo>
                      <a:cubicBezTo>
                        <a:pt x="85895" y="7973"/>
                        <a:pt x="85995" y="5704"/>
                        <a:pt x="85829" y="3536"/>
                      </a:cubicBezTo>
                      <a:cubicBezTo>
                        <a:pt x="85528" y="0"/>
                        <a:pt x="80658" y="1301"/>
                        <a:pt x="77956" y="1234"/>
                      </a:cubicBezTo>
                      <a:cubicBezTo>
                        <a:pt x="74887" y="1201"/>
                        <a:pt x="71819" y="1101"/>
                        <a:pt x="68750" y="1068"/>
                      </a:cubicBezTo>
                      <a:cubicBezTo>
                        <a:pt x="69417" y="1134"/>
                        <a:pt x="69317" y="48702"/>
                        <a:pt x="69350" y="51370"/>
                      </a:cubicBezTo>
                      <a:lnTo>
                        <a:pt x="69384" y="54573"/>
                      </a:lnTo>
                    </a:path>
                  </a:pathLst>
                </a:custGeom>
                <a:solidFill>
                  <a:schemeClr val="dk2"/>
                </a:solidFill>
                <a:ln cap="flat" cmpd="sng" w="31700">
                  <a:solidFill>
                    <a:schemeClr val="dk2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51" name="Google Shape;1151;p35"/>
            <p:cNvGrpSpPr/>
            <p:nvPr/>
          </p:nvGrpSpPr>
          <p:grpSpPr>
            <a:xfrm>
              <a:off x="4456381" y="2032798"/>
              <a:ext cx="3657062" cy="2355894"/>
              <a:chOff x="4456381" y="2032798"/>
              <a:chExt cx="3657062" cy="2355894"/>
            </a:xfrm>
          </p:grpSpPr>
          <p:grpSp>
            <p:nvGrpSpPr>
              <p:cNvPr id="1152" name="Google Shape;1152;p35"/>
              <p:cNvGrpSpPr/>
              <p:nvPr/>
            </p:nvGrpSpPr>
            <p:grpSpPr>
              <a:xfrm>
                <a:off x="4456381" y="2032798"/>
                <a:ext cx="3657062" cy="2314376"/>
                <a:chOff x="4429144" y="1915698"/>
                <a:chExt cx="3657062" cy="2314376"/>
              </a:xfrm>
            </p:grpSpPr>
            <p:sp>
              <p:nvSpPr>
                <p:cNvPr id="1153" name="Google Shape;1153;p35"/>
                <p:cNvSpPr/>
                <p:nvPr/>
              </p:nvSpPr>
              <p:spPr>
                <a:xfrm>
                  <a:off x="6702839" y="2842405"/>
                  <a:ext cx="111650" cy="294704"/>
                </a:xfrm>
                <a:custGeom>
                  <a:rect b="b" l="l" r="r" t="t"/>
                  <a:pathLst>
                    <a:path extrusionOk="0" h="14177" w="5371">
                      <a:moveTo>
                        <a:pt x="2414" y="0"/>
                      </a:moveTo>
                      <a:cubicBezTo>
                        <a:pt x="2139" y="0"/>
                        <a:pt x="1843" y="100"/>
                        <a:pt x="1535" y="332"/>
                      </a:cubicBezTo>
                      <a:cubicBezTo>
                        <a:pt x="234" y="1333"/>
                        <a:pt x="234" y="3802"/>
                        <a:pt x="334" y="5236"/>
                      </a:cubicBezTo>
                      <a:cubicBezTo>
                        <a:pt x="501" y="7571"/>
                        <a:pt x="0" y="9806"/>
                        <a:pt x="134" y="12108"/>
                      </a:cubicBezTo>
                      <a:cubicBezTo>
                        <a:pt x="167" y="12875"/>
                        <a:pt x="467" y="13709"/>
                        <a:pt x="1168" y="14042"/>
                      </a:cubicBezTo>
                      <a:cubicBezTo>
                        <a:pt x="1367" y="14134"/>
                        <a:pt x="1594" y="14177"/>
                        <a:pt x="1826" y="14177"/>
                      </a:cubicBezTo>
                      <a:cubicBezTo>
                        <a:pt x="2101" y="14177"/>
                        <a:pt x="2383" y="14117"/>
                        <a:pt x="2636" y="14009"/>
                      </a:cubicBezTo>
                      <a:cubicBezTo>
                        <a:pt x="5371" y="13042"/>
                        <a:pt x="5171" y="9672"/>
                        <a:pt x="4237" y="7504"/>
                      </a:cubicBezTo>
                      <a:cubicBezTo>
                        <a:pt x="4203" y="7438"/>
                        <a:pt x="4170" y="7371"/>
                        <a:pt x="4170" y="7337"/>
                      </a:cubicBezTo>
                      <a:cubicBezTo>
                        <a:pt x="4037" y="7071"/>
                        <a:pt x="3937" y="6770"/>
                        <a:pt x="3937" y="6470"/>
                      </a:cubicBezTo>
                      <a:cubicBezTo>
                        <a:pt x="3903" y="6203"/>
                        <a:pt x="3970" y="5936"/>
                        <a:pt x="4037" y="5670"/>
                      </a:cubicBezTo>
                      <a:cubicBezTo>
                        <a:pt x="4303" y="4502"/>
                        <a:pt x="4337" y="3301"/>
                        <a:pt x="4203" y="2134"/>
                      </a:cubicBezTo>
                      <a:cubicBezTo>
                        <a:pt x="4074" y="1177"/>
                        <a:pt x="3364" y="0"/>
                        <a:pt x="2414" y="0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35"/>
                <p:cNvSpPr/>
                <p:nvPr/>
              </p:nvSpPr>
              <p:spPr>
                <a:xfrm>
                  <a:off x="6440958" y="2144527"/>
                  <a:ext cx="379081" cy="812376"/>
                </a:xfrm>
                <a:custGeom>
                  <a:rect b="b" l="l" r="r" t="t"/>
                  <a:pathLst>
                    <a:path extrusionOk="0" h="39080" w="18236">
                      <a:moveTo>
                        <a:pt x="2970" y="0"/>
                      </a:moveTo>
                      <a:cubicBezTo>
                        <a:pt x="1" y="0"/>
                        <a:pt x="2352" y="4659"/>
                        <a:pt x="4326" y="8219"/>
                      </a:cubicBezTo>
                      <a:cubicBezTo>
                        <a:pt x="5226" y="9821"/>
                        <a:pt x="6060" y="11222"/>
                        <a:pt x="6327" y="11889"/>
                      </a:cubicBezTo>
                      <a:cubicBezTo>
                        <a:pt x="9029" y="19094"/>
                        <a:pt x="10997" y="31303"/>
                        <a:pt x="10830" y="39075"/>
                      </a:cubicBezTo>
                      <a:cubicBezTo>
                        <a:pt x="10925" y="39078"/>
                        <a:pt x="11022" y="39079"/>
                        <a:pt x="11121" y="39079"/>
                      </a:cubicBezTo>
                      <a:cubicBezTo>
                        <a:pt x="12544" y="39079"/>
                        <a:pt x="14373" y="38793"/>
                        <a:pt x="16011" y="38793"/>
                      </a:cubicBezTo>
                      <a:cubicBezTo>
                        <a:pt x="16825" y="38793"/>
                        <a:pt x="17591" y="38863"/>
                        <a:pt x="18236" y="39075"/>
                      </a:cubicBezTo>
                      <a:cubicBezTo>
                        <a:pt x="18069" y="31369"/>
                        <a:pt x="17035" y="20528"/>
                        <a:pt x="16034" y="13156"/>
                      </a:cubicBezTo>
                      <a:cubicBezTo>
                        <a:pt x="14867" y="4750"/>
                        <a:pt x="12031" y="781"/>
                        <a:pt x="3258" y="14"/>
                      </a:cubicBezTo>
                      <a:cubicBezTo>
                        <a:pt x="3157" y="5"/>
                        <a:pt x="3061" y="0"/>
                        <a:pt x="29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35"/>
                <p:cNvSpPr/>
                <p:nvPr/>
              </p:nvSpPr>
              <p:spPr>
                <a:xfrm>
                  <a:off x="6627255" y="3843655"/>
                  <a:ext cx="151873" cy="255894"/>
                </a:xfrm>
                <a:custGeom>
                  <a:rect b="b" l="l" r="r" t="t"/>
                  <a:pathLst>
                    <a:path extrusionOk="0" h="12310" w="7306">
                      <a:moveTo>
                        <a:pt x="6939" y="1"/>
                      </a:moveTo>
                      <a:lnTo>
                        <a:pt x="0" y="468"/>
                      </a:lnTo>
                      <a:cubicBezTo>
                        <a:pt x="67" y="1468"/>
                        <a:pt x="1235" y="12310"/>
                        <a:pt x="1235" y="12310"/>
                      </a:cubicBezTo>
                      <a:lnTo>
                        <a:pt x="7306" y="11742"/>
                      </a:lnTo>
                      <a:lnTo>
                        <a:pt x="6939" y="1"/>
                      </a:ln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35"/>
                <p:cNvSpPr/>
                <p:nvPr/>
              </p:nvSpPr>
              <p:spPr>
                <a:xfrm>
                  <a:off x="6487189" y="4049763"/>
                  <a:ext cx="311355" cy="120817"/>
                </a:xfrm>
                <a:custGeom>
                  <a:rect b="b" l="l" r="r" t="t"/>
                  <a:pathLst>
                    <a:path extrusionOk="0" h="5812" w="14978">
                      <a:moveTo>
                        <a:pt x="7939" y="1"/>
                      </a:moveTo>
                      <a:cubicBezTo>
                        <a:pt x="7877" y="1"/>
                        <a:pt x="7821" y="9"/>
                        <a:pt x="7773" y="26"/>
                      </a:cubicBezTo>
                      <a:cubicBezTo>
                        <a:pt x="7472" y="126"/>
                        <a:pt x="7039" y="827"/>
                        <a:pt x="6705" y="1027"/>
                      </a:cubicBezTo>
                      <a:cubicBezTo>
                        <a:pt x="6238" y="1327"/>
                        <a:pt x="5704" y="1527"/>
                        <a:pt x="5171" y="1727"/>
                      </a:cubicBezTo>
                      <a:cubicBezTo>
                        <a:pt x="4137" y="2161"/>
                        <a:pt x="3136" y="2661"/>
                        <a:pt x="2235" y="3262"/>
                      </a:cubicBezTo>
                      <a:cubicBezTo>
                        <a:pt x="1635" y="3695"/>
                        <a:pt x="334" y="4529"/>
                        <a:pt x="67" y="5230"/>
                      </a:cubicBezTo>
                      <a:cubicBezTo>
                        <a:pt x="0" y="5430"/>
                        <a:pt x="67" y="5730"/>
                        <a:pt x="301" y="5797"/>
                      </a:cubicBezTo>
                      <a:cubicBezTo>
                        <a:pt x="323" y="5808"/>
                        <a:pt x="345" y="5812"/>
                        <a:pt x="368" y="5812"/>
                      </a:cubicBezTo>
                      <a:cubicBezTo>
                        <a:pt x="415" y="5812"/>
                        <a:pt x="467" y="5797"/>
                        <a:pt x="534" y="5797"/>
                      </a:cubicBezTo>
                      <a:lnTo>
                        <a:pt x="13743" y="5530"/>
                      </a:lnTo>
                      <a:cubicBezTo>
                        <a:pt x="14177" y="5530"/>
                        <a:pt x="14444" y="5430"/>
                        <a:pt x="14611" y="5263"/>
                      </a:cubicBezTo>
                      <a:cubicBezTo>
                        <a:pt x="14978" y="4963"/>
                        <a:pt x="14878" y="4363"/>
                        <a:pt x="14744" y="3629"/>
                      </a:cubicBezTo>
                      <a:cubicBezTo>
                        <a:pt x="14677" y="3295"/>
                        <a:pt x="14544" y="2962"/>
                        <a:pt x="14477" y="2628"/>
                      </a:cubicBezTo>
                      <a:cubicBezTo>
                        <a:pt x="14344" y="2128"/>
                        <a:pt x="14511" y="1160"/>
                        <a:pt x="14277" y="760"/>
                      </a:cubicBezTo>
                      <a:cubicBezTo>
                        <a:pt x="14144" y="527"/>
                        <a:pt x="13944" y="460"/>
                        <a:pt x="13710" y="426"/>
                      </a:cubicBezTo>
                      <a:cubicBezTo>
                        <a:pt x="13325" y="406"/>
                        <a:pt x="12792" y="374"/>
                        <a:pt x="12284" y="374"/>
                      </a:cubicBezTo>
                      <a:cubicBezTo>
                        <a:pt x="11955" y="374"/>
                        <a:pt x="11637" y="387"/>
                        <a:pt x="11375" y="426"/>
                      </a:cubicBezTo>
                      <a:cubicBezTo>
                        <a:pt x="11075" y="456"/>
                        <a:pt x="10775" y="473"/>
                        <a:pt x="10472" y="473"/>
                      </a:cubicBezTo>
                      <a:cubicBezTo>
                        <a:pt x="10101" y="473"/>
                        <a:pt x="9726" y="448"/>
                        <a:pt x="9340" y="393"/>
                      </a:cubicBezTo>
                      <a:cubicBezTo>
                        <a:pt x="8993" y="335"/>
                        <a:pt x="8344" y="1"/>
                        <a:pt x="79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35"/>
                <p:cNvSpPr/>
                <p:nvPr/>
              </p:nvSpPr>
              <p:spPr>
                <a:xfrm>
                  <a:off x="6439336" y="2598630"/>
                  <a:ext cx="366837" cy="1407231"/>
                </a:xfrm>
                <a:custGeom>
                  <a:rect b="b" l="l" r="r" t="t"/>
                  <a:pathLst>
                    <a:path extrusionOk="0" h="67696" w="17647">
                      <a:moveTo>
                        <a:pt x="3867" y="1"/>
                      </a:moveTo>
                      <a:cubicBezTo>
                        <a:pt x="1779" y="1"/>
                        <a:pt x="521" y="1059"/>
                        <a:pt x="334" y="2986"/>
                      </a:cubicBezTo>
                      <a:cubicBezTo>
                        <a:pt x="1" y="6022"/>
                        <a:pt x="401" y="9224"/>
                        <a:pt x="368" y="12260"/>
                      </a:cubicBezTo>
                      <a:cubicBezTo>
                        <a:pt x="334" y="15529"/>
                        <a:pt x="634" y="18831"/>
                        <a:pt x="935" y="22100"/>
                      </a:cubicBezTo>
                      <a:cubicBezTo>
                        <a:pt x="935" y="28438"/>
                        <a:pt x="1568" y="34776"/>
                        <a:pt x="2269" y="41080"/>
                      </a:cubicBezTo>
                      <a:cubicBezTo>
                        <a:pt x="3003" y="47785"/>
                        <a:pt x="4537" y="54023"/>
                        <a:pt x="6038" y="60594"/>
                      </a:cubicBezTo>
                      <a:cubicBezTo>
                        <a:pt x="6405" y="62195"/>
                        <a:pt x="6739" y="63797"/>
                        <a:pt x="7239" y="65364"/>
                      </a:cubicBezTo>
                      <a:cubicBezTo>
                        <a:pt x="7439" y="65898"/>
                        <a:pt x="7639" y="66465"/>
                        <a:pt x="8040" y="66865"/>
                      </a:cubicBezTo>
                      <a:cubicBezTo>
                        <a:pt x="8573" y="67399"/>
                        <a:pt x="9374" y="67533"/>
                        <a:pt x="10141" y="67599"/>
                      </a:cubicBezTo>
                      <a:cubicBezTo>
                        <a:pt x="10850" y="67662"/>
                        <a:pt x="11566" y="67695"/>
                        <a:pt x="12286" y="67695"/>
                      </a:cubicBezTo>
                      <a:cubicBezTo>
                        <a:pt x="13091" y="67695"/>
                        <a:pt x="13901" y="67654"/>
                        <a:pt x="14711" y="67566"/>
                      </a:cubicBezTo>
                      <a:cubicBezTo>
                        <a:pt x="15245" y="67499"/>
                        <a:pt x="15812" y="67432"/>
                        <a:pt x="16212" y="67066"/>
                      </a:cubicBezTo>
                      <a:cubicBezTo>
                        <a:pt x="16779" y="66599"/>
                        <a:pt x="16879" y="65798"/>
                        <a:pt x="16979" y="65097"/>
                      </a:cubicBezTo>
                      <a:cubicBezTo>
                        <a:pt x="17647" y="58259"/>
                        <a:pt x="16879" y="51521"/>
                        <a:pt x="16346" y="44716"/>
                      </a:cubicBezTo>
                      <a:cubicBezTo>
                        <a:pt x="15812" y="38045"/>
                        <a:pt x="15245" y="31373"/>
                        <a:pt x="14444" y="24735"/>
                      </a:cubicBezTo>
                      <a:cubicBezTo>
                        <a:pt x="13977" y="20799"/>
                        <a:pt x="12977" y="16930"/>
                        <a:pt x="12610" y="12993"/>
                      </a:cubicBezTo>
                      <a:cubicBezTo>
                        <a:pt x="12243" y="9157"/>
                        <a:pt x="12109" y="5388"/>
                        <a:pt x="9174" y="2353"/>
                      </a:cubicBezTo>
                      <a:cubicBezTo>
                        <a:pt x="7873" y="1018"/>
                        <a:pt x="6172" y="151"/>
                        <a:pt x="4337" y="18"/>
                      </a:cubicBezTo>
                      <a:cubicBezTo>
                        <a:pt x="4176" y="6"/>
                        <a:pt x="4019" y="1"/>
                        <a:pt x="38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35"/>
                <p:cNvSpPr/>
                <p:nvPr/>
              </p:nvSpPr>
              <p:spPr>
                <a:xfrm>
                  <a:off x="6140474" y="3861678"/>
                  <a:ext cx="162288" cy="246893"/>
                </a:xfrm>
                <a:custGeom>
                  <a:rect b="b" l="l" r="r" t="t"/>
                  <a:pathLst>
                    <a:path extrusionOk="0" h="11877" w="7807">
                      <a:moveTo>
                        <a:pt x="7806" y="1"/>
                      </a:moveTo>
                      <a:lnTo>
                        <a:pt x="234" y="1002"/>
                      </a:lnTo>
                      <a:cubicBezTo>
                        <a:pt x="201" y="2036"/>
                        <a:pt x="1" y="11876"/>
                        <a:pt x="1" y="11876"/>
                      </a:cubicBezTo>
                      <a:lnTo>
                        <a:pt x="6138" y="11476"/>
                      </a:lnTo>
                      <a:lnTo>
                        <a:pt x="7806" y="1"/>
                      </a:ln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35"/>
                <p:cNvSpPr/>
                <p:nvPr/>
              </p:nvSpPr>
              <p:spPr>
                <a:xfrm>
                  <a:off x="6420628" y="2047719"/>
                  <a:ext cx="113728" cy="142872"/>
                </a:xfrm>
                <a:custGeom>
                  <a:rect b="b" l="l" r="r" t="t"/>
                  <a:pathLst>
                    <a:path extrusionOk="0" h="6873" w="5471">
                      <a:moveTo>
                        <a:pt x="0" y="1"/>
                      </a:moveTo>
                      <a:lnTo>
                        <a:pt x="0" y="6872"/>
                      </a:lnTo>
                      <a:lnTo>
                        <a:pt x="5471" y="6872"/>
                      </a:lnTo>
                      <a:lnTo>
                        <a:pt x="5471" y="1"/>
                      </a:ln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Google Shape;1160;p35"/>
                <p:cNvSpPr/>
                <p:nvPr/>
              </p:nvSpPr>
              <p:spPr>
                <a:xfrm>
                  <a:off x="6078756" y="2536267"/>
                  <a:ext cx="532576" cy="1461049"/>
                </a:xfrm>
                <a:custGeom>
                  <a:rect b="b" l="l" r="r" t="t"/>
                  <a:pathLst>
                    <a:path extrusionOk="0" h="70285" w="25620">
                      <a:moveTo>
                        <a:pt x="18183" y="1"/>
                      </a:moveTo>
                      <a:cubicBezTo>
                        <a:pt x="15078" y="1"/>
                        <a:pt x="12495" y="3553"/>
                        <a:pt x="11442" y="6253"/>
                      </a:cubicBezTo>
                      <a:cubicBezTo>
                        <a:pt x="4304" y="24566"/>
                        <a:pt x="1" y="46382"/>
                        <a:pt x="568" y="66029"/>
                      </a:cubicBezTo>
                      <a:cubicBezTo>
                        <a:pt x="601" y="66696"/>
                        <a:pt x="635" y="67397"/>
                        <a:pt x="1002" y="67931"/>
                      </a:cubicBezTo>
                      <a:cubicBezTo>
                        <a:pt x="1502" y="68665"/>
                        <a:pt x="2436" y="68898"/>
                        <a:pt x="3303" y="69098"/>
                      </a:cubicBezTo>
                      <a:cubicBezTo>
                        <a:pt x="4704" y="69398"/>
                        <a:pt x="6105" y="69732"/>
                        <a:pt x="7540" y="70066"/>
                      </a:cubicBezTo>
                      <a:cubicBezTo>
                        <a:pt x="8015" y="70175"/>
                        <a:pt x="8520" y="70285"/>
                        <a:pt x="9011" y="70285"/>
                      </a:cubicBezTo>
                      <a:cubicBezTo>
                        <a:pt x="9417" y="70285"/>
                        <a:pt x="9813" y="70210"/>
                        <a:pt x="10175" y="69999"/>
                      </a:cubicBezTo>
                      <a:cubicBezTo>
                        <a:pt x="10909" y="69599"/>
                        <a:pt x="11242" y="68731"/>
                        <a:pt x="11509" y="67931"/>
                      </a:cubicBezTo>
                      <a:cubicBezTo>
                        <a:pt x="13978" y="60759"/>
                        <a:pt x="14745" y="53053"/>
                        <a:pt x="15979" y="45615"/>
                      </a:cubicBezTo>
                      <a:cubicBezTo>
                        <a:pt x="17046" y="39143"/>
                        <a:pt x="18247" y="32672"/>
                        <a:pt x="19782" y="26267"/>
                      </a:cubicBezTo>
                      <a:cubicBezTo>
                        <a:pt x="20249" y="24266"/>
                        <a:pt x="20782" y="22265"/>
                        <a:pt x="21350" y="20297"/>
                      </a:cubicBezTo>
                      <a:cubicBezTo>
                        <a:pt x="21350" y="20230"/>
                        <a:pt x="22417" y="16494"/>
                        <a:pt x="22751" y="14326"/>
                      </a:cubicBezTo>
                      <a:cubicBezTo>
                        <a:pt x="22751" y="13925"/>
                        <a:pt x="22717" y="13492"/>
                        <a:pt x="23017" y="13225"/>
                      </a:cubicBezTo>
                      <a:cubicBezTo>
                        <a:pt x="23084" y="13191"/>
                        <a:pt x="23151" y="13158"/>
                        <a:pt x="23218" y="13125"/>
                      </a:cubicBezTo>
                      <a:cubicBezTo>
                        <a:pt x="23484" y="12524"/>
                        <a:pt x="23785" y="11991"/>
                        <a:pt x="24085" y="11424"/>
                      </a:cubicBezTo>
                      <a:cubicBezTo>
                        <a:pt x="25619" y="8488"/>
                        <a:pt x="23284" y="2317"/>
                        <a:pt x="20449" y="649"/>
                      </a:cubicBezTo>
                      <a:cubicBezTo>
                        <a:pt x="19673" y="198"/>
                        <a:pt x="18913" y="1"/>
                        <a:pt x="181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1161;p35"/>
                <p:cNvSpPr/>
                <p:nvPr/>
              </p:nvSpPr>
              <p:spPr>
                <a:xfrm>
                  <a:off x="6224373" y="2143965"/>
                  <a:ext cx="504138" cy="786433"/>
                </a:xfrm>
                <a:custGeom>
                  <a:rect b="b" l="l" r="r" t="t"/>
                  <a:pathLst>
                    <a:path extrusionOk="0" h="37832" w="24252">
                      <a:moveTo>
                        <a:pt x="13377" y="1"/>
                      </a:moveTo>
                      <a:cubicBezTo>
                        <a:pt x="13277" y="1"/>
                        <a:pt x="13177" y="3"/>
                        <a:pt x="13077" y="7"/>
                      </a:cubicBezTo>
                      <a:cubicBezTo>
                        <a:pt x="12601" y="27"/>
                        <a:pt x="12129" y="32"/>
                        <a:pt x="11657" y="32"/>
                      </a:cubicBezTo>
                      <a:cubicBezTo>
                        <a:pt x="11157" y="32"/>
                        <a:pt x="10659" y="26"/>
                        <a:pt x="10159" y="26"/>
                      </a:cubicBezTo>
                      <a:cubicBezTo>
                        <a:pt x="9544" y="26"/>
                        <a:pt x="8928" y="35"/>
                        <a:pt x="8307" y="74"/>
                      </a:cubicBezTo>
                      <a:cubicBezTo>
                        <a:pt x="5772" y="241"/>
                        <a:pt x="4904" y="1842"/>
                        <a:pt x="3870" y="4010"/>
                      </a:cubicBezTo>
                      <a:cubicBezTo>
                        <a:pt x="3437" y="4944"/>
                        <a:pt x="3103" y="5911"/>
                        <a:pt x="2903" y="6912"/>
                      </a:cubicBezTo>
                      <a:cubicBezTo>
                        <a:pt x="2336" y="9747"/>
                        <a:pt x="2536" y="12683"/>
                        <a:pt x="2536" y="15585"/>
                      </a:cubicBezTo>
                      <a:cubicBezTo>
                        <a:pt x="2536" y="19888"/>
                        <a:pt x="1002" y="33398"/>
                        <a:pt x="1" y="37601"/>
                      </a:cubicBezTo>
                      <a:cubicBezTo>
                        <a:pt x="1751" y="37770"/>
                        <a:pt x="3583" y="37831"/>
                        <a:pt x="5459" y="37831"/>
                      </a:cubicBezTo>
                      <a:cubicBezTo>
                        <a:pt x="10244" y="37831"/>
                        <a:pt x="15316" y="37435"/>
                        <a:pt x="20046" y="37435"/>
                      </a:cubicBezTo>
                      <a:cubicBezTo>
                        <a:pt x="21486" y="37435"/>
                        <a:pt x="22893" y="37472"/>
                        <a:pt x="24252" y="37567"/>
                      </a:cubicBezTo>
                      <a:cubicBezTo>
                        <a:pt x="24085" y="35866"/>
                        <a:pt x="23484" y="25225"/>
                        <a:pt x="23318" y="23524"/>
                      </a:cubicBezTo>
                      <a:cubicBezTo>
                        <a:pt x="23017" y="20055"/>
                        <a:pt x="22751" y="16586"/>
                        <a:pt x="22550" y="13117"/>
                      </a:cubicBezTo>
                      <a:cubicBezTo>
                        <a:pt x="22484" y="11816"/>
                        <a:pt x="22550" y="10448"/>
                        <a:pt x="22350" y="9180"/>
                      </a:cubicBezTo>
                      <a:cubicBezTo>
                        <a:pt x="22217" y="8213"/>
                        <a:pt x="21716" y="7312"/>
                        <a:pt x="21183" y="6478"/>
                      </a:cubicBezTo>
                      <a:cubicBezTo>
                        <a:pt x="20616" y="5511"/>
                        <a:pt x="20082" y="4544"/>
                        <a:pt x="19582" y="3576"/>
                      </a:cubicBezTo>
                      <a:cubicBezTo>
                        <a:pt x="19315" y="3076"/>
                        <a:pt x="19081" y="2576"/>
                        <a:pt x="18848" y="2042"/>
                      </a:cubicBezTo>
                      <a:cubicBezTo>
                        <a:pt x="18548" y="1408"/>
                        <a:pt x="18481" y="975"/>
                        <a:pt x="17714" y="774"/>
                      </a:cubicBezTo>
                      <a:cubicBezTo>
                        <a:pt x="16310" y="431"/>
                        <a:pt x="14819" y="1"/>
                        <a:pt x="133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35"/>
                <p:cNvSpPr/>
                <p:nvPr/>
              </p:nvSpPr>
              <p:spPr>
                <a:xfrm>
                  <a:off x="5844398" y="2107359"/>
                  <a:ext cx="210806" cy="319857"/>
                </a:xfrm>
                <a:custGeom>
                  <a:rect b="b" l="l" r="r" t="t"/>
                  <a:pathLst>
                    <a:path extrusionOk="0" h="15387" w="10141">
                      <a:moveTo>
                        <a:pt x="2035" y="0"/>
                      </a:moveTo>
                      <a:cubicBezTo>
                        <a:pt x="1802" y="0"/>
                        <a:pt x="1635" y="267"/>
                        <a:pt x="1601" y="501"/>
                      </a:cubicBezTo>
                      <a:cubicBezTo>
                        <a:pt x="1601" y="701"/>
                        <a:pt x="1701" y="934"/>
                        <a:pt x="1802" y="1134"/>
                      </a:cubicBezTo>
                      <a:lnTo>
                        <a:pt x="2669" y="2936"/>
                      </a:lnTo>
                      <a:cubicBezTo>
                        <a:pt x="2702" y="3002"/>
                        <a:pt x="2736" y="3069"/>
                        <a:pt x="2702" y="3136"/>
                      </a:cubicBezTo>
                      <a:cubicBezTo>
                        <a:pt x="2669" y="3203"/>
                        <a:pt x="2635" y="3236"/>
                        <a:pt x="2569" y="3269"/>
                      </a:cubicBezTo>
                      <a:cubicBezTo>
                        <a:pt x="2202" y="3503"/>
                        <a:pt x="1802" y="3636"/>
                        <a:pt x="1468" y="3870"/>
                      </a:cubicBezTo>
                      <a:cubicBezTo>
                        <a:pt x="1101" y="4137"/>
                        <a:pt x="834" y="4670"/>
                        <a:pt x="601" y="5071"/>
                      </a:cubicBezTo>
                      <a:cubicBezTo>
                        <a:pt x="0" y="6171"/>
                        <a:pt x="734" y="7039"/>
                        <a:pt x="1368" y="7839"/>
                      </a:cubicBezTo>
                      <a:cubicBezTo>
                        <a:pt x="2135" y="8773"/>
                        <a:pt x="2736" y="9841"/>
                        <a:pt x="3303" y="10941"/>
                      </a:cubicBezTo>
                      <a:cubicBezTo>
                        <a:pt x="3770" y="11775"/>
                        <a:pt x="4203" y="12643"/>
                        <a:pt x="4637" y="13410"/>
                      </a:cubicBezTo>
                      <a:cubicBezTo>
                        <a:pt x="5137" y="14277"/>
                        <a:pt x="5771" y="15244"/>
                        <a:pt x="6772" y="15378"/>
                      </a:cubicBezTo>
                      <a:cubicBezTo>
                        <a:pt x="6840" y="15384"/>
                        <a:pt x="6908" y="15386"/>
                        <a:pt x="6975" y="15386"/>
                      </a:cubicBezTo>
                      <a:cubicBezTo>
                        <a:pt x="7298" y="15386"/>
                        <a:pt x="7602" y="15322"/>
                        <a:pt x="7906" y="15211"/>
                      </a:cubicBezTo>
                      <a:cubicBezTo>
                        <a:pt x="8740" y="15011"/>
                        <a:pt x="9674" y="14577"/>
                        <a:pt x="9907" y="13777"/>
                      </a:cubicBezTo>
                      <a:cubicBezTo>
                        <a:pt x="10141" y="13110"/>
                        <a:pt x="9841" y="12409"/>
                        <a:pt x="9540" y="11775"/>
                      </a:cubicBezTo>
                      <a:cubicBezTo>
                        <a:pt x="7639" y="7739"/>
                        <a:pt x="4737" y="4403"/>
                        <a:pt x="2602" y="501"/>
                      </a:cubicBezTo>
                      <a:cubicBezTo>
                        <a:pt x="2469" y="267"/>
                        <a:pt x="2302" y="0"/>
                        <a:pt x="2035" y="0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163;p35"/>
                <p:cNvSpPr/>
                <p:nvPr/>
              </p:nvSpPr>
              <p:spPr>
                <a:xfrm>
                  <a:off x="5926218" y="2220775"/>
                  <a:ext cx="472916" cy="407830"/>
                </a:xfrm>
                <a:custGeom>
                  <a:rect b="b" l="l" r="r" t="t"/>
                  <a:pathLst>
                    <a:path extrusionOk="0" h="19619" w="22750">
                      <a:moveTo>
                        <a:pt x="18846" y="1"/>
                      </a:moveTo>
                      <a:cubicBezTo>
                        <a:pt x="18769" y="1"/>
                        <a:pt x="18692" y="5"/>
                        <a:pt x="18614" y="15"/>
                      </a:cubicBezTo>
                      <a:cubicBezTo>
                        <a:pt x="18047" y="82"/>
                        <a:pt x="17546" y="415"/>
                        <a:pt x="17079" y="749"/>
                      </a:cubicBezTo>
                      <a:cubicBezTo>
                        <a:pt x="13677" y="3217"/>
                        <a:pt x="10641" y="6253"/>
                        <a:pt x="8540" y="9889"/>
                      </a:cubicBezTo>
                      <a:cubicBezTo>
                        <a:pt x="8607" y="9755"/>
                        <a:pt x="7639" y="8454"/>
                        <a:pt x="7506" y="8287"/>
                      </a:cubicBezTo>
                      <a:cubicBezTo>
                        <a:pt x="7139" y="7754"/>
                        <a:pt x="6805" y="7187"/>
                        <a:pt x="6438" y="6653"/>
                      </a:cubicBezTo>
                      <a:cubicBezTo>
                        <a:pt x="5805" y="5719"/>
                        <a:pt x="5237" y="4752"/>
                        <a:pt x="4604" y="3784"/>
                      </a:cubicBezTo>
                      <a:cubicBezTo>
                        <a:pt x="3103" y="5052"/>
                        <a:pt x="1568" y="6286"/>
                        <a:pt x="0" y="7487"/>
                      </a:cubicBezTo>
                      <a:cubicBezTo>
                        <a:pt x="901" y="9388"/>
                        <a:pt x="1868" y="11290"/>
                        <a:pt x="2902" y="13124"/>
                      </a:cubicBezTo>
                      <a:cubicBezTo>
                        <a:pt x="3536" y="14158"/>
                        <a:pt x="4070" y="15192"/>
                        <a:pt x="4937" y="16026"/>
                      </a:cubicBezTo>
                      <a:cubicBezTo>
                        <a:pt x="5871" y="16894"/>
                        <a:pt x="6772" y="17761"/>
                        <a:pt x="7739" y="18595"/>
                      </a:cubicBezTo>
                      <a:cubicBezTo>
                        <a:pt x="8240" y="19028"/>
                        <a:pt x="8807" y="19495"/>
                        <a:pt x="9474" y="19596"/>
                      </a:cubicBezTo>
                      <a:cubicBezTo>
                        <a:pt x="9580" y="19611"/>
                        <a:pt x="9685" y="19619"/>
                        <a:pt x="9790" y="19619"/>
                      </a:cubicBezTo>
                      <a:cubicBezTo>
                        <a:pt x="10577" y="19619"/>
                        <a:pt x="11332" y="19203"/>
                        <a:pt x="12009" y="18762"/>
                      </a:cubicBezTo>
                      <a:cubicBezTo>
                        <a:pt x="14444" y="17227"/>
                        <a:pt x="16679" y="15326"/>
                        <a:pt x="18614" y="13191"/>
                      </a:cubicBezTo>
                      <a:cubicBezTo>
                        <a:pt x="21149" y="10389"/>
                        <a:pt x="22750" y="6019"/>
                        <a:pt x="21482" y="2450"/>
                      </a:cubicBezTo>
                      <a:cubicBezTo>
                        <a:pt x="21074" y="1255"/>
                        <a:pt x="20102" y="1"/>
                        <a:pt x="18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164;p35"/>
                <p:cNvSpPr/>
                <p:nvPr/>
              </p:nvSpPr>
              <p:spPr>
                <a:xfrm>
                  <a:off x="6148103" y="2147707"/>
                  <a:ext cx="357815" cy="384839"/>
                </a:xfrm>
                <a:custGeom>
                  <a:rect b="b" l="l" r="r" t="t"/>
                  <a:pathLst>
                    <a:path extrusionOk="0" h="18513" w="17213">
                      <a:moveTo>
                        <a:pt x="11615" y="0"/>
                      </a:moveTo>
                      <a:cubicBezTo>
                        <a:pt x="10286" y="0"/>
                        <a:pt x="8922" y="502"/>
                        <a:pt x="7906" y="1395"/>
                      </a:cubicBezTo>
                      <a:cubicBezTo>
                        <a:pt x="5038" y="3930"/>
                        <a:pt x="2202" y="6599"/>
                        <a:pt x="301" y="9934"/>
                      </a:cubicBezTo>
                      <a:cubicBezTo>
                        <a:pt x="167" y="10201"/>
                        <a:pt x="34" y="10435"/>
                        <a:pt x="34" y="10702"/>
                      </a:cubicBezTo>
                      <a:cubicBezTo>
                        <a:pt x="1" y="11035"/>
                        <a:pt x="167" y="11302"/>
                        <a:pt x="301" y="11569"/>
                      </a:cubicBezTo>
                      <a:cubicBezTo>
                        <a:pt x="935" y="12636"/>
                        <a:pt x="1635" y="13704"/>
                        <a:pt x="2669" y="14404"/>
                      </a:cubicBezTo>
                      <a:cubicBezTo>
                        <a:pt x="3403" y="14938"/>
                        <a:pt x="4304" y="15238"/>
                        <a:pt x="5104" y="15672"/>
                      </a:cubicBezTo>
                      <a:cubicBezTo>
                        <a:pt x="5905" y="16105"/>
                        <a:pt x="6672" y="16773"/>
                        <a:pt x="6872" y="17673"/>
                      </a:cubicBezTo>
                      <a:cubicBezTo>
                        <a:pt x="6939" y="17873"/>
                        <a:pt x="6939" y="18074"/>
                        <a:pt x="7072" y="18240"/>
                      </a:cubicBezTo>
                      <a:cubicBezTo>
                        <a:pt x="7124" y="18327"/>
                        <a:pt x="7212" y="18404"/>
                        <a:pt x="7308" y="18445"/>
                      </a:cubicBezTo>
                      <a:lnTo>
                        <a:pt x="7308" y="18445"/>
                      </a:lnTo>
                      <a:cubicBezTo>
                        <a:pt x="9520" y="16431"/>
                        <a:pt x="11726" y="14412"/>
                        <a:pt x="13410" y="11969"/>
                      </a:cubicBezTo>
                      <a:cubicBezTo>
                        <a:pt x="15278" y="9301"/>
                        <a:pt x="17213" y="5364"/>
                        <a:pt x="15512" y="2229"/>
                      </a:cubicBezTo>
                      <a:cubicBezTo>
                        <a:pt x="14667" y="684"/>
                        <a:pt x="13165" y="0"/>
                        <a:pt x="11615" y="0"/>
                      </a:cubicBezTo>
                      <a:close/>
                      <a:moveTo>
                        <a:pt x="7873" y="18174"/>
                      </a:moveTo>
                      <a:lnTo>
                        <a:pt x="7573" y="18441"/>
                      </a:lnTo>
                      <a:cubicBezTo>
                        <a:pt x="7533" y="18464"/>
                        <a:pt x="7489" y="18475"/>
                        <a:pt x="7445" y="18475"/>
                      </a:cubicBezTo>
                      <a:cubicBezTo>
                        <a:pt x="7399" y="18475"/>
                        <a:pt x="7352" y="18464"/>
                        <a:pt x="7308" y="18445"/>
                      </a:cubicBezTo>
                      <a:lnTo>
                        <a:pt x="7308" y="18445"/>
                      </a:lnTo>
                      <a:cubicBezTo>
                        <a:pt x="7285" y="18466"/>
                        <a:pt x="7262" y="18486"/>
                        <a:pt x="7239" y="18507"/>
                      </a:cubicBezTo>
                      <a:cubicBezTo>
                        <a:pt x="7266" y="18511"/>
                        <a:pt x="7294" y="18512"/>
                        <a:pt x="7321" y="18512"/>
                      </a:cubicBezTo>
                      <a:cubicBezTo>
                        <a:pt x="7559" y="18512"/>
                        <a:pt x="7783" y="18383"/>
                        <a:pt x="7873" y="18174"/>
                      </a:cubicBezTo>
                      <a:close/>
                    </a:path>
                  </a:pathLst>
                </a:custGeom>
                <a:solidFill>
                  <a:srgbClr val="C463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35"/>
                <p:cNvSpPr/>
                <p:nvPr/>
              </p:nvSpPr>
              <p:spPr>
                <a:xfrm>
                  <a:off x="6389405" y="1940934"/>
                  <a:ext cx="133851" cy="174220"/>
                </a:xfrm>
                <a:custGeom>
                  <a:rect b="b" l="l" r="r" t="t"/>
                  <a:pathLst>
                    <a:path extrusionOk="0" h="8381" w="6439">
                      <a:moveTo>
                        <a:pt x="2236" y="1"/>
                      </a:moveTo>
                      <a:cubicBezTo>
                        <a:pt x="1836" y="1"/>
                        <a:pt x="1402" y="67"/>
                        <a:pt x="1168" y="367"/>
                      </a:cubicBezTo>
                      <a:cubicBezTo>
                        <a:pt x="1068" y="501"/>
                        <a:pt x="1035" y="634"/>
                        <a:pt x="1002" y="801"/>
                      </a:cubicBezTo>
                      <a:cubicBezTo>
                        <a:pt x="768" y="1535"/>
                        <a:pt x="568" y="2302"/>
                        <a:pt x="401" y="3069"/>
                      </a:cubicBezTo>
                      <a:cubicBezTo>
                        <a:pt x="134" y="4237"/>
                        <a:pt x="1" y="5438"/>
                        <a:pt x="168" y="6605"/>
                      </a:cubicBezTo>
                      <a:cubicBezTo>
                        <a:pt x="268" y="7339"/>
                        <a:pt x="868" y="7806"/>
                        <a:pt x="1502" y="8106"/>
                      </a:cubicBezTo>
                      <a:cubicBezTo>
                        <a:pt x="1926" y="8288"/>
                        <a:pt x="2384" y="8380"/>
                        <a:pt x="2842" y="8380"/>
                      </a:cubicBezTo>
                      <a:cubicBezTo>
                        <a:pt x="3394" y="8380"/>
                        <a:pt x="3945" y="8246"/>
                        <a:pt x="4437" y="7973"/>
                      </a:cubicBezTo>
                      <a:cubicBezTo>
                        <a:pt x="5105" y="7606"/>
                        <a:pt x="5538" y="7006"/>
                        <a:pt x="5672" y="6238"/>
                      </a:cubicBezTo>
                      <a:cubicBezTo>
                        <a:pt x="5772" y="5738"/>
                        <a:pt x="5805" y="5238"/>
                        <a:pt x="5905" y="4771"/>
                      </a:cubicBezTo>
                      <a:cubicBezTo>
                        <a:pt x="6039" y="4037"/>
                        <a:pt x="6439" y="3336"/>
                        <a:pt x="6372" y="2569"/>
                      </a:cubicBezTo>
                      <a:cubicBezTo>
                        <a:pt x="6339" y="1668"/>
                        <a:pt x="5672" y="901"/>
                        <a:pt x="4871" y="501"/>
                      </a:cubicBezTo>
                      <a:cubicBezTo>
                        <a:pt x="4071" y="67"/>
                        <a:pt x="3137" y="1"/>
                        <a:pt x="2236" y="1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35"/>
                <p:cNvSpPr/>
                <p:nvPr/>
              </p:nvSpPr>
              <p:spPr>
                <a:xfrm>
                  <a:off x="6386640" y="1915698"/>
                  <a:ext cx="187940" cy="187919"/>
                </a:xfrm>
                <a:custGeom>
                  <a:rect b="b" l="l" r="r" t="t"/>
                  <a:pathLst>
                    <a:path extrusionOk="0" h="9040" w="9041">
                      <a:moveTo>
                        <a:pt x="4517" y="1"/>
                      </a:moveTo>
                      <a:cubicBezTo>
                        <a:pt x="4123" y="1"/>
                        <a:pt x="3730" y="33"/>
                        <a:pt x="3336" y="80"/>
                      </a:cubicBezTo>
                      <a:cubicBezTo>
                        <a:pt x="2402" y="214"/>
                        <a:pt x="1435" y="414"/>
                        <a:pt x="834" y="1081"/>
                      </a:cubicBezTo>
                      <a:cubicBezTo>
                        <a:pt x="468" y="1481"/>
                        <a:pt x="1" y="2415"/>
                        <a:pt x="668" y="2682"/>
                      </a:cubicBezTo>
                      <a:cubicBezTo>
                        <a:pt x="1071" y="2872"/>
                        <a:pt x="1525" y="3045"/>
                        <a:pt x="1970" y="3045"/>
                      </a:cubicBezTo>
                      <a:cubicBezTo>
                        <a:pt x="2150" y="3045"/>
                        <a:pt x="2329" y="3017"/>
                        <a:pt x="2502" y="2949"/>
                      </a:cubicBezTo>
                      <a:cubicBezTo>
                        <a:pt x="2664" y="2889"/>
                        <a:pt x="2983" y="2719"/>
                        <a:pt x="3181" y="2719"/>
                      </a:cubicBezTo>
                      <a:cubicBezTo>
                        <a:pt x="3311" y="2719"/>
                        <a:pt x="3389" y="2791"/>
                        <a:pt x="3336" y="3016"/>
                      </a:cubicBezTo>
                      <a:cubicBezTo>
                        <a:pt x="3236" y="3449"/>
                        <a:pt x="2669" y="3783"/>
                        <a:pt x="2836" y="4283"/>
                      </a:cubicBezTo>
                      <a:cubicBezTo>
                        <a:pt x="2903" y="4617"/>
                        <a:pt x="3270" y="4784"/>
                        <a:pt x="3503" y="5017"/>
                      </a:cubicBezTo>
                      <a:cubicBezTo>
                        <a:pt x="3803" y="5284"/>
                        <a:pt x="3937" y="5718"/>
                        <a:pt x="3903" y="6118"/>
                      </a:cubicBezTo>
                      <a:cubicBezTo>
                        <a:pt x="3903" y="6151"/>
                        <a:pt x="3870" y="6185"/>
                        <a:pt x="3870" y="6218"/>
                      </a:cubicBezTo>
                      <a:cubicBezTo>
                        <a:pt x="3837" y="6418"/>
                        <a:pt x="3803" y="6585"/>
                        <a:pt x="3870" y="6785"/>
                      </a:cubicBezTo>
                      <a:cubicBezTo>
                        <a:pt x="3970" y="7085"/>
                        <a:pt x="4337" y="7185"/>
                        <a:pt x="4604" y="7386"/>
                      </a:cubicBezTo>
                      <a:cubicBezTo>
                        <a:pt x="4971" y="7686"/>
                        <a:pt x="5171" y="8086"/>
                        <a:pt x="5538" y="8386"/>
                      </a:cubicBezTo>
                      <a:cubicBezTo>
                        <a:pt x="5896" y="8660"/>
                        <a:pt x="6493" y="9040"/>
                        <a:pt x="6993" y="9040"/>
                      </a:cubicBezTo>
                      <a:cubicBezTo>
                        <a:pt x="7286" y="9040"/>
                        <a:pt x="7546" y="8910"/>
                        <a:pt x="7706" y="8553"/>
                      </a:cubicBezTo>
                      <a:cubicBezTo>
                        <a:pt x="7806" y="8286"/>
                        <a:pt x="7839" y="8019"/>
                        <a:pt x="7873" y="7719"/>
                      </a:cubicBezTo>
                      <a:cubicBezTo>
                        <a:pt x="8040" y="6819"/>
                        <a:pt x="8540" y="6051"/>
                        <a:pt x="8773" y="5184"/>
                      </a:cubicBezTo>
                      <a:cubicBezTo>
                        <a:pt x="9040" y="4150"/>
                        <a:pt x="8907" y="2982"/>
                        <a:pt x="8340" y="2048"/>
                      </a:cubicBezTo>
                      <a:cubicBezTo>
                        <a:pt x="7806" y="1114"/>
                        <a:pt x="6872" y="414"/>
                        <a:pt x="5838" y="147"/>
                      </a:cubicBezTo>
                      <a:cubicBezTo>
                        <a:pt x="5398" y="41"/>
                        <a:pt x="4957" y="1"/>
                        <a:pt x="45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7" name="Google Shape;1167;p35"/>
                <p:cNvSpPr/>
                <p:nvPr/>
              </p:nvSpPr>
              <p:spPr>
                <a:xfrm>
                  <a:off x="6437258" y="2013046"/>
                  <a:ext cx="61739" cy="43009"/>
                </a:xfrm>
                <a:custGeom>
                  <a:rect b="b" l="l" r="r" t="t"/>
                  <a:pathLst>
                    <a:path extrusionOk="0" h="2069" w="2970">
                      <a:moveTo>
                        <a:pt x="1502" y="1"/>
                      </a:moveTo>
                      <a:cubicBezTo>
                        <a:pt x="1" y="1"/>
                        <a:pt x="1" y="2069"/>
                        <a:pt x="1502" y="2069"/>
                      </a:cubicBezTo>
                      <a:cubicBezTo>
                        <a:pt x="2969" y="2069"/>
                        <a:pt x="2969" y="1"/>
                        <a:pt x="1502" y="1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35"/>
                <p:cNvSpPr/>
                <p:nvPr/>
              </p:nvSpPr>
              <p:spPr>
                <a:xfrm>
                  <a:off x="5969892" y="4059305"/>
                  <a:ext cx="314141" cy="110964"/>
                </a:xfrm>
                <a:custGeom>
                  <a:rect b="b" l="l" r="r" t="t"/>
                  <a:pathLst>
                    <a:path extrusionOk="0" h="5338" w="15112">
                      <a:moveTo>
                        <a:pt x="8540" y="1"/>
                      </a:moveTo>
                      <a:cubicBezTo>
                        <a:pt x="7806" y="1"/>
                        <a:pt x="7306" y="1168"/>
                        <a:pt x="6506" y="1469"/>
                      </a:cubicBezTo>
                      <a:cubicBezTo>
                        <a:pt x="5238" y="1969"/>
                        <a:pt x="3904" y="2236"/>
                        <a:pt x="2669" y="2803"/>
                      </a:cubicBezTo>
                      <a:cubicBezTo>
                        <a:pt x="1635" y="3270"/>
                        <a:pt x="368" y="4170"/>
                        <a:pt x="1" y="5338"/>
                      </a:cubicBezTo>
                      <a:lnTo>
                        <a:pt x="14044" y="5338"/>
                      </a:lnTo>
                      <a:cubicBezTo>
                        <a:pt x="14645" y="5338"/>
                        <a:pt x="15112" y="4771"/>
                        <a:pt x="15012" y="4170"/>
                      </a:cubicBezTo>
                      <a:cubicBezTo>
                        <a:pt x="14845" y="3370"/>
                        <a:pt x="14745" y="2536"/>
                        <a:pt x="14845" y="1702"/>
                      </a:cubicBezTo>
                      <a:cubicBezTo>
                        <a:pt x="14845" y="1502"/>
                        <a:pt x="14878" y="1302"/>
                        <a:pt x="14845" y="1102"/>
                      </a:cubicBezTo>
                      <a:cubicBezTo>
                        <a:pt x="14811" y="935"/>
                        <a:pt x="14678" y="735"/>
                        <a:pt x="14478" y="668"/>
                      </a:cubicBezTo>
                      <a:cubicBezTo>
                        <a:pt x="14411" y="635"/>
                        <a:pt x="14344" y="626"/>
                        <a:pt x="14278" y="626"/>
                      </a:cubicBezTo>
                      <a:cubicBezTo>
                        <a:pt x="14211" y="626"/>
                        <a:pt x="14144" y="635"/>
                        <a:pt x="14078" y="635"/>
                      </a:cubicBezTo>
                      <a:cubicBezTo>
                        <a:pt x="13901" y="655"/>
                        <a:pt x="13727" y="663"/>
                        <a:pt x="13556" y="663"/>
                      </a:cubicBezTo>
                      <a:cubicBezTo>
                        <a:pt x="12949" y="663"/>
                        <a:pt x="12367" y="564"/>
                        <a:pt x="11772" y="564"/>
                      </a:cubicBezTo>
                      <a:cubicBezTo>
                        <a:pt x="11706" y="564"/>
                        <a:pt x="11641" y="565"/>
                        <a:pt x="11576" y="568"/>
                      </a:cubicBezTo>
                      <a:cubicBezTo>
                        <a:pt x="11109" y="568"/>
                        <a:pt x="10642" y="568"/>
                        <a:pt x="10175" y="501"/>
                      </a:cubicBezTo>
                      <a:cubicBezTo>
                        <a:pt x="9641" y="401"/>
                        <a:pt x="9041" y="34"/>
                        <a:pt x="85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9" name="Google Shape;1169;p35"/>
                <p:cNvSpPr/>
                <p:nvPr/>
              </p:nvSpPr>
              <p:spPr>
                <a:xfrm>
                  <a:off x="5922060" y="2171800"/>
                  <a:ext cx="50638" cy="58267"/>
                </a:xfrm>
                <a:custGeom>
                  <a:rect b="b" l="l" r="r" t="t"/>
                  <a:pathLst>
                    <a:path extrusionOk="0" h="2803" w="2436">
                      <a:moveTo>
                        <a:pt x="640" y="1"/>
                      </a:moveTo>
                      <a:cubicBezTo>
                        <a:pt x="326" y="1"/>
                        <a:pt x="55" y="140"/>
                        <a:pt x="34" y="570"/>
                      </a:cubicBezTo>
                      <a:cubicBezTo>
                        <a:pt x="0" y="736"/>
                        <a:pt x="34" y="903"/>
                        <a:pt x="134" y="1037"/>
                      </a:cubicBezTo>
                      <a:cubicBezTo>
                        <a:pt x="200" y="1137"/>
                        <a:pt x="300" y="1203"/>
                        <a:pt x="401" y="1270"/>
                      </a:cubicBezTo>
                      <a:cubicBezTo>
                        <a:pt x="567" y="1370"/>
                        <a:pt x="667" y="1504"/>
                        <a:pt x="801" y="1637"/>
                      </a:cubicBezTo>
                      <a:cubicBezTo>
                        <a:pt x="868" y="1737"/>
                        <a:pt x="934" y="1804"/>
                        <a:pt x="1001" y="1904"/>
                      </a:cubicBezTo>
                      <a:cubicBezTo>
                        <a:pt x="1131" y="2190"/>
                        <a:pt x="1343" y="2803"/>
                        <a:pt x="1684" y="2803"/>
                      </a:cubicBezTo>
                      <a:cubicBezTo>
                        <a:pt x="1779" y="2803"/>
                        <a:pt x="1885" y="2755"/>
                        <a:pt x="2002" y="2638"/>
                      </a:cubicBezTo>
                      <a:cubicBezTo>
                        <a:pt x="2135" y="2504"/>
                        <a:pt x="2202" y="2304"/>
                        <a:pt x="2269" y="2104"/>
                      </a:cubicBezTo>
                      <a:cubicBezTo>
                        <a:pt x="2369" y="1637"/>
                        <a:pt x="2435" y="1137"/>
                        <a:pt x="2202" y="736"/>
                      </a:cubicBezTo>
                      <a:cubicBezTo>
                        <a:pt x="2002" y="469"/>
                        <a:pt x="1701" y="303"/>
                        <a:pt x="1368" y="169"/>
                      </a:cubicBezTo>
                      <a:cubicBezTo>
                        <a:pt x="1301" y="136"/>
                        <a:pt x="1234" y="136"/>
                        <a:pt x="1168" y="103"/>
                      </a:cubicBezTo>
                      <a:cubicBezTo>
                        <a:pt x="1002" y="43"/>
                        <a:pt x="814" y="1"/>
                        <a:pt x="640" y="1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35"/>
                <p:cNvSpPr/>
                <p:nvPr/>
              </p:nvSpPr>
              <p:spPr>
                <a:xfrm>
                  <a:off x="6036059" y="4091214"/>
                  <a:ext cx="27481" cy="43695"/>
                </a:xfrm>
                <a:custGeom>
                  <a:rect b="b" l="l" r="r" t="t"/>
                  <a:pathLst>
                    <a:path extrusionOk="0" h="2102" w="1322">
                      <a:moveTo>
                        <a:pt x="206" y="1"/>
                      </a:moveTo>
                      <a:cubicBezTo>
                        <a:pt x="101" y="1"/>
                        <a:pt x="0" y="93"/>
                        <a:pt x="20" y="234"/>
                      </a:cubicBezTo>
                      <a:cubicBezTo>
                        <a:pt x="87" y="767"/>
                        <a:pt x="354" y="1335"/>
                        <a:pt x="687" y="1768"/>
                      </a:cubicBezTo>
                      <a:cubicBezTo>
                        <a:pt x="787" y="1902"/>
                        <a:pt x="887" y="2102"/>
                        <a:pt x="1088" y="2102"/>
                      </a:cubicBezTo>
                      <a:cubicBezTo>
                        <a:pt x="1188" y="2102"/>
                        <a:pt x="1254" y="2035"/>
                        <a:pt x="1288" y="1935"/>
                      </a:cubicBezTo>
                      <a:cubicBezTo>
                        <a:pt x="1321" y="1835"/>
                        <a:pt x="1288" y="1735"/>
                        <a:pt x="1221" y="1668"/>
                      </a:cubicBezTo>
                      <a:cubicBezTo>
                        <a:pt x="1088" y="1435"/>
                        <a:pt x="887" y="1201"/>
                        <a:pt x="754" y="968"/>
                      </a:cubicBezTo>
                      <a:cubicBezTo>
                        <a:pt x="621" y="701"/>
                        <a:pt x="487" y="401"/>
                        <a:pt x="387" y="134"/>
                      </a:cubicBezTo>
                      <a:cubicBezTo>
                        <a:pt x="347" y="41"/>
                        <a:pt x="276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35"/>
                <p:cNvSpPr/>
                <p:nvPr/>
              </p:nvSpPr>
              <p:spPr>
                <a:xfrm>
                  <a:off x="6066970" y="4087971"/>
                  <a:ext cx="29144" cy="29227"/>
                </a:xfrm>
                <a:custGeom>
                  <a:rect b="b" l="l" r="r" t="t"/>
                  <a:pathLst>
                    <a:path extrusionOk="0" h="1406" w="1402">
                      <a:moveTo>
                        <a:pt x="175" y="1"/>
                      </a:moveTo>
                      <a:cubicBezTo>
                        <a:pt x="130" y="1"/>
                        <a:pt x="87" y="17"/>
                        <a:pt x="68" y="56"/>
                      </a:cubicBezTo>
                      <a:cubicBezTo>
                        <a:pt x="1" y="123"/>
                        <a:pt x="1" y="223"/>
                        <a:pt x="68" y="290"/>
                      </a:cubicBezTo>
                      <a:cubicBezTo>
                        <a:pt x="201" y="423"/>
                        <a:pt x="334" y="557"/>
                        <a:pt x="468" y="723"/>
                      </a:cubicBezTo>
                      <a:cubicBezTo>
                        <a:pt x="535" y="790"/>
                        <a:pt x="601" y="890"/>
                        <a:pt x="668" y="957"/>
                      </a:cubicBezTo>
                      <a:cubicBezTo>
                        <a:pt x="658" y="936"/>
                        <a:pt x="654" y="928"/>
                        <a:pt x="654" y="928"/>
                      </a:cubicBezTo>
                      <a:lnTo>
                        <a:pt x="654" y="928"/>
                      </a:lnTo>
                      <a:cubicBezTo>
                        <a:pt x="655" y="928"/>
                        <a:pt x="678" y="967"/>
                        <a:pt x="701" y="990"/>
                      </a:cubicBezTo>
                      <a:cubicBezTo>
                        <a:pt x="701" y="990"/>
                        <a:pt x="735" y="1024"/>
                        <a:pt x="735" y="1024"/>
                      </a:cubicBezTo>
                      <a:cubicBezTo>
                        <a:pt x="768" y="1090"/>
                        <a:pt x="801" y="1124"/>
                        <a:pt x="835" y="1157"/>
                      </a:cubicBezTo>
                      <a:cubicBezTo>
                        <a:pt x="891" y="1269"/>
                        <a:pt x="995" y="1406"/>
                        <a:pt x="1126" y="1406"/>
                      </a:cubicBezTo>
                      <a:cubicBezTo>
                        <a:pt x="1150" y="1406"/>
                        <a:pt x="1176" y="1401"/>
                        <a:pt x="1202" y="1390"/>
                      </a:cubicBezTo>
                      <a:cubicBezTo>
                        <a:pt x="1335" y="1357"/>
                        <a:pt x="1402" y="1224"/>
                        <a:pt x="1369" y="1090"/>
                      </a:cubicBezTo>
                      <a:lnTo>
                        <a:pt x="1369" y="1090"/>
                      </a:lnTo>
                      <a:lnTo>
                        <a:pt x="1369" y="1124"/>
                      </a:lnTo>
                      <a:cubicBezTo>
                        <a:pt x="1369" y="1057"/>
                        <a:pt x="1335" y="990"/>
                        <a:pt x="1268" y="923"/>
                      </a:cubicBezTo>
                      <a:cubicBezTo>
                        <a:pt x="1168" y="757"/>
                        <a:pt x="1002" y="590"/>
                        <a:pt x="835" y="456"/>
                      </a:cubicBezTo>
                      <a:cubicBezTo>
                        <a:pt x="668" y="290"/>
                        <a:pt x="468" y="123"/>
                        <a:pt x="268" y="23"/>
                      </a:cubicBezTo>
                      <a:cubicBezTo>
                        <a:pt x="240" y="9"/>
                        <a:pt x="207" y="1"/>
                        <a:pt x="175" y="1"/>
                      </a:cubicBez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35"/>
                <p:cNvSpPr/>
                <p:nvPr/>
              </p:nvSpPr>
              <p:spPr>
                <a:xfrm>
                  <a:off x="6101643" y="4076226"/>
                  <a:ext cx="35048" cy="22866"/>
                </a:xfrm>
                <a:custGeom>
                  <a:rect b="b" l="l" r="r" t="t"/>
                  <a:pathLst>
                    <a:path extrusionOk="0" h="1100" w="1686">
                      <a:moveTo>
                        <a:pt x="193" y="1"/>
                      </a:moveTo>
                      <a:cubicBezTo>
                        <a:pt x="132" y="1"/>
                        <a:pt x="76" y="24"/>
                        <a:pt x="34" y="87"/>
                      </a:cubicBezTo>
                      <a:cubicBezTo>
                        <a:pt x="1" y="188"/>
                        <a:pt x="34" y="288"/>
                        <a:pt x="101" y="354"/>
                      </a:cubicBezTo>
                      <a:cubicBezTo>
                        <a:pt x="301" y="488"/>
                        <a:pt x="501" y="621"/>
                        <a:pt x="701" y="755"/>
                      </a:cubicBezTo>
                      <a:cubicBezTo>
                        <a:pt x="935" y="888"/>
                        <a:pt x="1135" y="1021"/>
                        <a:pt x="1368" y="1088"/>
                      </a:cubicBezTo>
                      <a:cubicBezTo>
                        <a:pt x="1393" y="1096"/>
                        <a:pt x="1416" y="1100"/>
                        <a:pt x="1438" y="1100"/>
                      </a:cubicBezTo>
                      <a:cubicBezTo>
                        <a:pt x="1597" y="1100"/>
                        <a:pt x="1686" y="905"/>
                        <a:pt x="1569" y="788"/>
                      </a:cubicBezTo>
                      <a:cubicBezTo>
                        <a:pt x="1368" y="588"/>
                        <a:pt x="1168" y="488"/>
                        <a:pt x="935" y="354"/>
                      </a:cubicBezTo>
                      <a:cubicBezTo>
                        <a:pt x="735" y="254"/>
                        <a:pt x="501" y="121"/>
                        <a:pt x="301" y="21"/>
                      </a:cubicBezTo>
                      <a:cubicBezTo>
                        <a:pt x="264" y="9"/>
                        <a:pt x="228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35"/>
                <p:cNvSpPr/>
                <p:nvPr/>
              </p:nvSpPr>
              <p:spPr>
                <a:xfrm>
                  <a:off x="6581481" y="4067973"/>
                  <a:ext cx="29851" cy="30890"/>
                </a:xfrm>
                <a:custGeom>
                  <a:rect b="b" l="l" r="r" t="t"/>
                  <a:pathLst>
                    <a:path extrusionOk="0" h="1486" w="1436">
                      <a:moveTo>
                        <a:pt x="184" y="1"/>
                      </a:moveTo>
                      <a:cubicBezTo>
                        <a:pt x="143" y="1"/>
                        <a:pt x="101" y="17"/>
                        <a:pt x="68" y="51"/>
                      </a:cubicBezTo>
                      <a:cubicBezTo>
                        <a:pt x="34" y="84"/>
                        <a:pt x="1" y="184"/>
                        <a:pt x="34" y="251"/>
                      </a:cubicBezTo>
                      <a:cubicBezTo>
                        <a:pt x="168" y="484"/>
                        <a:pt x="334" y="718"/>
                        <a:pt x="535" y="918"/>
                      </a:cubicBezTo>
                      <a:cubicBezTo>
                        <a:pt x="601" y="1018"/>
                        <a:pt x="701" y="1118"/>
                        <a:pt x="801" y="1218"/>
                      </a:cubicBezTo>
                      <a:cubicBezTo>
                        <a:pt x="835" y="1285"/>
                        <a:pt x="868" y="1318"/>
                        <a:pt x="935" y="1352"/>
                      </a:cubicBezTo>
                      <a:cubicBezTo>
                        <a:pt x="968" y="1385"/>
                        <a:pt x="1002" y="1418"/>
                        <a:pt x="1035" y="1418"/>
                      </a:cubicBezTo>
                      <a:cubicBezTo>
                        <a:pt x="1068" y="1452"/>
                        <a:pt x="1102" y="1485"/>
                        <a:pt x="1168" y="1485"/>
                      </a:cubicBezTo>
                      <a:cubicBezTo>
                        <a:pt x="1235" y="1485"/>
                        <a:pt x="1302" y="1485"/>
                        <a:pt x="1369" y="1452"/>
                      </a:cubicBezTo>
                      <a:cubicBezTo>
                        <a:pt x="1402" y="1385"/>
                        <a:pt x="1435" y="1318"/>
                        <a:pt x="1402" y="1252"/>
                      </a:cubicBezTo>
                      <a:lnTo>
                        <a:pt x="1402" y="1218"/>
                      </a:lnTo>
                      <a:cubicBezTo>
                        <a:pt x="1402" y="1185"/>
                        <a:pt x="1369" y="1152"/>
                        <a:pt x="1369" y="1118"/>
                      </a:cubicBezTo>
                      <a:cubicBezTo>
                        <a:pt x="1335" y="1085"/>
                        <a:pt x="1302" y="1052"/>
                        <a:pt x="1268" y="1018"/>
                      </a:cubicBezTo>
                      <a:cubicBezTo>
                        <a:pt x="1235" y="985"/>
                        <a:pt x="1168" y="951"/>
                        <a:pt x="1135" y="885"/>
                      </a:cubicBezTo>
                      <a:cubicBezTo>
                        <a:pt x="1035" y="818"/>
                        <a:pt x="935" y="718"/>
                        <a:pt x="835" y="618"/>
                      </a:cubicBezTo>
                      <a:cubicBezTo>
                        <a:pt x="635" y="451"/>
                        <a:pt x="468" y="251"/>
                        <a:pt x="301" y="51"/>
                      </a:cubicBezTo>
                      <a:cubicBezTo>
                        <a:pt x="268" y="17"/>
                        <a:pt x="226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35"/>
                <p:cNvSpPr/>
                <p:nvPr/>
              </p:nvSpPr>
              <p:spPr>
                <a:xfrm>
                  <a:off x="6613827" y="4055210"/>
                  <a:ext cx="34258" cy="34902"/>
                </a:xfrm>
                <a:custGeom>
                  <a:rect b="b" l="l" r="r" t="t"/>
                  <a:pathLst>
                    <a:path extrusionOk="0" h="1679" w="1648">
                      <a:moveTo>
                        <a:pt x="163" y="0"/>
                      </a:moveTo>
                      <a:cubicBezTo>
                        <a:pt x="67" y="0"/>
                        <a:pt x="1" y="126"/>
                        <a:pt x="79" y="231"/>
                      </a:cubicBezTo>
                      <a:cubicBezTo>
                        <a:pt x="313" y="465"/>
                        <a:pt x="546" y="732"/>
                        <a:pt x="780" y="998"/>
                      </a:cubicBezTo>
                      <a:cubicBezTo>
                        <a:pt x="880" y="1132"/>
                        <a:pt x="1013" y="1232"/>
                        <a:pt x="1147" y="1365"/>
                      </a:cubicBezTo>
                      <a:cubicBezTo>
                        <a:pt x="1147" y="1365"/>
                        <a:pt x="1147" y="1399"/>
                        <a:pt x="1180" y="1399"/>
                      </a:cubicBezTo>
                      <a:lnTo>
                        <a:pt x="1180" y="1432"/>
                      </a:lnTo>
                      <a:lnTo>
                        <a:pt x="1180" y="1465"/>
                      </a:lnTo>
                      <a:cubicBezTo>
                        <a:pt x="1180" y="1465"/>
                        <a:pt x="1180" y="1499"/>
                        <a:pt x="1180" y="1532"/>
                      </a:cubicBezTo>
                      <a:cubicBezTo>
                        <a:pt x="1214" y="1565"/>
                        <a:pt x="1214" y="1599"/>
                        <a:pt x="1247" y="1632"/>
                      </a:cubicBezTo>
                      <a:cubicBezTo>
                        <a:pt x="1292" y="1662"/>
                        <a:pt x="1344" y="1679"/>
                        <a:pt x="1393" y="1679"/>
                      </a:cubicBezTo>
                      <a:cubicBezTo>
                        <a:pt x="1453" y="1679"/>
                        <a:pt x="1510" y="1654"/>
                        <a:pt x="1547" y="1599"/>
                      </a:cubicBezTo>
                      <a:cubicBezTo>
                        <a:pt x="1647" y="1532"/>
                        <a:pt x="1647" y="1399"/>
                        <a:pt x="1614" y="1299"/>
                      </a:cubicBezTo>
                      <a:cubicBezTo>
                        <a:pt x="1580" y="1199"/>
                        <a:pt x="1514" y="1132"/>
                        <a:pt x="1447" y="1065"/>
                      </a:cubicBezTo>
                      <a:cubicBezTo>
                        <a:pt x="1380" y="998"/>
                        <a:pt x="1280" y="932"/>
                        <a:pt x="1214" y="865"/>
                      </a:cubicBezTo>
                      <a:cubicBezTo>
                        <a:pt x="1080" y="732"/>
                        <a:pt x="913" y="565"/>
                        <a:pt x="747" y="431"/>
                      </a:cubicBezTo>
                      <a:cubicBezTo>
                        <a:pt x="580" y="298"/>
                        <a:pt x="413" y="164"/>
                        <a:pt x="246" y="31"/>
                      </a:cubicBezTo>
                      <a:cubicBezTo>
                        <a:pt x="218" y="10"/>
                        <a:pt x="189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35"/>
                <p:cNvSpPr/>
                <p:nvPr/>
              </p:nvSpPr>
              <p:spPr>
                <a:xfrm>
                  <a:off x="6557825" y="4082254"/>
                  <a:ext cx="34777" cy="34798"/>
                </a:xfrm>
                <a:custGeom>
                  <a:rect b="b" l="l" r="r" t="t"/>
                  <a:pathLst>
                    <a:path extrusionOk="0" h="1674" w="1673">
                      <a:moveTo>
                        <a:pt x="183" y="0"/>
                      </a:moveTo>
                      <a:cubicBezTo>
                        <a:pt x="80" y="0"/>
                        <a:pt x="0" y="119"/>
                        <a:pt x="105" y="198"/>
                      </a:cubicBezTo>
                      <a:cubicBezTo>
                        <a:pt x="338" y="465"/>
                        <a:pt x="572" y="731"/>
                        <a:pt x="805" y="998"/>
                      </a:cubicBezTo>
                      <a:cubicBezTo>
                        <a:pt x="905" y="1098"/>
                        <a:pt x="1039" y="1232"/>
                        <a:pt x="1139" y="1365"/>
                      </a:cubicBezTo>
                      <a:cubicBezTo>
                        <a:pt x="1172" y="1365"/>
                        <a:pt x="1172" y="1399"/>
                        <a:pt x="1206" y="1399"/>
                      </a:cubicBezTo>
                      <a:lnTo>
                        <a:pt x="1206" y="1432"/>
                      </a:lnTo>
                      <a:cubicBezTo>
                        <a:pt x="1206" y="1465"/>
                        <a:pt x="1206" y="1499"/>
                        <a:pt x="1206" y="1499"/>
                      </a:cubicBezTo>
                      <a:cubicBezTo>
                        <a:pt x="1239" y="1532"/>
                        <a:pt x="1239" y="1599"/>
                        <a:pt x="1272" y="1599"/>
                      </a:cubicBezTo>
                      <a:cubicBezTo>
                        <a:pt x="1322" y="1649"/>
                        <a:pt x="1381" y="1674"/>
                        <a:pt x="1435" y="1674"/>
                      </a:cubicBezTo>
                      <a:cubicBezTo>
                        <a:pt x="1489" y="1674"/>
                        <a:pt x="1539" y="1649"/>
                        <a:pt x="1573" y="1599"/>
                      </a:cubicBezTo>
                      <a:cubicBezTo>
                        <a:pt x="1673" y="1532"/>
                        <a:pt x="1673" y="1399"/>
                        <a:pt x="1639" y="1299"/>
                      </a:cubicBezTo>
                      <a:cubicBezTo>
                        <a:pt x="1606" y="1198"/>
                        <a:pt x="1539" y="1132"/>
                        <a:pt x="1472" y="1065"/>
                      </a:cubicBezTo>
                      <a:cubicBezTo>
                        <a:pt x="1406" y="998"/>
                        <a:pt x="1306" y="898"/>
                        <a:pt x="1239" y="832"/>
                      </a:cubicBezTo>
                      <a:cubicBezTo>
                        <a:pt x="1072" y="698"/>
                        <a:pt x="939" y="565"/>
                        <a:pt x="772" y="431"/>
                      </a:cubicBezTo>
                      <a:cubicBezTo>
                        <a:pt x="605" y="298"/>
                        <a:pt x="438" y="164"/>
                        <a:pt x="272" y="31"/>
                      </a:cubicBezTo>
                      <a:cubicBezTo>
                        <a:pt x="243" y="9"/>
                        <a:pt x="212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35"/>
                <p:cNvSpPr/>
                <p:nvPr/>
              </p:nvSpPr>
              <p:spPr>
                <a:xfrm>
                  <a:off x="6638356" y="4084977"/>
                  <a:ext cx="21" cy="21"/>
                </a:xfrm>
                <a:custGeom>
                  <a:rect b="b" l="l" r="r" t="t"/>
                  <a:pathLst>
                    <a:path extrusionOk="0" h="1"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35"/>
                <p:cNvSpPr/>
                <p:nvPr/>
              </p:nvSpPr>
              <p:spPr>
                <a:xfrm>
                  <a:off x="6638356" y="4084977"/>
                  <a:ext cx="21" cy="21"/>
                </a:xfrm>
                <a:custGeom>
                  <a:rect b="b" l="l" r="r" t="t"/>
                  <a:pathLst>
                    <a:path extrusionOk="0" h="1" w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35"/>
                <p:cNvSpPr/>
                <p:nvPr/>
              </p:nvSpPr>
              <p:spPr>
                <a:xfrm>
                  <a:off x="6267029" y="2386472"/>
                  <a:ext cx="123436" cy="152954"/>
                </a:xfrm>
                <a:custGeom>
                  <a:rect b="b" l="l" r="r" t="t"/>
                  <a:pathLst>
                    <a:path extrusionOk="0" h="7358" w="5938">
                      <a:moveTo>
                        <a:pt x="5774" y="1"/>
                      </a:moveTo>
                      <a:cubicBezTo>
                        <a:pt x="5744" y="1"/>
                        <a:pt x="5714" y="15"/>
                        <a:pt x="5688" y="50"/>
                      </a:cubicBezTo>
                      <a:cubicBezTo>
                        <a:pt x="5187" y="583"/>
                        <a:pt x="4821" y="1250"/>
                        <a:pt x="4387" y="1851"/>
                      </a:cubicBezTo>
                      <a:cubicBezTo>
                        <a:pt x="3953" y="2485"/>
                        <a:pt x="3453" y="3085"/>
                        <a:pt x="2986" y="3719"/>
                      </a:cubicBezTo>
                      <a:cubicBezTo>
                        <a:pt x="2519" y="4319"/>
                        <a:pt x="2052" y="4886"/>
                        <a:pt x="1552" y="5453"/>
                      </a:cubicBezTo>
                      <a:cubicBezTo>
                        <a:pt x="1051" y="6054"/>
                        <a:pt x="551" y="6621"/>
                        <a:pt x="50" y="7221"/>
                      </a:cubicBezTo>
                      <a:cubicBezTo>
                        <a:pt x="1" y="7271"/>
                        <a:pt x="62" y="7357"/>
                        <a:pt x="124" y="7357"/>
                      </a:cubicBezTo>
                      <a:cubicBezTo>
                        <a:pt x="145" y="7357"/>
                        <a:pt x="167" y="7347"/>
                        <a:pt x="184" y="7321"/>
                      </a:cubicBezTo>
                      <a:cubicBezTo>
                        <a:pt x="784" y="6821"/>
                        <a:pt x="1285" y="6221"/>
                        <a:pt x="1818" y="5654"/>
                      </a:cubicBezTo>
                      <a:cubicBezTo>
                        <a:pt x="2319" y="5086"/>
                        <a:pt x="2786" y="4519"/>
                        <a:pt x="3253" y="3919"/>
                      </a:cubicBezTo>
                      <a:cubicBezTo>
                        <a:pt x="3720" y="3352"/>
                        <a:pt x="4187" y="2751"/>
                        <a:pt x="4620" y="2151"/>
                      </a:cubicBezTo>
                      <a:cubicBezTo>
                        <a:pt x="4854" y="1851"/>
                        <a:pt x="5054" y="1517"/>
                        <a:pt x="5288" y="1184"/>
                      </a:cubicBezTo>
                      <a:cubicBezTo>
                        <a:pt x="5521" y="883"/>
                        <a:pt x="5721" y="550"/>
                        <a:pt x="5888" y="216"/>
                      </a:cubicBezTo>
                      <a:cubicBezTo>
                        <a:pt x="5937" y="118"/>
                        <a:pt x="5859" y="1"/>
                        <a:pt x="57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35"/>
                <p:cNvSpPr/>
                <p:nvPr/>
              </p:nvSpPr>
              <p:spPr>
                <a:xfrm>
                  <a:off x="6457359" y="2025539"/>
                  <a:ext cx="22908" cy="13242"/>
                </a:xfrm>
                <a:custGeom>
                  <a:rect b="b" l="l" r="r" t="t"/>
                  <a:pathLst>
                    <a:path extrusionOk="0" h="637" w="1102">
                      <a:moveTo>
                        <a:pt x="768" y="0"/>
                      </a:moveTo>
                      <a:cubicBezTo>
                        <a:pt x="635" y="0"/>
                        <a:pt x="535" y="0"/>
                        <a:pt x="435" y="67"/>
                      </a:cubicBezTo>
                      <a:cubicBezTo>
                        <a:pt x="335" y="100"/>
                        <a:pt x="234" y="167"/>
                        <a:pt x="168" y="234"/>
                      </a:cubicBezTo>
                      <a:cubicBezTo>
                        <a:pt x="134" y="300"/>
                        <a:pt x="101" y="334"/>
                        <a:pt x="68" y="367"/>
                      </a:cubicBezTo>
                      <a:cubicBezTo>
                        <a:pt x="34" y="434"/>
                        <a:pt x="1" y="500"/>
                        <a:pt x="1" y="567"/>
                      </a:cubicBezTo>
                      <a:cubicBezTo>
                        <a:pt x="1" y="608"/>
                        <a:pt x="52" y="637"/>
                        <a:pt x="99" y="637"/>
                      </a:cubicBezTo>
                      <a:cubicBezTo>
                        <a:pt x="128" y="637"/>
                        <a:pt x="155" y="626"/>
                        <a:pt x="168" y="601"/>
                      </a:cubicBezTo>
                      <a:cubicBezTo>
                        <a:pt x="201" y="567"/>
                        <a:pt x="201" y="534"/>
                        <a:pt x="234" y="467"/>
                      </a:cubicBezTo>
                      <a:cubicBezTo>
                        <a:pt x="268" y="434"/>
                        <a:pt x="268" y="400"/>
                        <a:pt x="301" y="367"/>
                      </a:cubicBezTo>
                      <a:cubicBezTo>
                        <a:pt x="368" y="300"/>
                        <a:pt x="435" y="267"/>
                        <a:pt x="535" y="234"/>
                      </a:cubicBezTo>
                      <a:cubicBezTo>
                        <a:pt x="619" y="170"/>
                        <a:pt x="731" y="147"/>
                        <a:pt x="843" y="147"/>
                      </a:cubicBezTo>
                      <a:cubicBezTo>
                        <a:pt x="908" y="147"/>
                        <a:pt x="974" y="155"/>
                        <a:pt x="1035" y="167"/>
                      </a:cubicBezTo>
                      <a:cubicBezTo>
                        <a:pt x="1068" y="167"/>
                        <a:pt x="1102" y="100"/>
                        <a:pt x="1068" y="67"/>
                      </a:cubicBezTo>
                      <a:cubicBezTo>
                        <a:pt x="968" y="33"/>
                        <a:pt x="868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35"/>
                <p:cNvSpPr/>
                <p:nvPr/>
              </p:nvSpPr>
              <p:spPr>
                <a:xfrm>
                  <a:off x="6105697" y="2575472"/>
                  <a:ext cx="38956" cy="16256"/>
                </a:xfrm>
                <a:custGeom>
                  <a:rect b="b" l="l" r="r" t="t"/>
                  <a:pathLst>
                    <a:path extrusionOk="0" h="782" w="1874">
                      <a:moveTo>
                        <a:pt x="216" y="0"/>
                      </a:moveTo>
                      <a:cubicBezTo>
                        <a:pt x="103" y="0"/>
                        <a:pt x="1" y="126"/>
                        <a:pt x="106" y="231"/>
                      </a:cubicBezTo>
                      <a:cubicBezTo>
                        <a:pt x="423" y="548"/>
                        <a:pt x="887" y="782"/>
                        <a:pt x="1349" y="782"/>
                      </a:cubicBezTo>
                      <a:cubicBezTo>
                        <a:pt x="1469" y="782"/>
                        <a:pt x="1590" y="766"/>
                        <a:pt x="1707" y="731"/>
                      </a:cubicBezTo>
                      <a:cubicBezTo>
                        <a:pt x="1874" y="698"/>
                        <a:pt x="1841" y="498"/>
                        <a:pt x="1674" y="464"/>
                      </a:cubicBezTo>
                      <a:cubicBezTo>
                        <a:pt x="1440" y="464"/>
                        <a:pt x="1173" y="464"/>
                        <a:pt x="940" y="398"/>
                      </a:cubicBezTo>
                      <a:cubicBezTo>
                        <a:pt x="706" y="298"/>
                        <a:pt x="473" y="198"/>
                        <a:pt x="306" y="31"/>
                      </a:cubicBezTo>
                      <a:cubicBezTo>
                        <a:pt x="278" y="9"/>
                        <a:pt x="246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35"/>
                <p:cNvSpPr/>
                <p:nvPr/>
              </p:nvSpPr>
              <p:spPr>
                <a:xfrm>
                  <a:off x="6100666" y="2419919"/>
                  <a:ext cx="25091" cy="33509"/>
                </a:xfrm>
                <a:custGeom>
                  <a:rect b="b" l="l" r="r" t="t"/>
                  <a:pathLst>
                    <a:path extrusionOk="0" h="1612" w="1207">
                      <a:moveTo>
                        <a:pt x="139" y="0"/>
                      </a:moveTo>
                      <a:cubicBezTo>
                        <a:pt x="70" y="0"/>
                        <a:pt x="1" y="71"/>
                        <a:pt x="48" y="142"/>
                      </a:cubicBezTo>
                      <a:cubicBezTo>
                        <a:pt x="215" y="409"/>
                        <a:pt x="348" y="642"/>
                        <a:pt x="515" y="876"/>
                      </a:cubicBezTo>
                      <a:lnTo>
                        <a:pt x="748" y="1243"/>
                      </a:lnTo>
                      <a:cubicBezTo>
                        <a:pt x="815" y="1343"/>
                        <a:pt x="915" y="1476"/>
                        <a:pt x="1015" y="1576"/>
                      </a:cubicBezTo>
                      <a:cubicBezTo>
                        <a:pt x="1040" y="1601"/>
                        <a:pt x="1065" y="1612"/>
                        <a:pt x="1088" y="1612"/>
                      </a:cubicBezTo>
                      <a:cubicBezTo>
                        <a:pt x="1157" y="1612"/>
                        <a:pt x="1207" y="1518"/>
                        <a:pt x="1182" y="1443"/>
                      </a:cubicBezTo>
                      <a:cubicBezTo>
                        <a:pt x="1115" y="1309"/>
                        <a:pt x="1048" y="1209"/>
                        <a:pt x="982" y="1076"/>
                      </a:cubicBezTo>
                      <a:lnTo>
                        <a:pt x="715" y="742"/>
                      </a:lnTo>
                      <a:cubicBezTo>
                        <a:pt x="548" y="509"/>
                        <a:pt x="381" y="275"/>
                        <a:pt x="215" y="42"/>
                      </a:cubicBezTo>
                      <a:cubicBezTo>
                        <a:pt x="195" y="12"/>
                        <a:pt x="167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35"/>
                <p:cNvSpPr/>
                <p:nvPr/>
              </p:nvSpPr>
              <p:spPr>
                <a:xfrm>
                  <a:off x="6418528" y="2101559"/>
                  <a:ext cx="37833" cy="11101"/>
                </a:xfrm>
                <a:custGeom>
                  <a:rect b="b" l="l" r="r" t="t"/>
                  <a:pathLst>
                    <a:path extrusionOk="0" h="534" w="1820">
                      <a:moveTo>
                        <a:pt x="1659" y="1"/>
                      </a:moveTo>
                      <a:cubicBezTo>
                        <a:pt x="1642" y="1"/>
                        <a:pt x="1623" y="4"/>
                        <a:pt x="1602" y="12"/>
                      </a:cubicBezTo>
                      <a:cubicBezTo>
                        <a:pt x="1369" y="79"/>
                        <a:pt x="1135" y="146"/>
                        <a:pt x="868" y="213"/>
                      </a:cubicBezTo>
                      <a:cubicBezTo>
                        <a:pt x="635" y="279"/>
                        <a:pt x="368" y="279"/>
                        <a:pt x="134" y="313"/>
                      </a:cubicBezTo>
                      <a:cubicBezTo>
                        <a:pt x="1" y="313"/>
                        <a:pt x="1" y="513"/>
                        <a:pt x="134" y="513"/>
                      </a:cubicBezTo>
                      <a:cubicBezTo>
                        <a:pt x="243" y="526"/>
                        <a:pt x="354" y="533"/>
                        <a:pt x="464" y="533"/>
                      </a:cubicBezTo>
                      <a:cubicBezTo>
                        <a:pt x="896" y="533"/>
                        <a:pt x="1331" y="432"/>
                        <a:pt x="1702" y="246"/>
                      </a:cubicBezTo>
                      <a:cubicBezTo>
                        <a:pt x="1819" y="187"/>
                        <a:pt x="1782" y="1"/>
                        <a:pt x="1659" y="1"/>
                      </a:cubicBezTo>
                      <a:close/>
                    </a:path>
                  </a:pathLst>
                </a:custGeom>
                <a:solidFill>
                  <a:srgbClr val="C463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35"/>
                <p:cNvSpPr/>
                <p:nvPr/>
              </p:nvSpPr>
              <p:spPr>
                <a:xfrm>
                  <a:off x="6651036" y="2315899"/>
                  <a:ext cx="71592" cy="618366"/>
                </a:xfrm>
                <a:custGeom>
                  <a:rect b="b" l="l" r="r" t="t"/>
                  <a:pathLst>
                    <a:path extrusionOk="0" h="29747" w="3444">
                      <a:moveTo>
                        <a:pt x="121" y="1"/>
                      </a:moveTo>
                      <a:cubicBezTo>
                        <a:pt x="60" y="1"/>
                        <a:pt x="0" y="71"/>
                        <a:pt x="24" y="142"/>
                      </a:cubicBezTo>
                      <a:cubicBezTo>
                        <a:pt x="858" y="1743"/>
                        <a:pt x="858" y="3678"/>
                        <a:pt x="1025" y="5446"/>
                      </a:cubicBezTo>
                      <a:cubicBezTo>
                        <a:pt x="1191" y="7381"/>
                        <a:pt x="1325" y="9315"/>
                        <a:pt x="1492" y="11250"/>
                      </a:cubicBezTo>
                      <a:cubicBezTo>
                        <a:pt x="1825" y="15186"/>
                        <a:pt x="2159" y="19089"/>
                        <a:pt x="2492" y="22992"/>
                      </a:cubicBezTo>
                      <a:cubicBezTo>
                        <a:pt x="2693" y="25193"/>
                        <a:pt x="2893" y="27395"/>
                        <a:pt x="3059" y="29597"/>
                      </a:cubicBezTo>
                      <a:cubicBezTo>
                        <a:pt x="3076" y="29697"/>
                        <a:pt x="3176" y="29747"/>
                        <a:pt x="3268" y="29747"/>
                      </a:cubicBezTo>
                      <a:cubicBezTo>
                        <a:pt x="3360" y="29747"/>
                        <a:pt x="3443" y="29697"/>
                        <a:pt x="3426" y="29597"/>
                      </a:cubicBezTo>
                      <a:cubicBezTo>
                        <a:pt x="3093" y="25627"/>
                        <a:pt x="2726" y="21691"/>
                        <a:pt x="2359" y="17755"/>
                      </a:cubicBezTo>
                      <a:lnTo>
                        <a:pt x="2359" y="17721"/>
                      </a:lnTo>
                      <a:cubicBezTo>
                        <a:pt x="1992" y="13785"/>
                        <a:pt x="1658" y="9816"/>
                        <a:pt x="1258" y="5846"/>
                      </a:cubicBezTo>
                      <a:cubicBezTo>
                        <a:pt x="1091" y="3912"/>
                        <a:pt x="1125" y="1810"/>
                        <a:pt x="191" y="42"/>
                      </a:cubicBezTo>
                      <a:cubicBezTo>
                        <a:pt x="171" y="13"/>
                        <a:pt x="146" y="1"/>
                        <a:pt x="1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35"/>
                <p:cNvSpPr/>
                <p:nvPr/>
              </p:nvSpPr>
              <p:spPr>
                <a:xfrm>
                  <a:off x="6456278" y="2957152"/>
                  <a:ext cx="66291" cy="261403"/>
                </a:xfrm>
                <a:custGeom>
                  <a:rect b="b" l="l" r="r" t="t"/>
                  <a:pathLst>
                    <a:path extrusionOk="0" h="12575" w="3189">
                      <a:moveTo>
                        <a:pt x="3035" y="0"/>
                      </a:moveTo>
                      <a:cubicBezTo>
                        <a:pt x="2999" y="0"/>
                        <a:pt x="2967" y="15"/>
                        <a:pt x="2955" y="50"/>
                      </a:cubicBezTo>
                      <a:cubicBezTo>
                        <a:pt x="2755" y="517"/>
                        <a:pt x="2688" y="1084"/>
                        <a:pt x="2555" y="1584"/>
                      </a:cubicBezTo>
                      <a:cubicBezTo>
                        <a:pt x="2421" y="2084"/>
                        <a:pt x="2321" y="2585"/>
                        <a:pt x="2188" y="3085"/>
                      </a:cubicBezTo>
                      <a:cubicBezTo>
                        <a:pt x="1954" y="4119"/>
                        <a:pt x="1687" y="5153"/>
                        <a:pt x="1454" y="6187"/>
                      </a:cubicBezTo>
                      <a:cubicBezTo>
                        <a:pt x="954" y="8289"/>
                        <a:pt x="487" y="10357"/>
                        <a:pt x="20" y="12425"/>
                      </a:cubicBezTo>
                      <a:cubicBezTo>
                        <a:pt x="0" y="12522"/>
                        <a:pt x="71" y="12574"/>
                        <a:pt x="141" y="12574"/>
                      </a:cubicBezTo>
                      <a:cubicBezTo>
                        <a:pt x="190" y="12574"/>
                        <a:pt x="239" y="12547"/>
                        <a:pt x="253" y="12492"/>
                      </a:cubicBezTo>
                      <a:cubicBezTo>
                        <a:pt x="753" y="10424"/>
                        <a:pt x="1254" y="8355"/>
                        <a:pt x="1754" y="6287"/>
                      </a:cubicBezTo>
                      <a:cubicBezTo>
                        <a:pt x="1988" y="5253"/>
                        <a:pt x="2255" y="4186"/>
                        <a:pt x="2488" y="3152"/>
                      </a:cubicBezTo>
                      <a:cubicBezTo>
                        <a:pt x="2588" y="2651"/>
                        <a:pt x="2722" y="2151"/>
                        <a:pt x="2822" y="1651"/>
                      </a:cubicBezTo>
                      <a:cubicBezTo>
                        <a:pt x="2955" y="1150"/>
                        <a:pt x="3155" y="617"/>
                        <a:pt x="3189" y="116"/>
                      </a:cubicBezTo>
                      <a:cubicBezTo>
                        <a:pt x="3189" y="51"/>
                        <a:pt x="3104" y="0"/>
                        <a:pt x="30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35"/>
                <p:cNvSpPr/>
                <p:nvPr/>
              </p:nvSpPr>
              <p:spPr>
                <a:xfrm>
                  <a:off x="6447984" y="3489998"/>
                  <a:ext cx="568289" cy="701890"/>
                </a:xfrm>
                <a:custGeom>
                  <a:rect b="b" l="l" r="r" t="t"/>
                  <a:pathLst>
                    <a:path extrusionOk="0" h="33765" w="27338">
                      <a:moveTo>
                        <a:pt x="22334" y="11743"/>
                      </a:moveTo>
                      <a:cubicBezTo>
                        <a:pt x="22501" y="12644"/>
                        <a:pt x="22701" y="13578"/>
                        <a:pt x="22901" y="14512"/>
                      </a:cubicBezTo>
                      <a:cubicBezTo>
                        <a:pt x="23235" y="16113"/>
                        <a:pt x="23535" y="17714"/>
                        <a:pt x="23869" y="19349"/>
                      </a:cubicBezTo>
                      <a:cubicBezTo>
                        <a:pt x="22835" y="18948"/>
                        <a:pt x="21734" y="18615"/>
                        <a:pt x="20700" y="18248"/>
                      </a:cubicBezTo>
                      <a:cubicBezTo>
                        <a:pt x="19432" y="17814"/>
                        <a:pt x="18165" y="17381"/>
                        <a:pt x="16930" y="16947"/>
                      </a:cubicBezTo>
                      <a:cubicBezTo>
                        <a:pt x="15896" y="16613"/>
                        <a:pt x="14862" y="16246"/>
                        <a:pt x="13828" y="15880"/>
                      </a:cubicBezTo>
                      <a:cubicBezTo>
                        <a:pt x="15463" y="15246"/>
                        <a:pt x="17097" y="14612"/>
                        <a:pt x="18665" y="13811"/>
                      </a:cubicBezTo>
                      <a:cubicBezTo>
                        <a:pt x="19699" y="13311"/>
                        <a:pt x="20700" y="12744"/>
                        <a:pt x="21634" y="12077"/>
                      </a:cubicBezTo>
                      <a:cubicBezTo>
                        <a:pt x="21867" y="11977"/>
                        <a:pt x="22101" y="11843"/>
                        <a:pt x="22334" y="11743"/>
                      </a:cubicBezTo>
                      <a:close/>
                      <a:moveTo>
                        <a:pt x="5289" y="13511"/>
                      </a:moveTo>
                      <a:cubicBezTo>
                        <a:pt x="5422" y="13611"/>
                        <a:pt x="5556" y="13645"/>
                        <a:pt x="5722" y="13711"/>
                      </a:cubicBezTo>
                      <a:cubicBezTo>
                        <a:pt x="6023" y="13845"/>
                        <a:pt x="6356" y="13978"/>
                        <a:pt x="6690" y="14112"/>
                      </a:cubicBezTo>
                      <a:cubicBezTo>
                        <a:pt x="7324" y="14345"/>
                        <a:pt x="7991" y="14545"/>
                        <a:pt x="8624" y="14779"/>
                      </a:cubicBezTo>
                      <a:cubicBezTo>
                        <a:pt x="9759" y="15179"/>
                        <a:pt x="10926" y="15579"/>
                        <a:pt x="12094" y="15980"/>
                      </a:cubicBezTo>
                      <a:cubicBezTo>
                        <a:pt x="12060" y="15980"/>
                        <a:pt x="12027" y="15980"/>
                        <a:pt x="11994" y="16013"/>
                      </a:cubicBezTo>
                      <a:cubicBezTo>
                        <a:pt x="9659" y="16914"/>
                        <a:pt x="7324" y="17848"/>
                        <a:pt x="5122" y="19115"/>
                      </a:cubicBezTo>
                      <a:cubicBezTo>
                        <a:pt x="4655" y="19349"/>
                        <a:pt x="4155" y="19582"/>
                        <a:pt x="3688" y="19816"/>
                      </a:cubicBezTo>
                      <a:cubicBezTo>
                        <a:pt x="4188" y="17714"/>
                        <a:pt x="4755" y="15613"/>
                        <a:pt x="5289" y="13511"/>
                      </a:cubicBezTo>
                      <a:close/>
                      <a:moveTo>
                        <a:pt x="8620" y="0"/>
                      </a:moveTo>
                      <a:cubicBezTo>
                        <a:pt x="8531" y="0"/>
                        <a:pt x="8445" y="49"/>
                        <a:pt x="8391" y="168"/>
                      </a:cubicBezTo>
                      <a:cubicBezTo>
                        <a:pt x="8124" y="669"/>
                        <a:pt x="7991" y="1202"/>
                        <a:pt x="7824" y="1736"/>
                      </a:cubicBezTo>
                      <a:cubicBezTo>
                        <a:pt x="7690" y="2303"/>
                        <a:pt x="7524" y="2837"/>
                        <a:pt x="7357" y="3371"/>
                      </a:cubicBezTo>
                      <a:cubicBezTo>
                        <a:pt x="7057" y="4438"/>
                        <a:pt x="6723" y="5505"/>
                        <a:pt x="6423" y="6573"/>
                      </a:cubicBezTo>
                      <a:cubicBezTo>
                        <a:pt x="5822" y="8708"/>
                        <a:pt x="5255" y="10843"/>
                        <a:pt x="4688" y="13011"/>
                      </a:cubicBezTo>
                      <a:cubicBezTo>
                        <a:pt x="3521" y="17314"/>
                        <a:pt x="2420" y="21684"/>
                        <a:pt x="1486" y="26054"/>
                      </a:cubicBezTo>
                      <a:cubicBezTo>
                        <a:pt x="1219" y="27254"/>
                        <a:pt x="952" y="28489"/>
                        <a:pt x="685" y="29723"/>
                      </a:cubicBezTo>
                      <a:cubicBezTo>
                        <a:pt x="452" y="30924"/>
                        <a:pt x="185" y="32158"/>
                        <a:pt x="18" y="33392"/>
                      </a:cubicBezTo>
                      <a:cubicBezTo>
                        <a:pt x="0" y="33500"/>
                        <a:pt x="100" y="33560"/>
                        <a:pt x="200" y="33560"/>
                      </a:cubicBezTo>
                      <a:cubicBezTo>
                        <a:pt x="285" y="33560"/>
                        <a:pt x="370" y="33517"/>
                        <a:pt x="385" y="33425"/>
                      </a:cubicBezTo>
                      <a:cubicBezTo>
                        <a:pt x="719" y="32358"/>
                        <a:pt x="919" y="31291"/>
                        <a:pt x="1186" y="30190"/>
                      </a:cubicBezTo>
                      <a:cubicBezTo>
                        <a:pt x="1453" y="29122"/>
                        <a:pt x="1686" y="28055"/>
                        <a:pt x="1953" y="26954"/>
                      </a:cubicBezTo>
                      <a:cubicBezTo>
                        <a:pt x="2387" y="25120"/>
                        <a:pt x="2820" y="23285"/>
                        <a:pt x="3287" y="21417"/>
                      </a:cubicBezTo>
                      <a:cubicBezTo>
                        <a:pt x="3454" y="21317"/>
                        <a:pt x="3487" y="21083"/>
                        <a:pt x="3387" y="20950"/>
                      </a:cubicBezTo>
                      <a:cubicBezTo>
                        <a:pt x="3487" y="20883"/>
                        <a:pt x="3554" y="20816"/>
                        <a:pt x="3621" y="20783"/>
                      </a:cubicBezTo>
                      <a:cubicBezTo>
                        <a:pt x="3754" y="20683"/>
                        <a:pt x="3888" y="20583"/>
                        <a:pt x="4021" y="20483"/>
                      </a:cubicBezTo>
                      <a:cubicBezTo>
                        <a:pt x="4321" y="20283"/>
                        <a:pt x="4622" y="20116"/>
                        <a:pt x="4922" y="19916"/>
                      </a:cubicBezTo>
                      <a:cubicBezTo>
                        <a:pt x="5522" y="19549"/>
                        <a:pt x="6156" y="19215"/>
                        <a:pt x="6790" y="18882"/>
                      </a:cubicBezTo>
                      <a:cubicBezTo>
                        <a:pt x="8057" y="18215"/>
                        <a:pt x="9392" y="17647"/>
                        <a:pt x="10726" y="17114"/>
                      </a:cubicBezTo>
                      <a:cubicBezTo>
                        <a:pt x="11460" y="16814"/>
                        <a:pt x="12194" y="16547"/>
                        <a:pt x="12928" y="16246"/>
                      </a:cubicBezTo>
                      <a:cubicBezTo>
                        <a:pt x="15296" y="17047"/>
                        <a:pt x="17631" y="17881"/>
                        <a:pt x="19999" y="18682"/>
                      </a:cubicBezTo>
                      <a:cubicBezTo>
                        <a:pt x="20733" y="18948"/>
                        <a:pt x="21434" y="19182"/>
                        <a:pt x="22134" y="19449"/>
                      </a:cubicBezTo>
                      <a:cubicBezTo>
                        <a:pt x="22768" y="19649"/>
                        <a:pt x="23402" y="19882"/>
                        <a:pt x="24002" y="20083"/>
                      </a:cubicBezTo>
                      <a:cubicBezTo>
                        <a:pt x="24469" y="22284"/>
                        <a:pt x="24903" y="24486"/>
                        <a:pt x="25370" y="26687"/>
                      </a:cubicBezTo>
                      <a:cubicBezTo>
                        <a:pt x="25570" y="27821"/>
                        <a:pt x="25803" y="28956"/>
                        <a:pt x="26037" y="30090"/>
                      </a:cubicBezTo>
                      <a:cubicBezTo>
                        <a:pt x="26137" y="30657"/>
                        <a:pt x="26270" y="31257"/>
                        <a:pt x="26370" y="31824"/>
                      </a:cubicBezTo>
                      <a:cubicBezTo>
                        <a:pt x="26504" y="32391"/>
                        <a:pt x="26571" y="33025"/>
                        <a:pt x="26771" y="33559"/>
                      </a:cubicBezTo>
                      <a:cubicBezTo>
                        <a:pt x="26817" y="33697"/>
                        <a:pt x="26941" y="33765"/>
                        <a:pt x="27061" y="33765"/>
                      </a:cubicBezTo>
                      <a:cubicBezTo>
                        <a:pt x="27202" y="33765"/>
                        <a:pt x="27338" y="33672"/>
                        <a:pt x="27338" y="33492"/>
                      </a:cubicBezTo>
                      <a:cubicBezTo>
                        <a:pt x="27304" y="32992"/>
                        <a:pt x="27204" y="32491"/>
                        <a:pt x="27104" y="31991"/>
                      </a:cubicBezTo>
                      <a:cubicBezTo>
                        <a:pt x="27004" y="31491"/>
                        <a:pt x="26904" y="30990"/>
                        <a:pt x="26804" y="30490"/>
                      </a:cubicBezTo>
                      <a:cubicBezTo>
                        <a:pt x="26604" y="29456"/>
                        <a:pt x="26370" y="28422"/>
                        <a:pt x="26170" y="27388"/>
                      </a:cubicBezTo>
                      <a:cubicBezTo>
                        <a:pt x="25770" y="25353"/>
                        <a:pt x="25370" y="23352"/>
                        <a:pt x="24936" y="21317"/>
                      </a:cubicBezTo>
                      <a:cubicBezTo>
                        <a:pt x="24869" y="20883"/>
                        <a:pt x="24769" y="20450"/>
                        <a:pt x="24669" y="20016"/>
                      </a:cubicBezTo>
                      <a:cubicBezTo>
                        <a:pt x="24736" y="19916"/>
                        <a:pt x="24703" y="19749"/>
                        <a:pt x="24603" y="19649"/>
                      </a:cubicBezTo>
                      <a:cubicBezTo>
                        <a:pt x="23869" y="16146"/>
                        <a:pt x="23135" y="12644"/>
                        <a:pt x="22401" y="9141"/>
                      </a:cubicBezTo>
                      <a:cubicBezTo>
                        <a:pt x="22167" y="8007"/>
                        <a:pt x="21901" y="6906"/>
                        <a:pt x="21667" y="5772"/>
                      </a:cubicBezTo>
                      <a:cubicBezTo>
                        <a:pt x="21400" y="4605"/>
                        <a:pt x="21200" y="3437"/>
                        <a:pt x="20833" y="2303"/>
                      </a:cubicBezTo>
                      <a:cubicBezTo>
                        <a:pt x="20801" y="2224"/>
                        <a:pt x="20716" y="2182"/>
                        <a:pt x="20636" y="2182"/>
                      </a:cubicBezTo>
                      <a:cubicBezTo>
                        <a:pt x="20548" y="2182"/>
                        <a:pt x="20466" y="2232"/>
                        <a:pt x="20466" y="2337"/>
                      </a:cubicBezTo>
                      <a:cubicBezTo>
                        <a:pt x="20566" y="3371"/>
                        <a:pt x="20800" y="4338"/>
                        <a:pt x="21000" y="5339"/>
                      </a:cubicBezTo>
                      <a:cubicBezTo>
                        <a:pt x="21200" y="6373"/>
                        <a:pt x="21434" y="7407"/>
                        <a:pt x="21634" y="8441"/>
                      </a:cubicBezTo>
                      <a:cubicBezTo>
                        <a:pt x="21834" y="9375"/>
                        <a:pt x="22034" y="10309"/>
                        <a:pt x="22201" y="11243"/>
                      </a:cubicBezTo>
                      <a:cubicBezTo>
                        <a:pt x="21634" y="11476"/>
                        <a:pt x="21100" y="11777"/>
                        <a:pt x="20533" y="12043"/>
                      </a:cubicBezTo>
                      <a:cubicBezTo>
                        <a:pt x="19933" y="12344"/>
                        <a:pt x="19299" y="12644"/>
                        <a:pt x="18698" y="12911"/>
                      </a:cubicBezTo>
                      <a:cubicBezTo>
                        <a:pt x="17431" y="13511"/>
                        <a:pt x="16163" y="14112"/>
                        <a:pt x="14896" y="14679"/>
                      </a:cubicBezTo>
                      <a:cubicBezTo>
                        <a:pt x="14228" y="14979"/>
                        <a:pt x="13595" y="15279"/>
                        <a:pt x="12928" y="15579"/>
                      </a:cubicBezTo>
                      <a:cubicBezTo>
                        <a:pt x="11727" y="15179"/>
                        <a:pt x="10526" y="14779"/>
                        <a:pt x="9325" y="14378"/>
                      </a:cubicBezTo>
                      <a:cubicBezTo>
                        <a:pt x="8624" y="14145"/>
                        <a:pt x="7957" y="13911"/>
                        <a:pt x="7257" y="13678"/>
                      </a:cubicBezTo>
                      <a:cubicBezTo>
                        <a:pt x="6890" y="13578"/>
                        <a:pt x="6523" y="13444"/>
                        <a:pt x="6189" y="13344"/>
                      </a:cubicBezTo>
                      <a:cubicBezTo>
                        <a:pt x="5923" y="13278"/>
                        <a:pt x="5656" y="13178"/>
                        <a:pt x="5389" y="13178"/>
                      </a:cubicBezTo>
                      <a:cubicBezTo>
                        <a:pt x="5889" y="11310"/>
                        <a:pt x="6390" y="9475"/>
                        <a:pt x="6923" y="7607"/>
                      </a:cubicBezTo>
                      <a:cubicBezTo>
                        <a:pt x="7257" y="6439"/>
                        <a:pt x="7590" y="5239"/>
                        <a:pt x="7924" y="4071"/>
                      </a:cubicBezTo>
                      <a:cubicBezTo>
                        <a:pt x="8091" y="3471"/>
                        <a:pt x="8291" y="2870"/>
                        <a:pt x="8458" y="2270"/>
                      </a:cubicBezTo>
                      <a:cubicBezTo>
                        <a:pt x="8658" y="1669"/>
                        <a:pt x="8891" y="1069"/>
                        <a:pt x="8958" y="435"/>
                      </a:cubicBezTo>
                      <a:cubicBezTo>
                        <a:pt x="9003" y="210"/>
                        <a:pt x="8805" y="0"/>
                        <a:pt x="86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35"/>
                <p:cNvSpPr/>
                <p:nvPr/>
              </p:nvSpPr>
              <p:spPr>
                <a:xfrm>
                  <a:off x="6346666" y="2806421"/>
                  <a:ext cx="793043" cy="756436"/>
                </a:xfrm>
                <a:custGeom>
                  <a:rect b="b" l="l" r="r" t="t"/>
                  <a:pathLst>
                    <a:path extrusionOk="0" h="36389" w="38150">
                      <a:moveTo>
                        <a:pt x="28504" y="0"/>
                      </a:moveTo>
                      <a:cubicBezTo>
                        <a:pt x="27240" y="0"/>
                        <a:pt x="25981" y="201"/>
                        <a:pt x="24840" y="562"/>
                      </a:cubicBezTo>
                      <a:cubicBezTo>
                        <a:pt x="20437" y="1963"/>
                        <a:pt x="18836" y="6066"/>
                        <a:pt x="17935" y="10369"/>
                      </a:cubicBezTo>
                      <a:cubicBezTo>
                        <a:pt x="17234" y="13839"/>
                        <a:pt x="16968" y="17441"/>
                        <a:pt x="15833" y="20810"/>
                      </a:cubicBezTo>
                      <a:cubicBezTo>
                        <a:pt x="15400" y="22078"/>
                        <a:pt x="14833" y="23345"/>
                        <a:pt x="14066" y="24480"/>
                      </a:cubicBezTo>
                      <a:cubicBezTo>
                        <a:pt x="12831" y="26348"/>
                        <a:pt x="11163" y="27849"/>
                        <a:pt x="9095" y="28549"/>
                      </a:cubicBezTo>
                      <a:cubicBezTo>
                        <a:pt x="7461" y="29083"/>
                        <a:pt x="5626" y="29116"/>
                        <a:pt x="4125" y="29950"/>
                      </a:cubicBezTo>
                      <a:cubicBezTo>
                        <a:pt x="1" y="32223"/>
                        <a:pt x="2168" y="36331"/>
                        <a:pt x="6072" y="36331"/>
                      </a:cubicBezTo>
                      <a:cubicBezTo>
                        <a:pt x="6178" y="36331"/>
                        <a:pt x="6285" y="36327"/>
                        <a:pt x="6393" y="36321"/>
                      </a:cubicBezTo>
                      <a:cubicBezTo>
                        <a:pt x="8420" y="36208"/>
                        <a:pt x="10457" y="36148"/>
                        <a:pt x="12493" y="36148"/>
                      </a:cubicBezTo>
                      <a:cubicBezTo>
                        <a:pt x="14043" y="36148"/>
                        <a:pt x="15592" y="36183"/>
                        <a:pt x="17134" y="36255"/>
                      </a:cubicBezTo>
                      <a:cubicBezTo>
                        <a:pt x="18513" y="36308"/>
                        <a:pt x="19883" y="36389"/>
                        <a:pt x="21248" y="36389"/>
                      </a:cubicBezTo>
                      <a:cubicBezTo>
                        <a:pt x="22459" y="36389"/>
                        <a:pt x="23666" y="36325"/>
                        <a:pt x="24873" y="36121"/>
                      </a:cubicBezTo>
                      <a:cubicBezTo>
                        <a:pt x="27175" y="35754"/>
                        <a:pt x="30978" y="34420"/>
                        <a:pt x="32012" y="32118"/>
                      </a:cubicBezTo>
                      <a:cubicBezTo>
                        <a:pt x="34447" y="26915"/>
                        <a:pt x="36148" y="21377"/>
                        <a:pt x="37182" y="15707"/>
                      </a:cubicBezTo>
                      <a:cubicBezTo>
                        <a:pt x="37983" y="11203"/>
                        <a:pt x="38149" y="6033"/>
                        <a:pt x="35114" y="2597"/>
                      </a:cubicBezTo>
                      <a:cubicBezTo>
                        <a:pt x="33459" y="766"/>
                        <a:pt x="30973" y="0"/>
                        <a:pt x="285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35"/>
                <p:cNvSpPr/>
                <p:nvPr/>
              </p:nvSpPr>
              <p:spPr>
                <a:xfrm>
                  <a:off x="4801801" y="3523091"/>
                  <a:ext cx="568309" cy="701744"/>
                </a:xfrm>
                <a:custGeom>
                  <a:rect b="b" l="l" r="r" t="t"/>
                  <a:pathLst>
                    <a:path extrusionOk="0" h="33758" w="27339">
                      <a:moveTo>
                        <a:pt x="22302" y="11719"/>
                      </a:moveTo>
                      <a:cubicBezTo>
                        <a:pt x="22502" y="12653"/>
                        <a:pt x="22702" y="13554"/>
                        <a:pt x="22869" y="14488"/>
                      </a:cubicBezTo>
                      <a:cubicBezTo>
                        <a:pt x="23203" y="16089"/>
                        <a:pt x="23536" y="17723"/>
                        <a:pt x="23870" y="19325"/>
                      </a:cubicBezTo>
                      <a:cubicBezTo>
                        <a:pt x="22836" y="18924"/>
                        <a:pt x="21735" y="18591"/>
                        <a:pt x="20701" y="18224"/>
                      </a:cubicBezTo>
                      <a:lnTo>
                        <a:pt x="20668" y="18224"/>
                      </a:lnTo>
                      <a:cubicBezTo>
                        <a:pt x="19433" y="17790"/>
                        <a:pt x="18166" y="17390"/>
                        <a:pt x="16932" y="16956"/>
                      </a:cubicBezTo>
                      <a:cubicBezTo>
                        <a:pt x="15897" y="16589"/>
                        <a:pt x="14863" y="16222"/>
                        <a:pt x="13829" y="15889"/>
                      </a:cubicBezTo>
                      <a:cubicBezTo>
                        <a:pt x="15464" y="15255"/>
                        <a:pt x="17098" y="14588"/>
                        <a:pt x="18666" y="13821"/>
                      </a:cubicBezTo>
                      <a:cubicBezTo>
                        <a:pt x="19700" y="13287"/>
                        <a:pt x="20701" y="12720"/>
                        <a:pt x="21635" y="12053"/>
                      </a:cubicBezTo>
                      <a:cubicBezTo>
                        <a:pt x="21868" y="11953"/>
                        <a:pt x="22102" y="11852"/>
                        <a:pt x="22302" y="11719"/>
                      </a:cubicBezTo>
                      <a:close/>
                      <a:moveTo>
                        <a:pt x="5290" y="13520"/>
                      </a:moveTo>
                      <a:cubicBezTo>
                        <a:pt x="5423" y="13587"/>
                        <a:pt x="5523" y="13654"/>
                        <a:pt x="5690" y="13720"/>
                      </a:cubicBezTo>
                      <a:cubicBezTo>
                        <a:pt x="6024" y="13854"/>
                        <a:pt x="6357" y="13954"/>
                        <a:pt x="6691" y="14087"/>
                      </a:cubicBezTo>
                      <a:cubicBezTo>
                        <a:pt x="7325" y="14321"/>
                        <a:pt x="7958" y="14554"/>
                        <a:pt x="8592" y="14755"/>
                      </a:cubicBezTo>
                      <a:cubicBezTo>
                        <a:pt x="9760" y="15155"/>
                        <a:pt x="10927" y="15555"/>
                        <a:pt x="12095" y="15955"/>
                      </a:cubicBezTo>
                      <a:cubicBezTo>
                        <a:pt x="12061" y="15955"/>
                        <a:pt x="12028" y="15989"/>
                        <a:pt x="11995" y="15989"/>
                      </a:cubicBezTo>
                      <a:cubicBezTo>
                        <a:pt x="9660" y="16889"/>
                        <a:pt x="7325" y="17857"/>
                        <a:pt x="5123" y="19124"/>
                      </a:cubicBezTo>
                      <a:cubicBezTo>
                        <a:pt x="4656" y="19358"/>
                        <a:pt x="4156" y="19591"/>
                        <a:pt x="3655" y="19825"/>
                      </a:cubicBezTo>
                      <a:cubicBezTo>
                        <a:pt x="4189" y="17723"/>
                        <a:pt x="4723" y="15588"/>
                        <a:pt x="5290" y="13520"/>
                      </a:cubicBezTo>
                      <a:close/>
                      <a:moveTo>
                        <a:pt x="8603" y="1"/>
                      </a:moveTo>
                      <a:cubicBezTo>
                        <a:pt x="8508" y="1"/>
                        <a:pt x="8416" y="52"/>
                        <a:pt x="8359" y="177"/>
                      </a:cubicBezTo>
                      <a:cubicBezTo>
                        <a:pt x="8125" y="678"/>
                        <a:pt x="7992" y="1212"/>
                        <a:pt x="7825" y="1745"/>
                      </a:cubicBezTo>
                      <a:cubicBezTo>
                        <a:pt x="7658" y="2279"/>
                        <a:pt x="7491" y="2813"/>
                        <a:pt x="7358" y="3380"/>
                      </a:cubicBezTo>
                      <a:cubicBezTo>
                        <a:pt x="7024" y="4414"/>
                        <a:pt x="6724" y="5481"/>
                        <a:pt x="6424" y="6549"/>
                      </a:cubicBezTo>
                      <a:cubicBezTo>
                        <a:pt x="5824" y="8684"/>
                        <a:pt x="5223" y="10852"/>
                        <a:pt x="4656" y="12987"/>
                      </a:cubicBezTo>
                      <a:cubicBezTo>
                        <a:pt x="3522" y="17323"/>
                        <a:pt x="2421" y="21660"/>
                        <a:pt x="1454" y="26029"/>
                      </a:cubicBezTo>
                      <a:cubicBezTo>
                        <a:pt x="1187" y="27264"/>
                        <a:pt x="920" y="28464"/>
                        <a:pt x="687" y="29699"/>
                      </a:cubicBezTo>
                      <a:cubicBezTo>
                        <a:pt x="453" y="30933"/>
                        <a:pt x="153" y="32134"/>
                        <a:pt x="19" y="33368"/>
                      </a:cubicBezTo>
                      <a:cubicBezTo>
                        <a:pt x="1" y="33498"/>
                        <a:pt x="96" y="33566"/>
                        <a:pt x="196" y="33566"/>
                      </a:cubicBezTo>
                      <a:cubicBezTo>
                        <a:pt x="275" y="33566"/>
                        <a:pt x="357" y="33523"/>
                        <a:pt x="386" y="33435"/>
                      </a:cubicBezTo>
                      <a:cubicBezTo>
                        <a:pt x="720" y="32367"/>
                        <a:pt x="920" y="31266"/>
                        <a:pt x="1187" y="30199"/>
                      </a:cubicBezTo>
                      <a:cubicBezTo>
                        <a:pt x="1420" y="29098"/>
                        <a:pt x="1687" y="28031"/>
                        <a:pt x="1954" y="26963"/>
                      </a:cubicBezTo>
                      <a:cubicBezTo>
                        <a:pt x="2388" y="25095"/>
                        <a:pt x="2821" y="23261"/>
                        <a:pt x="3255" y="21426"/>
                      </a:cubicBezTo>
                      <a:cubicBezTo>
                        <a:pt x="3422" y="21293"/>
                        <a:pt x="3489" y="21059"/>
                        <a:pt x="3389" y="20926"/>
                      </a:cubicBezTo>
                      <a:cubicBezTo>
                        <a:pt x="3455" y="20859"/>
                        <a:pt x="3555" y="20826"/>
                        <a:pt x="3622" y="20759"/>
                      </a:cubicBezTo>
                      <a:cubicBezTo>
                        <a:pt x="3755" y="20659"/>
                        <a:pt x="3889" y="20559"/>
                        <a:pt x="4022" y="20492"/>
                      </a:cubicBezTo>
                      <a:cubicBezTo>
                        <a:pt x="4323" y="20292"/>
                        <a:pt x="4623" y="20092"/>
                        <a:pt x="4923" y="19925"/>
                      </a:cubicBezTo>
                      <a:cubicBezTo>
                        <a:pt x="5523" y="19525"/>
                        <a:pt x="6157" y="19191"/>
                        <a:pt x="6791" y="18858"/>
                      </a:cubicBezTo>
                      <a:cubicBezTo>
                        <a:pt x="8059" y="18224"/>
                        <a:pt x="9393" y="17657"/>
                        <a:pt x="10727" y="17090"/>
                      </a:cubicBezTo>
                      <a:cubicBezTo>
                        <a:pt x="11428" y="16823"/>
                        <a:pt x="12161" y="16522"/>
                        <a:pt x="12895" y="16256"/>
                      </a:cubicBezTo>
                      <a:cubicBezTo>
                        <a:pt x="15264" y="17056"/>
                        <a:pt x="17632" y="17857"/>
                        <a:pt x="20000" y="18691"/>
                      </a:cubicBezTo>
                      <a:cubicBezTo>
                        <a:pt x="20701" y="18924"/>
                        <a:pt x="21435" y="19191"/>
                        <a:pt x="22135" y="19425"/>
                      </a:cubicBezTo>
                      <a:cubicBezTo>
                        <a:pt x="22769" y="19625"/>
                        <a:pt x="23369" y="19892"/>
                        <a:pt x="24003" y="20092"/>
                      </a:cubicBezTo>
                      <a:cubicBezTo>
                        <a:pt x="24437" y="22293"/>
                        <a:pt x="24904" y="24462"/>
                        <a:pt x="25338" y="26663"/>
                      </a:cubicBezTo>
                      <a:cubicBezTo>
                        <a:pt x="25571" y="27797"/>
                        <a:pt x="25805" y="28931"/>
                        <a:pt x="26005" y="30066"/>
                      </a:cubicBezTo>
                      <a:cubicBezTo>
                        <a:pt x="26138" y="30633"/>
                        <a:pt x="26238" y="31233"/>
                        <a:pt x="26372" y="31800"/>
                      </a:cubicBezTo>
                      <a:cubicBezTo>
                        <a:pt x="26472" y="32401"/>
                        <a:pt x="26538" y="33001"/>
                        <a:pt x="26772" y="33568"/>
                      </a:cubicBezTo>
                      <a:cubicBezTo>
                        <a:pt x="26818" y="33691"/>
                        <a:pt x="26942" y="33757"/>
                        <a:pt x="27062" y="33757"/>
                      </a:cubicBezTo>
                      <a:cubicBezTo>
                        <a:pt x="27203" y="33757"/>
                        <a:pt x="27339" y="33666"/>
                        <a:pt x="27339" y="33468"/>
                      </a:cubicBezTo>
                      <a:cubicBezTo>
                        <a:pt x="27306" y="32968"/>
                        <a:pt x="27172" y="32467"/>
                        <a:pt x="27072" y="32000"/>
                      </a:cubicBezTo>
                      <a:lnTo>
                        <a:pt x="27105" y="32000"/>
                      </a:lnTo>
                      <a:cubicBezTo>
                        <a:pt x="27005" y="31500"/>
                        <a:pt x="26905" y="30966"/>
                        <a:pt x="26805" y="30466"/>
                      </a:cubicBezTo>
                      <a:cubicBezTo>
                        <a:pt x="26572" y="29432"/>
                        <a:pt x="26372" y="28398"/>
                        <a:pt x="26171" y="27364"/>
                      </a:cubicBezTo>
                      <a:cubicBezTo>
                        <a:pt x="25771" y="25362"/>
                        <a:pt x="25338" y="23327"/>
                        <a:pt x="24937" y="21326"/>
                      </a:cubicBezTo>
                      <a:cubicBezTo>
                        <a:pt x="24837" y="20859"/>
                        <a:pt x="24770" y="20459"/>
                        <a:pt x="24670" y="20025"/>
                      </a:cubicBezTo>
                      <a:cubicBezTo>
                        <a:pt x="24737" y="19892"/>
                        <a:pt x="24704" y="19725"/>
                        <a:pt x="24604" y="19625"/>
                      </a:cubicBezTo>
                      <a:cubicBezTo>
                        <a:pt x="23870" y="16122"/>
                        <a:pt x="23136" y="12620"/>
                        <a:pt x="22402" y="9117"/>
                      </a:cubicBezTo>
                      <a:cubicBezTo>
                        <a:pt x="22135" y="8016"/>
                        <a:pt x="21902" y="6882"/>
                        <a:pt x="21668" y="5748"/>
                      </a:cubicBezTo>
                      <a:cubicBezTo>
                        <a:pt x="21401" y="4614"/>
                        <a:pt x="21201" y="3413"/>
                        <a:pt x="20801" y="2279"/>
                      </a:cubicBezTo>
                      <a:cubicBezTo>
                        <a:pt x="20787" y="2207"/>
                        <a:pt x="20716" y="2172"/>
                        <a:pt x="20643" y="2172"/>
                      </a:cubicBezTo>
                      <a:cubicBezTo>
                        <a:pt x="20548" y="2172"/>
                        <a:pt x="20448" y="2232"/>
                        <a:pt x="20467" y="2346"/>
                      </a:cubicBezTo>
                      <a:cubicBezTo>
                        <a:pt x="20567" y="3346"/>
                        <a:pt x="20801" y="4347"/>
                        <a:pt x="21001" y="5314"/>
                      </a:cubicBezTo>
                      <a:cubicBezTo>
                        <a:pt x="21201" y="6349"/>
                        <a:pt x="21401" y="7383"/>
                        <a:pt x="21635" y="8417"/>
                      </a:cubicBezTo>
                      <a:cubicBezTo>
                        <a:pt x="21802" y="9351"/>
                        <a:pt x="22002" y="10285"/>
                        <a:pt x="22202" y="11219"/>
                      </a:cubicBezTo>
                      <a:cubicBezTo>
                        <a:pt x="21635" y="11486"/>
                        <a:pt x="21101" y="11752"/>
                        <a:pt x="20534" y="12019"/>
                      </a:cubicBezTo>
                      <a:cubicBezTo>
                        <a:pt x="19900" y="12319"/>
                        <a:pt x="19300" y="12620"/>
                        <a:pt x="18666" y="12920"/>
                      </a:cubicBezTo>
                      <a:cubicBezTo>
                        <a:pt x="17399" y="13520"/>
                        <a:pt x="16164" y="14087"/>
                        <a:pt x="14897" y="14654"/>
                      </a:cubicBezTo>
                      <a:cubicBezTo>
                        <a:pt x="14230" y="14988"/>
                        <a:pt x="13562" y="15255"/>
                        <a:pt x="12895" y="15555"/>
                      </a:cubicBezTo>
                      <a:cubicBezTo>
                        <a:pt x="11728" y="15155"/>
                        <a:pt x="10527" y="14755"/>
                        <a:pt x="9326" y="14354"/>
                      </a:cubicBezTo>
                      <a:cubicBezTo>
                        <a:pt x="8626" y="14121"/>
                        <a:pt x="7925" y="13887"/>
                        <a:pt x="7225" y="13687"/>
                      </a:cubicBezTo>
                      <a:cubicBezTo>
                        <a:pt x="6891" y="13554"/>
                        <a:pt x="6524" y="13454"/>
                        <a:pt x="6157" y="13354"/>
                      </a:cubicBezTo>
                      <a:cubicBezTo>
                        <a:pt x="5949" y="13294"/>
                        <a:pt x="5688" y="13182"/>
                        <a:pt x="5468" y="13182"/>
                      </a:cubicBezTo>
                      <a:cubicBezTo>
                        <a:pt x="5441" y="13182"/>
                        <a:pt x="5415" y="13183"/>
                        <a:pt x="5390" y="13187"/>
                      </a:cubicBezTo>
                      <a:cubicBezTo>
                        <a:pt x="5857" y="11319"/>
                        <a:pt x="6391" y="9451"/>
                        <a:pt x="6891" y="7616"/>
                      </a:cubicBezTo>
                      <a:cubicBezTo>
                        <a:pt x="7225" y="6415"/>
                        <a:pt x="7558" y="5248"/>
                        <a:pt x="7925" y="4080"/>
                      </a:cubicBezTo>
                      <a:cubicBezTo>
                        <a:pt x="8092" y="3480"/>
                        <a:pt x="8259" y="2879"/>
                        <a:pt x="8459" y="2279"/>
                      </a:cubicBezTo>
                      <a:cubicBezTo>
                        <a:pt x="8626" y="1645"/>
                        <a:pt x="8859" y="1045"/>
                        <a:pt x="8959" y="411"/>
                      </a:cubicBezTo>
                      <a:cubicBezTo>
                        <a:pt x="8981" y="191"/>
                        <a:pt x="8786" y="1"/>
                        <a:pt x="8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Google Shape;1188;p35"/>
                <p:cNvSpPr/>
                <p:nvPr/>
              </p:nvSpPr>
              <p:spPr>
                <a:xfrm>
                  <a:off x="5779915" y="2963242"/>
                  <a:ext cx="135223" cy="116306"/>
                </a:xfrm>
                <a:custGeom>
                  <a:rect b="b" l="l" r="r" t="t"/>
                  <a:pathLst>
                    <a:path extrusionOk="0" h="5595" w="6505">
                      <a:moveTo>
                        <a:pt x="5066" y="0"/>
                      </a:moveTo>
                      <a:cubicBezTo>
                        <a:pt x="4863" y="0"/>
                        <a:pt x="4670" y="53"/>
                        <a:pt x="4503" y="157"/>
                      </a:cubicBezTo>
                      <a:lnTo>
                        <a:pt x="3036" y="957"/>
                      </a:lnTo>
                      <a:cubicBezTo>
                        <a:pt x="2965" y="981"/>
                        <a:pt x="2894" y="1005"/>
                        <a:pt x="2823" y="1005"/>
                      </a:cubicBezTo>
                      <a:cubicBezTo>
                        <a:pt x="2794" y="1005"/>
                        <a:pt x="2765" y="1001"/>
                        <a:pt x="2735" y="991"/>
                      </a:cubicBezTo>
                      <a:lnTo>
                        <a:pt x="400" y="290"/>
                      </a:lnTo>
                      <a:lnTo>
                        <a:pt x="0" y="3960"/>
                      </a:lnTo>
                      <a:lnTo>
                        <a:pt x="6505" y="5594"/>
                      </a:lnTo>
                      <a:lnTo>
                        <a:pt x="6238" y="1791"/>
                      </a:lnTo>
                      <a:lnTo>
                        <a:pt x="5437" y="57"/>
                      </a:lnTo>
                      <a:cubicBezTo>
                        <a:pt x="5312" y="19"/>
                        <a:pt x="5187" y="0"/>
                        <a:pt x="5066" y="0"/>
                      </a:cubicBezTo>
                      <a:close/>
                    </a:path>
                  </a:pathLst>
                </a:custGeom>
                <a:solidFill>
                  <a:srgbClr val="EDC4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35"/>
                <p:cNvSpPr/>
                <p:nvPr/>
              </p:nvSpPr>
              <p:spPr>
                <a:xfrm>
                  <a:off x="4662816" y="2841802"/>
                  <a:ext cx="728103" cy="790902"/>
                </a:xfrm>
                <a:custGeom>
                  <a:rect b="b" l="l" r="r" t="t"/>
                  <a:pathLst>
                    <a:path extrusionOk="0" h="38047" w="35026">
                      <a:moveTo>
                        <a:pt x="11090" y="1"/>
                      </a:moveTo>
                      <a:cubicBezTo>
                        <a:pt x="9152" y="1"/>
                        <a:pt x="7298" y="510"/>
                        <a:pt x="5872" y="1829"/>
                      </a:cubicBezTo>
                      <a:cubicBezTo>
                        <a:pt x="3937" y="3597"/>
                        <a:pt x="3370" y="6399"/>
                        <a:pt x="3036" y="9001"/>
                      </a:cubicBezTo>
                      <a:cubicBezTo>
                        <a:pt x="1935" y="17841"/>
                        <a:pt x="1" y="32084"/>
                        <a:pt x="10108" y="36254"/>
                      </a:cubicBezTo>
                      <a:cubicBezTo>
                        <a:pt x="12309" y="37188"/>
                        <a:pt x="14745" y="37521"/>
                        <a:pt x="17113" y="37722"/>
                      </a:cubicBezTo>
                      <a:cubicBezTo>
                        <a:pt x="19522" y="37934"/>
                        <a:pt x="21932" y="38046"/>
                        <a:pt x="24342" y="38046"/>
                      </a:cubicBezTo>
                      <a:cubicBezTo>
                        <a:pt x="25335" y="38046"/>
                        <a:pt x="26327" y="38027"/>
                        <a:pt x="27320" y="37988"/>
                      </a:cubicBezTo>
                      <a:cubicBezTo>
                        <a:pt x="29388" y="37888"/>
                        <a:pt x="31423" y="37722"/>
                        <a:pt x="33391" y="37154"/>
                      </a:cubicBezTo>
                      <a:cubicBezTo>
                        <a:pt x="33858" y="37021"/>
                        <a:pt x="34392" y="36821"/>
                        <a:pt x="34659" y="36387"/>
                      </a:cubicBezTo>
                      <a:cubicBezTo>
                        <a:pt x="35026" y="35854"/>
                        <a:pt x="34826" y="35053"/>
                        <a:pt x="34392" y="34553"/>
                      </a:cubicBezTo>
                      <a:cubicBezTo>
                        <a:pt x="33958" y="34052"/>
                        <a:pt x="33324" y="33752"/>
                        <a:pt x="32724" y="33485"/>
                      </a:cubicBezTo>
                      <a:cubicBezTo>
                        <a:pt x="29555" y="31984"/>
                        <a:pt x="24251" y="29916"/>
                        <a:pt x="22317" y="26880"/>
                      </a:cubicBezTo>
                      <a:cubicBezTo>
                        <a:pt x="22283" y="26814"/>
                        <a:pt x="22250" y="26714"/>
                        <a:pt x="22183" y="26647"/>
                      </a:cubicBezTo>
                      <a:lnTo>
                        <a:pt x="22217" y="26647"/>
                      </a:lnTo>
                      <a:cubicBezTo>
                        <a:pt x="21583" y="25446"/>
                        <a:pt x="21750" y="24212"/>
                        <a:pt x="21750" y="22844"/>
                      </a:cubicBezTo>
                      <a:lnTo>
                        <a:pt x="21750" y="16206"/>
                      </a:lnTo>
                      <a:cubicBezTo>
                        <a:pt x="21750" y="12103"/>
                        <a:pt x="23317" y="6432"/>
                        <a:pt x="19982" y="3163"/>
                      </a:cubicBezTo>
                      <a:cubicBezTo>
                        <a:pt x="18914" y="2129"/>
                        <a:pt x="17513" y="1462"/>
                        <a:pt x="16112" y="962"/>
                      </a:cubicBezTo>
                      <a:cubicBezTo>
                        <a:pt x="14528" y="387"/>
                        <a:pt x="12778" y="1"/>
                        <a:pt x="110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0" name="Google Shape;1190;p35"/>
                <p:cNvSpPr/>
                <p:nvPr/>
              </p:nvSpPr>
              <p:spPr>
                <a:xfrm>
                  <a:off x="5615569" y="3769465"/>
                  <a:ext cx="145637" cy="440362"/>
                </a:xfrm>
                <a:custGeom>
                  <a:rect b="b" l="l" r="r" t="t"/>
                  <a:pathLst>
                    <a:path extrusionOk="0" h="21184" w="7006">
                      <a:moveTo>
                        <a:pt x="4537" y="0"/>
                      </a:moveTo>
                      <a:cubicBezTo>
                        <a:pt x="4070" y="34"/>
                        <a:pt x="3636" y="234"/>
                        <a:pt x="3236" y="467"/>
                      </a:cubicBezTo>
                      <a:cubicBezTo>
                        <a:pt x="2069" y="1201"/>
                        <a:pt x="1235" y="2402"/>
                        <a:pt x="768" y="3703"/>
                      </a:cubicBezTo>
                      <a:cubicBezTo>
                        <a:pt x="301" y="5004"/>
                        <a:pt x="167" y="6405"/>
                        <a:pt x="100" y="7773"/>
                      </a:cubicBezTo>
                      <a:cubicBezTo>
                        <a:pt x="0" y="10008"/>
                        <a:pt x="167" y="12243"/>
                        <a:pt x="467" y="14478"/>
                      </a:cubicBezTo>
                      <a:cubicBezTo>
                        <a:pt x="601" y="15378"/>
                        <a:pt x="534" y="16279"/>
                        <a:pt x="668" y="17179"/>
                      </a:cubicBezTo>
                      <a:cubicBezTo>
                        <a:pt x="801" y="18314"/>
                        <a:pt x="901" y="19448"/>
                        <a:pt x="868" y="20549"/>
                      </a:cubicBezTo>
                      <a:cubicBezTo>
                        <a:pt x="868" y="20710"/>
                        <a:pt x="4805" y="21184"/>
                        <a:pt x="5481" y="21184"/>
                      </a:cubicBezTo>
                      <a:cubicBezTo>
                        <a:pt x="5504" y="21184"/>
                        <a:pt x="5523" y="21183"/>
                        <a:pt x="5538" y="21182"/>
                      </a:cubicBezTo>
                      <a:cubicBezTo>
                        <a:pt x="5771" y="18414"/>
                        <a:pt x="6005" y="15678"/>
                        <a:pt x="6238" y="12943"/>
                      </a:cubicBezTo>
                      <a:cubicBezTo>
                        <a:pt x="6472" y="10241"/>
                        <a:pt x="6505" y="7539"/>
                        <a:pt x="6805" y="4837"/>
                      </a:cubicBezTo>
                      <a:cubicBezTo>
                        <a:pt x="6905" y="3837"/>
                        <a:pt x="7005" y="2802"/>
                        <a:pt x="6705" y="1835"/>
                      </a:cubicBezTo>
                      <a:cubicBezTo>
                        <a:pt x="6405" y="868"/>
                        <a:pt x="5538" y="0"/>
                        <a:pt x="4537" y="0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1" name="Google Shape;1191;p35"/>
                <p:cNvSpPr/>
                <p:nvPr/>
              </p:nvSpPr>
              <p:spPr>
                <a:xfrm>
                  <a:off x="5053912" y="3233417"/>
                  <a:ext cx="749597" cy="330542"/>
                </a:xfrm>
                <a:custGeom>
                  <a:rect b="b" l="l" r="r" t="t"/>
                  <a:pathLst>
                    <a:path extrusionOk="0" h="15901" w="36060">
                      <a:moveTo>
                        <a:pt x="3502" y="0"/>
                      </a:moveTo>
                      <a:cubicBezTo>
                        <a:pt x="3164" y="0"/>
                        <a:pt x="2890" y="31"/>
                        <a:pt x="2702" y="102"/>
                      </a:cubicBezTo>
                      <a:cubicBezTo>
                        <a:pt x="0" y="1070"/>
                        <a:pt x="2368" y="6540"/>
                        <a:pt x="2435" y="9543"/>
                      </a:cubicBezTo>
                      <a:cubicBezTo>
                        <a:pt x="2535" y="12411"/>
                        <a:pt x="4503" y="15413"/>
                        <a:pt x="7606" y="15513"/>
                      </a:cubicBezTo>
                      <a:lnTo>
                        <a:pt x="7806" y="15513"/>
                      </a:lnTo>
                      <a:cubicBezTo>
                        <a:pt x="12442" y="15513"/>
                        <a:pt x="17112" y="15547"/>
                        <a:pt x="21749" y="15580"/>
                      </a:cubicBezTo>
                      <a:cubicBezTo>
                        <a:pt x="23951" y="15580"/>
                        <a:pt x="26152" y="15814"/>
                        <a:pt x="28354" y="15847"/>
                      </a:cubicBezTo>
                      <a:cubicBezTo>
                        <a:pt x="29048" y="15847"/>
                        <a:pt x="29811" y="15900"/>
                        <a:pt x="30575" y="15900"/>
                      </a:cubicBezTo>
                      <a:cubicBezTo>
                        <a:pt x="31721" y="15900"/>
                        <a:pt x="32870" y="15780"/>
                        <a:pt x="33791" y="15180"/>
                      </a:cubicBezTo>
                      <a:cubicBezTo>
                        <a:pt x="35359" y="14146"/>
                        <a:pt x="36059" y="12278"/>
                        <a:pt x="35792" y="10510"/>
                      </a:cubicBezTo>
                      <a:lnTo>
                        <a:pt x="35792" y="10510"/>
                      </a:lnTo>
                      <a:lnTo>
                        <a:pt x="35826" y="10543"/>
                      </a:lnTo>
                      <a:cubicBezTo>
                        <a:pt x="35759" y="10176"/>
                        <a:pt x="35559" y="9843"/>
                        <a:pt x="35525" y="9476"/>
                      </a:cubicBezTo>
                      <a:cubicBezTo>
                        <a:pt x="35192" y="2571"/>
                        <a:pt x="17379" y="1937"/>
                        <a:pt x="12709" y="1604"/>
                      </a:cubicBezTo>
                      <a:cubicBezTo>
                        <a:pt x="11309" y="1516"/>
                        <a:pt x="5853" y="0"/>
                        <a:pt x="3502" y="0"/>
                      </a:cubicBezTo>
                      <a:close/>
                    </a:path>
                  </a:pathLst>
                </a:custGeom>
                <a:solidFill>
                  <a:srgbClr val="73CA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2" name="Google Shape;1192;p35"/>
                <p:cNvSpPr/>
                <p:nvPr/>
              </p:nvSpPr>
              <p:spPr>
                <a:xfrm>
                  <a:off x="4847263" y="3269575"/>
                  <a:ext cx="949989" cy="417413"/>
                </a:xfrm>
                <a:custGeom>
                  <a:rect b="b" l="l" r="r" t="t"/>
                  <a:pathLst>
                    <a:path extrusionOk="0" h="20080" w="45700">
                      <a:moveTo>
                        <a:pt x="5116" y="0"/>
                      </a:moveTo>
                      <a:cubicBezTo>
                        <a:pt x="3127" y="0"/>
                        <a:pt x="1212" y="384"/>
                        <a:pt x="468" y="2003"/>
                      </a:cubicBezTo>
                      <a:cubicBezTo>
                        <a:pt x="1" y="3037"/>
                        <a:pt x="1" y="4204"/>
                        <a:pt x="167" y="5338"/>
                      </a:cubicBezTo>
                      <a:cubicBezTo>
                        <a:pt x="301" y="6339"/>
                        <a:pt x="568" y="7306"/>
                        <a:pt x="1068" y="8207"/>
                      </a:cubicBezTo>
                      <a:cubicBezTo>
                        <a:pt x="2002" y="9942"/>
                        <a:pt x="3803" y="11076"/>
                        <a:pt x="5605" y="11976"/>
                      </a:cubicBezTo>
                      <a:cubicBezTo>
                        <a:pt x="9608" y="13911"/>
                        <a:pt x="13410" y="14078"/>
                        <a:pt x="17713" y="14612"/>
                      </a:cubicBezTo>
                      <a:cubicBezTo>
                        <a:pt x="21549" y="15112"/>
                        <a:pt x="25319" y="16446"/>
                        <a:pt x="29222" y="16846"/>
                      </a:cubicBezTo>
                      <a:cubicBezTo>
                        <a:pt x="32824" y="17180"/>
                        <a:pt x="35926" y="19148"/>
                        <a:pt x="39429" y="19949"/>
                      </a:cubicBezTo>
                      <a:cubicBezTo>
                        <a:pt x="39629" y="19982"/>
                        <a:pt x="39796" y="20015"/>
                        <a:pt x="39963" y="20049"/>
                      </a:cubicBezTo>
                      <a:cubicBezTo>
                        <a:pt x="40161" y="20070"/>
                        <a:pt x="40355" y="20080"/>
                        <a:pt x="40547" y="20080"/>
                      </a:cubicBezTo>
                      <a:cubicBezTo>
                        <a:pt x="42807" y="20080"/>
                        <a:pt x="44577" y="18650"/>
                        <a:pt x="45100" y="16313"/>
                      </a:cubicBezTo>
                      <a:cubicBezTo>
                        <a:pt x="45700" y="13511"/>
                        <a:pt x="44132" y="10909"/>
                        <a:pt x="41197" y="8941"/>
                      </a:cubicBezTo>
                      <a:cubicBezTo>
                        <a:pt x="37694" y="6639"/>
                        <a:pt x="23651" y="3203"/>
                        <a:pt x="21716" y="2470"/>
                      </a:cubicBezTo>
                      <a:cubicBezTo>
                        <a:pt x="17713" y="868"/>
                        <a:pt x="13677" y="501"/>
                        <a:pt x="9441" y="301"/>
                      </a:cubicBezTo>
                      <a:cubicBezTo>
                        <a:pt x="8319" y="242"/>
                        <a:pt x="6695" y="0"/>
                        <a:pt x="51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Google Shape;1193;p35"/>
                <p:cNvSpPr/>
                <p:nvPr/>
              </p:nvSpPr>
              <p:spPr>
                <a:xfrm>
                  <a:off x="5445673" y="3417782"/>
                  <a:ext cx="349500" cy="675490"/>
                </a:xfrm>
                <a:custGeom>
                  <a:rect b="b" l="l" r="r" t="t"/>
                  <a:pathLst>
                    <a:path extrusionOk="0" h="32495" w="16813">
                      <a:moveTo>
                        <a:pt x="5734" y="1"/>
                      </a:moveTo>
                      <a:cubicBezTo>
                        <a:pt x="4102" y="1"/>
                        <a:pt x="2519" y="925"/>
                        <a:pt x="1669" y="2542"/>
                      </a:cubicBezTo>
                      <a:cubicBezTo>
                        <a:pt x="1" y="5710"/>
                        <a:pt x="1869" y="9847"/>
                        <a:pt x="2369" y="13082"/>
                      </a:cubicBezTo>
                      <a:cubicBezTo>
                        <a:pt x="2703" y="15351"/>
                        <a:pt x="2636" y="17586"/>
                        <a:pt x="3170" y="19854"/>
                      </a:cubicBezTo>
                      <a:cubicBezTo>
                        <a:pt x="3704" y="22222"/>
                        <a:pt x="4504" y="24557"/>
                        <a:pt x="5338" y="26826"/>
                      </a:cubicBezTo>
                      <a:cubicBezTo>
                        <a:pt x="5772" y="28060"/>
                        <a:pt x="6305" y="29528"/>
                        <a:pt x="7173" y="30662"/>
                      </a:cubicBezTo>
                      <a:cubicBezTo>
                        <a:pt x="7640" y="31262"/>
                        <a:pt x="8173" y="31762"/>
                        <a:pt x="8874" y="32096"/>
                      </a:cubicBezTo>
                      <a:cubicBezTo>
                        <a:pt x="9449" y="32368"/>
                        <a:pt x="10166" y="32494"/>
                        <a:pt x="10921" y="32494"/>
                      </a:cubicBezTo>
                      <a:cubicBezTo>
                        <a:pt x="12485" y="32494"/>
                        <a:pt x="14211" y="31951"/>
                        <a:pt x="15178" y="31029"/>
                      </a:cubicBezTo>
                      <a:cubicBezTo>
                        <a:pt x="16813" y="29528"/>
                        <a:pt x="15278" y="25525"/>
                        <a:pt x="14978" y="23623"/>
                      </a:cubicBezTo>
                      <a:cubicBezTo>
                        <a:pt x="14511" y="20755"/>
                        <a:pt x="14011" y="17886"/>
                        <a:pt x="13444" y="15017"/>
                      </a:cubicBezTo>
                      <a:cubicBezTo>
                        <a:pt x="12577" y="10514"/>
                        <a:pt x="12410" y="4009"/>
                        <a:pt x="8440" y="940"/>
                      </a:cubicBezTo>
                      <a:cubicBezTo>
                        <a:pt x="7606" y="300"/>
                        <a:pt x="6662" y="1"/>
                        <a:pt x="573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5"/>
                <p:cNvSpPr/>
                <p:nvPr/>
              </p:nvSpPr>
              <p:spPr>
                <a:xfrm>
                  <a:off x="5143360" y="2676624"/>
                  <a:ext cx="536026" cy="483746"/>
                </a:xfrm>
                <a:custGeom>
                  <a:rect b="b" l="l" r="r" t="t"/>
                  <a:pathLst>
                    <a:path extrusionOk="0" h="23271" w="25786">
                      <a:moveTo>
                        <a:pt x="2485" y="1"/>
                      </a:moveTo>
                      <a:cubicBezTo>
                        <a:pt x="1859" y="1"/>
                        <a:pt x="1342" y="233"/>
                        <a:pt x="1134" y="869"/>
                      </a:cubicBezTo>
                      <a:cubicBezTo>
                        <a:pt x="0" y="4138"/>
                        <a:pt x="1768" y="8307"/>
                        <a:pt x="3369" y="11310"/>
                      </a:cubicBezTo>
                      <a:cubicBezTo>
                        <a:pt x="4537" y="13578"/>
                        <a:pt x="5804" y="17080"/>
                        <a:pt x="7706" y="18748"/>
                      </a:cubicBezTo>
                      <a:cubicBezTo>
                        <a:pt x="11141" y="21750"/>
                        <a:pt x="15978" y="22451"/>
                        <a:pt x="20281" y="23218"/>
                      </a:cubicBezTo>
                      <a:cubicBezTo>
                        <a:pt x="20494" y="23254"/>
                        <a:pt x="20704" y="23270"/>
                        <a:pt x="20913" y="23270"/>
                      </a:cubicBezTo>
                      <a:cubicBezTo>
                        <a:pt x="22248" y="23270"/>
                        <a:pt x="23525" y="22619"/>
                        <a:pt x="24851" y="22418"/>
                      </a:cubicBezTo>
                      <a:cubicBezTo>
                        <a:pt x="25018" y="22017"/>
                        <a:pt x="25785" y="16947"/>
                        <a:pt x="25518" y="16914"/>
                      </a:cubicBezTo>
                      <a:cubicBezTo>
                        <a:pt x="23650" y="16647"/>
                        <a:pt x="21382" y="15880"/>
                        <a:pt x="19614" y="15413"/>
                      </a:cubicBezTo>
                      <a:cubicBezTo>
                        <a:pt x="17212" y="14745"/>
                        <a:pt x="14644" y="14378"/>
                        <a:pt x="12943" y="12244"/>
                      </a:cubicBezTo>
                      <a:cubicBezTo>
                        <a:pt x="10541" y="9175"/>
                        <a:pt x="10207" y="5172"/>
                        <a:pt x="7539" y="2403"/>
                      </a:cubicBezTo>
                      <a:cubicBezTo>
                        <a:pt x="7205" y="2070"/>
                        <a:pt x="6038" y="1469"/>
                        <a:pt x="5671" y="1202"/>
                      </a:cubicBezTo>
                      <a:cubicBezTo>
                        <a:pt x="4974" y="695"/>
                        <a:pt x="3567" y="1"/>
                        <a:pt x="24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5"/>
                <p:cNvSpPr/>
                <p:nvPr/>
              </p:nvSpPr>
              <p:spPr>
                <a:xfrm>
                  <a:off x="4836870" y="2666355"/>
                  <a:ext cx="465993" cy="689168"/>
                </a:xfrm>
                <a:custGeom>
                  <a:rect b="b" l="l" r="r" t="t"/>
                  <a:pathLst>
                    <a:path extrusionOk="0" h="33153" w="22417">
                      <a:moveTo>
                        <a:pt x="14987" y="0"/>
                      </a:moveTo>
                      <a:cubicBezTo>
                        <a:pt x="13073" y="0"/>
                        <a:pt x="11168" y="218"/>
                        <a:pt x="9307" y="929"/>
                      </a:cubicBezTo>
                      <a:cubicBezTo>
                        <a:pt x="4070" y="2997"/>
                        <a:pt x="2802" y="7467"/>
                        <a:pt x="2202" y="12638"/>
                      </a:cubicBezTo>
                      <a:cubicBezTo>
                        <a:pt x="1935" y="14806"/>
                        <a:pt x="2202" y="16073"/>
                        <a:pt x="1935" y="18242"/>
                      </a:cubicBezTo>
                      <a:cubicBezTo>
                        <a:pt x="1368" y="23045"/>
                        <a:pt x="0" y="28449"/>
                        <a:pt x="367" y="33152"/>
                      </a:cubicBezTo>
                      <a:cubicBezTo>
                        <a:pt x="7105" y="32185"/>
                        <a:pt x="14444" y="30851"/>
                        <a:pt x="20748" y="28249"/>
                      </a:cubicBezTo>
                      <a:cubicBezTo>
                        <a:pt x="20815" y="28249"/>
                        <a:pt x="20515" y="25247"/>
                        <a:pt x="20515" y="24946"/>
                      </a:cubicBezTo>
                      <a:cubicBezTo>
                        <a:pt x="20482" y="23846"/>
                        <a:pt x="20515" y="22711"/>
                        <a:pt x="20582" y="21611"/>
                      </a:cubicBezTo>
                      <a:cubicBezTo>
                        <a:pt x="20748" y="19376"/>
                        <a:pt x="21049" y="17174"/>
                        <a:pt x="21349" y="14973"/>
                      </a:cubicBezTo>
                      <a:cubicBezTo>
                        <a:pt x="21582" y="13038"/>
                        <a:pt x="21816" y="11103"/>
                        <a:pt x="21949" y="9168"/>
                      </a:cubicBezTo>
                      <a:cubicBezTo>
                        <a:pt x="22083" y="7234"/>
                        <a:pt x="21883" y="5299"/>
                        <a:pt x="21983" y="3398"/>
                      </a:cubicBezTo>
                      <a:cubicBezTo>
                        <a:pt x="21983" y="3331"/>
                        <a:pt x="21983" y="3298"/>
                        <a:pt x="21983" y="3231"/>
                      </a:cubicBezTo>
                      <a:cubicBezTo>
                        <a:pt x="21983" y="2931"/>
                        <a:pt x="22416" y="3164"/>
                        <a:pt x="22283" y="2897"/>
                      </a:cubicBezTo>
                      <a:cubicBezTo>
                        <a:pt x="22116" y="2597"/>
                        <a:pt x="21416" y="1830"/>
                        <a:pt x="21149" y="1630"/>
                      </a:cubicBezTo>
                      <a:cubicBezTo>
                        <a:pt x="19714" y="662"/>
                        <a:pt x="17980" y="62"/>
                        <a:pt x="16245" y="29"/>
                      </a:cubicBezTo>
                      <a:cubicBezTo>
                        <a:pt x="15826" y="11"/>
                        <a:pt x="15406" y="0"/>
                        <a:pt x="149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5"/>
                <p:cNvSpPr/>
                <p:nvPr/>
              </p:nvSpPr>
              <p:spPr>
                <a:xfrm>
                  <a:off x="5087879" y="2444262"/>
                  <a:ext cx="178918" cy="276287"/>
                </a:xfrm>
                <a:custGeom>
                  <a:rect b="b" l="l" r="r" t="t"/>
                  <a:pathLst>
                    <a:path extrusionOk="0" h="13291" w="8607">
                      <a:moveTo>
                        <a:pt x="5096" y="0"/>
                      </a:moveTo>
                      <a:cubicBezTo>
                        <a:pt x="4219" y="0"/>
                        <a:pt x="3244" y="375"/>
                        <a:pt x="2469" y="539"/>
                      </a:cubicBezTo>
                      <a:cubicBezTo>
                        <a:pt x="968" y="839"/>
                        <a:pt x="1" y="2306"/>
                        <a:pt x="301" y="3808"/>
                      </a:cubicBezTo>
                      <a:cubicBezTo>
                        <a:pt x="401" y="4208"/>
                        <a:pt x="468" y="4608"/>
                        <a:pt x="568" y="5042"/>
                      </a:cubicBezTo>
                      <a:cubicBezTo>
                        <a:pt x="701" y="5609"/>
                        <a:pt x="634" y="6076"/>
                        <a:pt x="1001" y="6576"/>
                      </a:cubicBezTo>
                      <a:cubicBezTo>
                        <a:pt x="1135" y="6743"/>
                        <a:pt x="1302" y="6910"/>
                        <a:pt x="1368" y="7143"/>
                      </a:cubicBezTo>
                      <a:cubicBezTo>
                        <a:pt x="1402" y="7243"/>
                        <a:pt x="1402" y="7377"/>
                        <a:pt x="1402" y="7510"/>
                      </a:cubicBezTo>
                      <a:cubicBezTo>
                        <a:pt x="1435" y="8644"/>
                        <a:pt x="1001" y="9812"/>
                        <a:pt x="701" y="10913"/>
                      </a:cubicBezTo>
                      <a:cubicBezTo>
                        <a:pt x="601" y="11346"/>
                        <a:pt x="601" y="11780"/>
                        <a:pt x="701" y="12180"/>
                      </a:cubicBezTo>
                      <a:cubicBezTo>
                        <a:pt x="1455" y="12995"/>
                        <a:pt x="2727" y="13291"/>
                        <a:pt x="3852" y="13291"/>
                      </a:cubicBezTo>
                      <a:cubicBezTo>
                        <a:pt x="3971" y="13291"/>
                        <a:pt x="4088" y="13287"/>
                        <a:pt x="4204" y="13281"/>
                      </a:cubicBezTo>
                      <a:cubicBezTo>
                        <a:pt x="4671" y="13248"/>
                        <a:pt x="5171" y="13148"/>
                        <a:pt x="5671" y="12981"/>
                      </a:cubicBezTo>
                      <a:cubicBezTo>
                        <a:pt x="5838" y="12681"/>
                        <a:pt x="5972" y="12380"/>
                        <a:pt x="6038" y="12013"/>
                      </a:cubicBezTo>
                      <a:cubicBezTo>
                        <a:pt x="6172" y="10979"/>
                        <a:pt x="6205" y="9879"/>
                        <a:pt x="6272" y="8845"/>
                      </a:cubicBezTo>
                      <a:cubicBezTo>
                        <a:pt x="6305" y="8678"/>
                        <a:pt x="6305" y="8544"/>
                        <a:pt x="6372" y="8444"/>
                      </a:cubicBezTo>
                      <a:cubicBezTo>
                        <a:pt x="6439" y="8277"/>
                        <a:pt x="6605" y="8211"/>
                        <a:pt x="6705" y="8111"/>
                      </a:cubicBezTo>
                      <a:cubicBezTo>
                        <a:pt x="8607" y="6743"/>
                        <a:pt x="7906" y="4008"/>
                        <a:pt x="7306" y="2106"/>
                      </a:cubicBezTo>
                      <a:cubicBezTo>
                        <a:pt x="7139" y="1573"/>
                        <a:pt x="6939" y="1006"/>
                        <a:pt x="6572" y="605"/>
                      </a:cubicBezTo>
                      <a:cubicBezTo>
                        <a:pt x="6170" y="152"/>
                        <a:pt x="5653" y="0"/>
                        <a:pt x="5096" y="0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5"/>
                <p:cNvSpPr/>
                <p:nvPr/>
              </p:nvSpPr>
              <p:spPr>
                <a:xfrm>
                  <a:off x="4992194" y="3109067"/>
                  <a:ext cx="414669" cy="91818"/>
                </a:xfrm>
                <a:custGeom>
                  <a:rect b="b" l="l" r="r" t="t"/>
                  <a:pathLst>
                    <a:path extrusionOk="0" h="4417" w="19948">
                      <a:moveTo>
                        <a:pt x="2832" y="1"/>
                      </a:moveTo>
                      <a:cubicBezTo>
                        <a:pt x="2533" y="1"/>
                        <a:pt x="2242" y="40"/>
                        <a:pt x="1968" y="147"/>
                      </a:cubicBezTo>
                      <a:cubicBezTo>
                        <a:pt x="1535" y="314"/>
                        <a:pt x="1168" y="647"/>
                        <a:pt x="868" y="981"/>
                      </a:cubicBezTo>
                      <a:cubicBezTo>
                        <a:pt x="401" y="1514"/>
                        <a:pt x="0" y="2248"/>
                        <a:pt x="67" y="2982"/>
                      </a:cubicBezTo>
                      <a:cubicBezTo>
                        <a:pt x="231" y="4243"/>
                        <a:pt x="1544" y="4355"/>
                        <a:pt x="2617" y="4355"/>
                      </a:cubicBezTo>
                      <a:cubicBezTo>
                        <a:pt x="2851" y="4355"/>
                        <a:pt x="3073" y="4350"/>
                        <a:pt x="3269" y="4350"/>
                      </a:cubicBezTo>
                      <a:cubicBezTo>
                        <a:pt x="5882" y="4350"/>
                        <a:pt x="8521" y="4270"/>
                        <a:pt x="11136" y="4270"/>
                      </a:cubicBezTo>
                      <a:cubicBezTo>
                        <a:pt x="12661" y="4270"/>
                        <a:pt x="14179" y="4297"/>
                        <a:pt x="15678" y="4383"/>
                      </a:cubicBezTo>
                      <a:cubicBezTo>
                        <a:pt x="15889" y="4394"/>
                        <a:pt x="16101" y="4398"/>
                        <a:pt x="16311" y="4398"/>
                      </a:cubicBezTo>
                      <a:cubicBezTo>
                        <a:pt x="16731" y="4398"/>
                        <a:pt x="17146" y="4383"/>
                        <a:pt x="17546" y="4383"/>
                      </a:cubicBezTo>
                      <a:cubicBezTo>
                        <a:pt x="18313" y="4350"/>
                        <a:pt x="19214" y="4417"/>
                        <a:pt x="19948" y="4250"/>
                      </a:cubicBezTo>
                      <a:cubicBezTo>
                        <a:pt x="19948" y="2882"/>
                        <a:pt x="18614" y="1848"/>
                        <a:pt x="17446" y="1514"/>
                      </a:cubicBezTo>
                      <a:cubicBezTo>
                        <a:pt x="16445" y="1214"/>
                        <a:pt x="15478" y="1181"/>
                        <a:pt x="14477" y="1181"/>
                      </a:cubicBezTo>
                      <a:cubicBezTo>
                        <a:pt x="13777" y="1181"/>
                        <a:pt x="13043" y="1181"/>
                        <a:pt x="12309" y="1148"/>
                      </a:cubicBezTo>
                      <a:cubicBezTo>
                        <a:pt x="11342" y="1047"/>
                        <a:pt x="10374" y="781"/>
                        <a:pt x="9407" y="647"/>
                      </a:cubicBezTo>
                      <a:cubicBezTo>
                        <a:pt x="7773" y="380"/>
                        <a:pt x="6105" y="480"/>
                        <a:pt x="4470" y="214"/>
                      </a:cubicBezTo>
                      <a:cubicBezTo>
                        <a:pt x="3934" y="128"/>
                        <a:pt x="3370" y="1"/>
                        <a:pt x="2832" y="1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Google Shape;1198;p35"/>
                <p:cNvSpPr/>
                <p:nvPr/>
              </p:nvSpPr>
              <p:spPr>
                <a:xfrm>
                  <a:off x="4809139" y="2676645"/>
                  <a:ext cx="409119" cy="535943"/>
                </a:xfrm>
                <a:custGeom>
                  <a:rect b="b" l="l" r="r" t="t"/>
                  <a:pathLst>
                    <a:path extrusionOk="0" h="25782" w="19681">
                      <a:moveTo>
                        <a:pt x="12576" y="1"/>
                      </a:moveTo>
                      <a:lnTo>
                        <a:pt x="12576" y="1"/>
                      </a:lnTo>
                      <a:cubicBezTo>
                        <a:pt x="10774" y="201"/>
                        <a:pt x="9040" y="1001"/>
                        <a:pt x="7572" y="2069"/>
                      </a:cubicBezTo>
                      <a:cubicBezTo>
                        <a:pt x="3869" y="4804"/>
                        <a:pt x="1368" y="9107"/>
                        <a:pt x="500" y="13577"/>
                      </a:cubicBezTo>
                      <a:cubicBezTo>
                        <a:pt x="0" y="16212"/>
                        <a:pt x="100" y="19014"/>
                        <a:pt x="1334" y="21382"/>
                      </a:cubicBezTo>
                      <a:cubicBezTo>
                        <a:pt x="3197" y="24879"/>
                        <a:pt x="6981" y="25687"/>
                        <a:pt x="10584" y="25687"/>
                      </a:cubicBezTo>
                      <a:cubicBezTo>
                        <a:pt x="10659" y="25687"/>
                        <a:pt x="10733" y="25686"/>
                        <a:pt x="10808" y="25686"/>
                      </a:cubicBezTo>
                      <a:cubicBezTo>
                        <a:pt x="11200" y="25686"/>
                        <a:pt x="13000" y="25782"/>
                        <a:pt x="14767" y="25782"/>
                      </a:cubicBezTo>
                      <a:cubicBezTo>
                        <a:pt x="16607" y="25782"/>
                        <a:pt x="18410" y="25677"/>
                        <a:pt x="18547" y="25252"/>
                      </a:cubicBezTo>
                      <a:cubicBezTo>
                        <a:pt x="18580" y="25152"/>
                        <a:pt x="18780" y="24618"/>
                        <a:pt x="18813" y="24518"/>
                      </a:cubicBezTo>
                      <a:cubicBezTo>
                        <a:pt x="18980" y="23651"/>
                        <a:pt x="19547" y="21583"/>
                        <a:pt x="19681" y="20715"/>
                      </a:cubicBezTo>
                      <a:lnTo>
                        <a:pt x="7405" y="19715"/>
                      </a:lnTo>
                      <a:cubicBezTo>
                        <a:pt x="7706" y="17847"/>
                        <a:pt x="8273" y="15945"/>
                        <a:pt x="8706" y="14244"/>
                      </a:cubicBezTo>
                      <a:cubicBezTo>
                        <a:pt x="9940" y="9474"/>
                        <a:pt x="11708" y="4837"/>
                        <a:pt x="12576" y="1"/>
                      </a:cubicBezTo>
                      <a:close/>
                    </a:path>
                  </a:pathLst>
                </a:custGeom>
                <a:solidFill>
                  <a:srgbClr val="C463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35"/>
                <p:cNvSpPr/>
                <p:nvPr/>
              </p:nvSpPr>
              <p:spPr>
                <a:xfrm>
                  <a:off x="4953363" y="2428837"/>
                  <a:ext cx="305119" cy="299257"/>
                </a:xfrm>
                <a:custGeom>
                  <a:rect b="b" l="l" r="r" t="t"/>
                  <a:pathLst>
                    <a:path extrusionOk="0" h="14396" w="14678">
                      <a:moveTo>
                        <a:pt x="12356" y="0"/>
                      </a:moveTo>
                      <a:cubicBezTo>
                        <a:pt x="11957" y="0"/>
                        <a:pt x="11553" y="76"/>
                        <a:pt x="11175" y="213"/>
                      </a:cubicBezTo>
                      <a:cubicBezTo>
                        <a:pt x="10641" y="447"/>
                        <a:pt x="10174" y="780"/>
                        <a:pt x="9641" y="980"/>
                      </a:cubicBezTo>
                      <a:cubicBezTo>
                        <a:pt x="9040" y="1180"/>
                        <a:pt x="8373" y="1214"/>
                        <a:pt x="7739" y="1381"/>
                      </a:cubicBezTo>
                      <a:cubicBezTo>
                        <a:pt x="6438" y="1681"/>
                        <a:pt x="5337" y="2682"/>
                        <a:pt x="4870" y="3949"/>
                      </a:cubicBezTo>
                      <a:cubicBezTo>
                        <a:pt x="4637" y="4616"/>
                        <a:pt x="4537" y="5350"/>
                        <a:pt x="4203" y="5951"/>
                      </a:cubicBezTo>
                      <a:cubicBezTo>
                        <a:pt x="3736" y="6818"/>
                        <a:pt x="2836" y="7352"/>
                        <a:pt x="2269" y="8119"/>
                      </a:cubicBezTo>
                      <a:cubicBezTo>
                        <a:pt x="2002" y="8419"/>
                        <a:pt x="1835" y="8786"/>
                        <a:pt x="1635" y="9120"/>
                      </a:cubicBezTo>
                      <a:cubicBezTo>
                        <a:pt x="1268" y="9687"/>
                        <a:pt x="801" y="10187"/>
                        <a:pt x="501" y="10754"/>
                      </a:cubicBezTo>
                      <a:cubicBezTo>
                        <a:pt x="167" y="11354"/>
                        <a:pt x="0" y="12088"/>
                        <a:pt x="267" y="12689"/>
                      </a:cubicBezTo>
                      <a:cubicBezTo>
                        <a:pt x="467" y="13156"/>
                        <a:pt x="901" y="13489"/>
                        <a:pt x="1335" y="13689"/>
                      </a:cubicBezTo>
                      <a:cubicBezTo>
                        <a:pt x="1802" y="13890"/>
                        <a:pt x="2335" y="13990"/>
                        <a:pt x="2802" y="14156"/>
                      </a:cubicBezTo>
                      <a:cubicBezTo>
                        <a:pt x="3169" y="14303"/>
                        <a:pt x="3535" y="14396"/>
                        <a:pt x="3914" y="14396"/>
                      </a:cubicBezTo>
                      <a:cubicBezTo>
                        <a:pt x="4053" y="14396"/>
                        <a:pt x="4194" y="14383"/>
                        <a:pt x="4337" y="14357"/>
                      </a:cubicBezTo>
                      <a:cubicBezTo>
                        <a:pt x="5504" y="14123"/>
                        <a:pt x="6438" y="13222"/>
                        <a:pt x="7005" y="12188"/>
                      </a:cubicBezTo>
                      <a:cubicBezTo>
                        <a:pt x="7539" y="11154"/>
                        <a:pt x="7873" y="9853"/>
                        <a:pt x="8173" y="8753"/>
                      </a:cubicBezTo>
                      <a:cubicBezTo>
                        <a:pt x="8373" y="8052"/>
                        <a:pt x="8306" y="7352"/>
                        <a:pt x="8240" y="6684"/>
                      </a:cubicBezTo>
                      <a:cubicBezTo>
                        <a:pt x="8206" y="6184"/>
                        <a:pt x="7973" y="5550"/>
                        <a:pt x="8406" y="5150"/>
                      </a:cubicBezTo>
                      <a:cubicBezTo>
                        <a:pt x="8573" y="4983"/>
                        <a:pt x="8840" y="4950"/>
                        <a:pt x="9073" y="4950"/>
                      </a:cubicBezTo>
                      <a:cubicBezTo>
                        <a:pt x="9219" y="4968"/>
                        <a:pt x="9375" y="4996"/>
                        <a:pt x="9525" y="4996"/>
                      </a:cubicBezTo>
                      <a:cubicBezTo>
                        <a:pt x="9649" y="4996"/>
                        <a:pt x="9768" y="4977"/>
                        <a:pt x="9874" y="4917"/>
                      </a:cubicBezTo>
                      <a:cubicBezTo>
                        <a:pt x="10174" y="4750"/>
                        <a:pt x="10174" y="4316"/>
                        <a:pt x="10241" y="3983"/>
                      </a:cubicBezTo>
                      <a:cubicBezTo>
                        <a:pt x="10441" y="3215"/>
                        <a:pt x="11175" y="2982"/>
                        <a:pt x="11909" y="2915"/>
                      </a:cubicBezTo>
                      <a:cubicBezTo>
                        <a:pt x="12476" y="2882"/>
                        <a:pt x="13043" y="2915"/>
                        <a:pt x="13577" y="2815"/>
                      </a:cubicBezTo>
                      <a:cubicBezTo>
                        <a:pt x="14210" y="2682"/>
                        <a:pt x="14544" y="2348"/>
                        <a:pt x="14577" y="1948"/>
                      </a:cubicBezTo>
                      <a:cubicBezTo>
                        <a:pt x="14677" y="1314"/>
                        <a:pt x="14144" y="547"/>
                        <a:pt x="13443" y="213"/>
                      </a:cubicBezTo>
                      <a:cubicBezTo>
                        <a:pt x="13103" y="67"/>
                        <a:pt x="12732" y="0"/>
                        <a:pt x="1235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0" name="Google Shape;1200;p35"/>
                <p:cNvSpPr/>
                <p:nvPr/>
              </p:nvSpPr>
              <p:spPr>
                <a:xfrm>
                  <a:off x="5385348" y="3186999"/>
                  <a:ext cx="427869" cy="15279"/>
                </a:xfrm>
                <a:custGeom>
                  <a:rect b="b" l="l" r="r" t="t"/>
                  <a:pathLst>
                    <a:path extrusionOk="0" h="735" w="20583">
                      <a:moveTo>
                        <a:pt x="701" y="0"/>
                      </a:moveTo>
                      <a:cubicBezTo>
                        <a:pt x="301" y="0"/>
                        <a:pt x="1" y="334"/>
                        <a:pt x="1" y="734"/>
                      </a:cubicBezTo>
                      <a:lnTo>
                        <a:pt x="20582" y="734"/>
                      </a:lnTo>
                      <a:lnTo>
                        <a:pt x="20582" y="0"/>
                      </a:lnTo>
                      <a:close/>
                    </a:path>
                  </a:pathLst>
                </a:custGeom>
                <a:solidFill>
                  <a:srgbClr val="4764A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1" name="Google Shape;1201;p35"/>
                <p:cNvSpPr/>
                <p:nvPr/>
              </p:nvSpPr>
              <p:spPr>
                <a:xfrm>
                  <a:off x="5458852" y="2947776"/>
                  <a:ext cx="504824" cy="239243"/>
                </a:xfrm>
                <a:custGeom>
                  <a:rect b="b" l="l" r="r" t="t"/>
                  <a:pathLst>
                    <a:path extrusionOk="0" h="11509" w="24285">
                      <a:moveTo>
                        <a:pt x="4604" y="0"/>
                      </a:moveTo>
                      <a:cubicBezTo>
                        <a:pt x="4170" y="0"/>
                        <a:pt x="3803" y="267"/>
                        <a:pt x="3670" y="634"/>
                      </a:cubicBezTo>
                      <a:lnTo>
                        <a:pt x="1" y="11508"/>
                      </a:lnTo>
                      <a:lnTo>
                        <a:pt x="20615" y="11508"/>
                      </a:lnTo>
                      <a:lnTo>
                        <a:pt x="24118" y="1168"/>
                      </a:lnTo>
                      <a:cubicBezTo>
                        <a:pt x="24285" y="567"/>
                        <a:pt x="23818" y="0"/>
                        <a:pt x="231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2" name="Google Shape;1202;p35"/>
                <p:cNvSpPr/>
                <p:nvPr/>
              </p:nvSpPr>
              <p:spPr>
                <a:xfrm>
                  <a:off x="5456774" y="3186999"/>
                  <a:ext cx="430634" cy="15279"/>
                </a:xfrm>
                <a:custGeom>
                  <a:rect b="b" l="l" r="r" t="t"/>
                  <a:pathLst>
                    <a:path extrusionOk="0" h="735" w="20716">
                      <a:moveTo>
                        <a:pt x="1" y="0"/>
                      </a:moveTo>
                      <a:lnTo>
                        <a:pt x="1" y="734"/>
                      </a:lnTo>
                      <a:lnTo>
                        <a:pt x="20715" y="734"/>
                      </a:lnTo>
                      <a:lnTo>
                        <a:pt x="20715" y="0"/>
                      </a:lnTo>
                      <a:close/>
                    </a:path>
                  </a:pathLst>
                </a:custGeom>
                <a:solidFill>
                  <a:srgbClr val="4764A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3" name="Google Shape;1203;p35"/>
                <p:cNvSpPr/>
                <p:nvPr/>
              </p:nvSpPr>
              <p:spPr>
                <a:xfrm>
                  <a:off x="5698075" y="3045540"/>
                  <a:ext cx="34694" cy="30599"/>
                </a:xfrm>
                <a:custGeom>
                  <a:rect b="b" l="l" r="r" t="t"/>
                  <a:pathLst>
                    <a:path extrusionOk="0" h="1472" w="1669">
                      <a:moveTo>
                        <a:pt x="868" y="1"/>
                      </a:moveTo>
                      <a:cubicBezTo>
                        <a:pt x="435" y="1"/>
                        <a:pt x="68" y="334"/>
                        <a:pt x="34" y="734"/>
                      </a:cubicBezTo>
                      <a:cubicBezTo>
                        <a:pt x="1" y="1135"/>
                        <a:pt x="368" y="1435"/>
                        <a:pt x="768" y="1468"/>
                      </a:cubicBezTo>
                      <a:cubicBezTo>
                        <a:pt x="794" y="1470"/>
                        <a:pt x="819" y="1471"/>
                        <a:pt x="844" y="1471"/>
                      </a:cubicBezTo>
                      <a:cubicBezTo>
                        <a:pt x="1218" y="1471"/>
                        <a:pt x="1573" y="1245"/>
                        <a:pt x="1635" y="901"/>
                      </a:cubicBezTo>
                      <a:cubicBezTo>
                        <a:pt x="1669" y="501"/>
                        <a:pt x="1435" y="134"/>
                        <a:pt x="1035" y="34"/>
                      </a:cubicBezTo>
                      <a:lnTo>
                        <a:pt x="935" y="34"/>
                      </a:lnTo>
                      <a:cubicBezTo>
                        <a:pt x="935" y="1"/>
                        <a:pt x="90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4" name="Google Shape;1204;p35"/>
                <p:cNvSpPr/>
                <p:nvPr/>
              </p:nvSpPr>
              <p:spPr>
                <a:xfrm>
                  <a:off x="5105901" y="2519242"/>
                  <a:ext cx="52551" cy="52260"/>
                </a:xfrm>
                <a:custGeom>
                  <a:rect b="b" l="l" r="r" t="t"/>
                  <a:pathLst>
                    <a:path extrusionOk="0" h="2514" w="2528">
                      <a:moveTo>
                        <a:pt x="1402" y="0"/>
                      </a:moveTo>
                      <a:cubicBezTo>
                        <a:pt x="1235" y="0"/>
                        <a:pt x="1035" y="67"/>
                        <a:pt x="868" y="134"/>
                      </a:cubicBezTo>
                      <a:cubicBezTo>
                        <a:pt x="1" y="434"/>
                        <a:pt x="34" y="1602"/>
                        <a:pt x="568" y="2202"/>
                      </a:cubicBezTo>
                      <a:cubicBezTo>
                        <a:pt x="769" y="2421"/>
                        <a:pt x="1000" y="2513"/>
                        <a:pt x="1231" y="2513"/>
                      </a:cubicBezTo>
                      <a:cubicBezTo>
                        <a:pt x="1880" y="2513"/>
                        <a:pt x="2527" y="1781"/>
                        <a:pt x="2503" y="1068"/>
                      </a:cubicBezTo>
                      <a:cubicBezTo>
                        <a:pt x="2469" y="534"/>
                        <a:pt x="1969" y="0"/>
                        <a:pt x="1402" y="0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35"/>
                <p:cNvSpPr/>
                <p:nvPr/>
              </p:nvSpPr>
              <p:spPr>
                <a:xfrm>
                  <a:off x="5723747" y="3758343"/>
                  <a:ext cx="146323" cy="295453"/>
                </a:xfrm>
                <a:custGeom>
                  <a:rect b="b" l="l" r="r" t="t"/>
                  <a:pathLst>
                    <a:path extrusionOk="0" h="14213" w="7039">
                      <a:moveTo>
                        <a:pt x="3768" y="1"/>
                      </a:moveTo>
                      <a:cubicBezTo>
                        <a:pt x="3746" y="1"/>
                        <a:pt x="3724" y="1"/>
                        <a:pt x="3703" y="2"/>
                      </a:cubicBezTo>
                      <a:cubicBezTo>
                        <a:pt x="2702" y="35"/>
                        <a:pt x="1268" y="1369"/>
                        <a:pt x="801" y="2270"/>
                      </a:cubicBezTo>
                      <a:cubicBezTo>
                        <a:pt x="0" y="3738"/>
                        <a:pt x="667" y="6006"/>
                        <a:pt x="1034" y="7507"/>
                      </a:cubicBezTo>
                      <a:cubicBezTo>
                        <a:pt x="1234" y="8374"/>
                        <a:pt x="1434" y="9242"/>
                        <a:pt x="1668" y="10109"/>
                      </a:cubicBezTo>
                      <a:cubicBezTo>
                        <a:pt x="1868" y="10910"/>
                        <a:pt x="2068" y="11744"/>
                        <a:pt x="2268" y="12577"/>
                      </a:cubicBezTo>
                      <a:cubicBezTo>
                        <a:pt x="2640" y="14155"/>
                        <a:pt x="3125" y="14212"/>
                        <a:pt x="4551" y="14212"/>
                      </a:cubicBezTo>
                      <a:cubicBezTo>
                        <a:pt x="4662" y="14212"/>
                        <a:pt x="4780" y="14212"/>
                        <a:pt x="4904" y="14212"/>
                      </a:cubicBezTo>
                      <a:cubicBezTo>
                        <a:pt x="7038" y="14212"/>
                        <a:pt x="6505" y="12244"/>
                        <a:pt x="6505" y="10676"/>
                      </a:cubicBezTo>
                      <a:cubicBezTo>
                        <a:pt x="6505" y="8475"/>
                        <a:pt x="6805" y="3704"/>
                        <a:pt x="6672" y="1469"/>
                      </a:cubicBezTo>
                      <a:cubicBezTo>
                        <a:pt x="6656" y="1263"/>
                        <a:pt x="6622" y="1190"/>
                        <a:pt x="6573" y="1190"/>
                      </a:cubicBezTo>
                      <a:cubicBezTo>
                        <a:pt x="6454" y="1190"/>
                        <a:pt x="6250" y="1631"/>
                        <a:pt x="6039" y="1631"/>
                      </a:cubicBezTo>
                      <a:cubicBezTo>
                        <a:pt x="5960" y="1631"/>
                        <a:pt x="5881" y="1570"/>
                        <a:pt x="5804" y="1403"/>
                      </a:cubicBezTo>
                      <a:cubicBezTo>
                        <a:pt x="5414" y="654"/>
                        <a:pt x="4642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35"/>
                <p:cNvSpPr/>
                <p:nvPr/>
              </p:nvSpPr>
              <p:spPr>
                <a:xfrm>
                  <a:off x="5758400" y="3963662"/>
                  <a:ext cx="307904" cy="118551"/>
                </a:xfrm>
                <a:custGeom>
                  <a:rect b="b" l="l" r="r" t="t"/>
                  <a:pathLst>
                    <a:path extrusionOk="0" h="5703" w="14812">
                      <a:moveTo>
                        <a:pt x="4875" y="1"/>
                      </a:moveTo>
                      <a:cubicBezTo>
                        <a:pt x="4197" y="1"/>
                        <a:pt x="3213" y="318"/>
                        <a:pt x="2703" y="399"/>
                      </a:cubicBezTo>
                      <a:cubicBezTo>
                        <a:pt x="1802" y="499"/>
                        <a:pt x="902" y="632"/>
                        <a:pt x="1" y="766"/>
                      </a:cubicBezTo>
                      <a:cubicBezTo>
                        <a:pt x="101" y="1867"/>
                        <a:pt x="234" y="2934"/>
                        <a:pt x="401" y="4001"/>
                      </a:cubicBezTo>
                      <a:cubicBezTo>
                        <a:pt x="501" y="4468"/>
                        <a:pt x="535" y="5035"/>
                        <a:pt x="701" y="5436"/>
                      </a:cubicBezTo>
                      <a:cubicBezTo>
                        <a:pt x="768" y="5536"/>
                        <a:pt x="802" y="5636"/>
                        <a:pt x="868" y="5703"/>
                      </a:cubicBezTo>
                      <a:cubicBezTo>
                        <a:pt x="1369" y="5603"/>
                        <a:pt x="1869" y="5536"/>
                        <a:pt x="2369" y="5502"/>
                      </a:cubicBezTo>
                      <a:cubicBezTo>
                        <a:pt x="3604" y="5369"/>
                        <a:pt x="4871" y="5336"/>
                        <a:pt x="6105" y="5269"/>
                      </a:cubicBezTo>
                      <a:cubicBezTo>
                        <a:pt x="7206" y="5169"/>
                        <a:pt x="8307" y="5069"/>
                        <a:pt x="9408" y="4935"/>
                      </a:cubicBezTo>
                      <a:cubicBezTo>
                        <a:pt x="11109" y="4769"/>
                        <a:pt x="13110" y="4935"/>
                        <a:pt x="14478" y="3701"/>
                      </a:cubicBezTo>
                      <a:cubicBezTo>
                        <a:pt x="14578" y="3634"/>
                        <a:pt x="14678" y="3534"/>
                        <a:pt x="14711" y="3434"/>
                      </a:cubicBezTo>
                      <a:cubicBezTo>
                        <a:pt x="14812" y="3067"/>
                        <a:pt x="14445" y="2801"/>
                        <a:pt x="14111" y="2667"/>
                      </a:cubicBezTo>
                      <a:cubicBezTo>
                        <a:pt x="12610" y="2067"/>
                        <a:pt x="10942" y="2133"/>
                        <a:pt x="9341" y="1867"/>
                      </a:cubicBezTo>
                      <a:cubicBezTo>
                        <a:pt x="8507" y="1700"/>
                        <a:pt x="7673" y="1466"/>
                        <a:pt x="6873" y="1133"/>
                      </a:cubicBezTo>
                      <a:cubicBezTo>
                        <a:pt x="6506" y="966"/>
                        <a:pt x="6039" y="799"/>
                        <a:pt x="5738" y="532"/>
                      </a:cubicBezTo>
                      <a:cubicBezTo>
                        <a:pt x="5572" y="432"/>
                        <a:pt x="5472" y="132"/>
                        <a:pt x="5305" y="65"/>
                      </a:cubicBezTo>
                      <a:cubicBezTo>
                        <a:pt x="5187" y="19"/>
                        <a:pt x="5040" y="1"/>
                        <a:pt x="48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35"/>
                <p:cNvSpPr/>
                <p:nvPr/>
              </p:nvSpPr>
              <p:spPr>
                <a:xfrm>
                  <a:off x="5595468" y="3303001"/>
                  <a:ext cx="294704" cy="622087"/>
                </a:xfrm>
                <a:custGeom>
                  <a:rect b="b" l="l" r="r" t="t"/>
                  <a:pathLst>
                    <a:path extrusionOk="0" h="29926" w="14177">
                      <a:moveTo>
                        <a:pt x="1364" y="1"/>
                      </a:moveTo>
                      <a:cubicBezTo>
                        <a:pt x="1286" y="1"/>
                        <a:pt x="1209" y="9"/>
                        <a:pt x="1134" y="28"/>
                      </a:cubicBezTo>
                      <a:cubicBezTo>
                        <a:pt x="300" y="194"/>
                        <a:pt x="100" y="1295"/>
                        <a:pt x="234" y="2129"/>
                      </a:cubicBezTo>
                      <a:cubicBezTo>
                        <a:pt x="400" y="3563"/>
                        <a:pt x="0" y="4864"/>
                        <a:pt x="100" y="6332"/>
                      </a:cubicBezTo>
                      <a:cubicBezTo>
                        <a:pt x="200" y="7700"/>
                        <a:pt x="534" y="9067"/>
                        <a:pt x="901" y="10402"/>
                      </a:cubicBezTo>
                      <a:cubicBezTo>
                        <a:pt x="1801" y="13804"/>
                        <a:pt x="1901" y="17774"/>
                        <a:pt x="2902" y="21143"/>
                      </a:cubicBezTo>
                      <a:cubicBezTo>
                        <a:pt x="2902" y="21209"/>
                        <a:pt x="2935" y="21243"/>
                        <a:pt x="2935" y="21276"/>
                      </a:cubicBezTo>
                      <a:cubicBezTo>
                        <a:pt x="3569" y="23745"/>
                        <a:pt x="4036" y="26213"/>
                        <a:pt x="4603" y="28681"/>
                      </a:cubicBezTo>
                      <a:cubicBezTo>
                        <a:pt x="4670" y="29015"/>
                        <a:pt x="4703" y="29816"/>
                        <a:pt x="5137" y="29916"/>
                      </a:cubicBezTo>
                      <a:cubicBezTo>
                        <a:pt x="5162" y="29923"/>
                        <a:pt x="5189" y="29926"/>
                        <a:pt x="5217" y="29926"/>
                      </a:cubicBezTo>
                      <a:cubicBezTo>
                        <a:pt x="5590" y="29926"/>
                        <a:pt x="6158" y="29335"/>
                        <a:pt x="6438" y="29148"/>
                      </a:cubicBezTo>
                      <a:cubicBezTo>
                        <a:pt x="7172" y="28681"/>
                        <a:pt x="7906" y="28748"/>
                        <a:pt x="8773" y="28648"/>
                      </a:cubicBezTo>
                      <a:cubicBezTo>
                        <a:pt x="9874" y="28515"/>
                        <a:pt x="10908" y="28214"/>
                        <a:pt x="11909" y="27814"/>
                      </a:cubicBezTo>
                      <a:cubicBezTo>
                        <a:pt x="12676" y="27481"/>
                        <a:pt x="13443" y="27014"/>
                        <a:pt x="13843" y="26280"/>
                      </a:cubicBezTo>
                      <a:cubicBezTo>
                        <a:pt x="14110" y="25779"/>
                        <a:pt x="14143" y="25179"/>
                        <a:pt x="14177" y="24578"/>
                      </a:cubicBezTo>
                      <a:cubicBezTo>
                        <a:pt x="14177" y="23011"/>
                        <a:pt x="13877" y="21510"/>
                        <a:pt x="13676" y="19975"/>
                      </a:cubicBezTo>
                      <a:cubicBezTo>
                        <a:pt x="13476" y="18407"/>
                        <a:pt x="13209" y="16840"/>
                        <a:pt x="12876" y="15272"/>
                      </a:cubicBezTo>
                      <a:cubicBezTo>
                        <a:pt x="12009" y="11236"/>
                        <a:pt x="11008" y="5865"/>
                        <a:pt x="7906" y="2896"/>
                      </a:cubicBezTo>
                      <a:cubicBezTo>
                        <a:pt x="7105" y="2129"/>
                        <a:pt x="6171" y="1562"/>
                        <a:pt x="5137" y="1128"/>
                      </a:cubicBezTo>
                      <a:cubicBezTo>
                        <a:pt x="4103" y="695"/>
                        <a:pt x="3036" y="395"/>
                        <a:pt x="1968" y="128"/>
                      </a:cubicBezTo>
                      <a:cubicBezTo>
                        <a:pt x="1776" y="56"/>
                        <a:pt x="1566" y="1"/>
                        <a:pt x="1364" y="1"/>
                      </a:cubicBezTo>
                      <a:close/>
                    </a:path>
                  </a:pathLst>
                </a:custGeom>
                <a:solidFill>
                  <a:srgbClr val="73CA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35"/>
                <p:cNvSpPr/>
                <p:nvPr/>
              </p:nvSpPr>
              <p:spPr>
                <a:xfrm rot="2078284">
                  <a:off x="5162159" y="2609088"/>
                  <a:ext cx="63109" cy="20828"/>
                </a:xfrm>
                <a:custGeom>
                  <a:rect b="b" l="l" r="r" t="t"/>
                  <a:pathLst>
                    <a:path extrusionOk="0" h="1002" w="3036">
                      <a:moveTo>
                        <a:pt x="2535" y="1"/>
                      </a:moveTo>
                      <a:cubicBezTo>
                        <a:pt x="2269" y="101"/>
                        <a:pt x="2035" y="201"/>
                        <a:pt x="1768" y="301"/>
                      </a:cubicBezTo>
                      <a:cubicBezTo>
                        <a:pt x="1568" y="368"/>
                        <a:pt x="1368" y="434"/>
                        <a:pt x="1168" y="501"/>
                      </a:cubicBezTo>
                      <a:cubicBezTo>
                        <a:pt x="968" y="534"/>
                        <a:pt x="801" y="601"/>
                        <a:pt x="601" y="601"/>
                      </a:cubicBezTo>
                      <a:cubicBezTo>
                        <a:pt x="501" y="601"/>
                        <a:pt x="367" y="634"/>
                        <a:pt x="267" y="668"/>
                      </a:cubicBezTo>
                      <a:cubicBezTo>
                        <a:pt x="0" y="801"/>
                        <a:pt x="134" y="935"/>
                        <a:pt x="300" y="1001"/>
                      </a:cubicBezTo>
                      <a:lnTo>
                        <a:pt x="334" y="1001"/>
                      </a:lnTo>
                      <a:cubicBezTo>
                        <a:pt x="1234" y="968"/>
                        <a:pt x="2168" y="901"/>
                        <a:pt x="3036" y="668"/>
                      </a:cubicBezTo>
                      <a:cubicBezTo>
                        <a:pt x="3036" y="434"/>
                        <a:pt x="2836" y="234"/>
                        <a:pt x="2702" y="34"/>
                      </a:cubicBezTo>
                      <a:cubicBezTo>
                        <a:pt x="2669" y="34"/>
                        <a:pt x="2669" y="1"/>
                        <a:pt x="2635" y="1"/>
                      </a:cubicBezTo>
                      <a:close/>
                    </a:path>
                  </a:pathLst>
                </a:custGeom>
                <a:solidFill>
                  <a:srgbClr val="C463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35"/>
                <p:cNvSpPr/>
                <p:nvPr/>
              </p:nvSpPr>
              <p:spPr>
                <a:xfrm>
                  <a:off x="5596549" y="3500953"/>
                  <a:ext cx="141584" cy="414149"/>
                </a:xfrm>
                <a:custGeom>
                  <a:rect b="b" l="l" r="r" t="t"/>
                  <a:pathLst>
                    <a:path extrusionOk="0" h="19923" w="6811">
                      <a:moveTo>
                        <a:pt x="154" y="1"/>
                      </a:moveTo>
                      <a:cubicBezTo>
                        <a:pt x="72" y="1"/>
                        <a:pt x="0" y="79"/>
                        <a:pt x="48" y="175"/>
                      </a:cubicBezTo>
                      <a:cubicBezTo>
                        <a:pt x="1316" y="2443"/>
                        <a:pt x="1616" y="5112"/>
                        <a:pt x="2183" y="7614"/>
                      </a:cubicBezTo>
                      <a:cubicBezTo>
                        <a:pt x="2817" y="10249"/>
                        <a:pt x="3517" y="12884"/>
                        <a:pt x="4351" y="15486"/>
                      </a:cubicBezTo>
                      <a:cubicBezTo>
                        <a:pt x="4818" y="16954"/>
                        <a:pt x="5319" y="18421"/>
                        <a:pt x="5886" y="19856"/>
                      </a:cubicBezTo>
                      <a:cubicBezTo>
                        <a:pt x="5919" y="19889"/>
                        <a:pt x="5952" y="19923"/>
                        <a:pt x="6019" y="19923"/>
                      </a:cubicBezTo>
                      <a:cubicBezTo>
                        <a:pt x="6253" y="19856"/>
                        <a:pt x="6486" y="19756"/>
                        <a:pt x="6720" y="19689"/>
                      </a:cubicBezTo>
                      <a:cubicBezTo>
                        <a:pt x="6811" y="19659"/>
                        <a:pt x="6791" y="19518"/>
                        <a:pt x="6686" y="19518"/>
                      </a:cubicBezTo>
                      <a:cubicBezTo>
                        <a:pt x="6676" y="19518"/>
                        <a:pt x="6665" y="19519"/>
                        <a:pt x="6653" y="19522"/>
                      </a:cubicBezTo>
                      <a:lnTo>
                        <a:pt x="6052" y="19689"/>
                      </a:lnTo>
                      <a:cubicBezTo>
                        <a:pt x="5152" y="17120"/>
                        <a:pt x="4284" y="14519"/>
                        <a:pt x="3551" y="11883"/>
                      </a:cubicBezTo>
                      <a:cubicBezTo>
                        <a:pt x="2817" y="9282"/>
                        <a:pt x="2283" y="6646"/>
                        <a:pt x="1683" y="4044"/>
                      </a:cubicBezTo>
                      <a:cubicBezTo>
                        <a:pt x="1349" y="2643"/>
                        <a:pt x="982" y="1276"/>
                        <a:pt x="248" y="42"/>
                      </a:cubicBezTo>
                      <a:cubicBezTo>
                        <a:pt x="220" y="13"/>
                        <a:pt x="186" y="1"/>
                        <a:pt x="15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35"/>
                <p:cNvSpPr/>
                <p:nvPr/>
              </p:nvSpPr>
              <p:spPr>
                <a:xfrm>
                  <a:off x="5197450" y="3342282"/>
                  <a:ext cx="403569" cy="159024"/>
                </a:xfrm>
                <a:custGeom>
                  <a:rect b="b" l="l" r="r" t="t"/>
                  <a:pathLst>
                    <a:path extrusionOk="0" h="7650" w="19414">
                      <a:moveTo>
                        <a:pt x="204" y="0"/>
                      </a:moveTo>
                      <a:cubicBezTo>
                        <a:pt x="0" y="0"/>
                        <a:pt x="10" y="337"/>
                        <a:pt x="234" y="369"/>
                      </a:cubicBezTo>
                      <a:cubicBezTo>
                        <a:pt x="3136" y="803"/>
                        <a:pt x="6038" y="1403"/>
                        <a:pt x="8906" y="2137"/>
                      </a:cubicBezTo>
                      <a:cubicBezTo>
                        <a:pt x="10274" y="2471"/>
                        <a:pt x="11675" y="2871"/>
                        <a:pt x="13043" y="3271"/>
                      </a:cubicBezTo>
                      <a:cubicBezTo>
                        <a:pt x="14344" y="3672"/>
                        <a:pt x="15678" y="4072"/>
                        <a:pt x="16845" y="4739"/>
                      </a:cubicBezTo>
                      <a:cubicBezTo>
                        <a:pt x="17412" y="5073"/>
                        <a:pt x="17946" y="5473"/>
                        <a:pt x="18346" y="5973"/>
                      </a:cubicBezTo>
                      <a:cubicBezTo>
                        <a:pt x="18780" y="6474"/>
                        <a:pt x="18980" y="7007"/>
                        <a:pt x="19214" y="7575"/>
                      </a:cubicBezTo>
                      <a:cubicBezTo>
                        <a:pt x="19230" y="7625"/>
                        <a:pt x="19280" y="7650"/>
                        <a:pt x="19326" y="7650"/>
                      </a:cubicBezTo>
                      <a:cubicBezTo>
                        <a:pt x="19372" y="7650"/>
                        <a:pt x="19414" y="7625"/>
                        <a:pt x="19414" y="7575"/>
                      </a:cubicBezTo>
                      <a:cubicBezTo>
                        <a:pt x="19414" y="6574"/>
                        <a:pt x="18580" y="5606"/>
                        <a:pt x="17746" y="4939"/>
                      </a:cubicBezTo>
                      <a:cubicBezTo>
                        <a:pt x="16712" y="4139"/>
                        <a:pt x="15411" y="3672"/>
                        <a:pt x="14143" y="3271"/>
                      </a:cubicBezTo>
                      <a:cubicBezTo>
                        <a:pt x="11241" y="2337"/>
                        <a:pt x="8306" y="1570"/>
                        <a:pt x="5304" y="936"/>
                      </a:cubicBezTo>
                      <a:cubicBezTo>
                        <a:pt x="3636" y="603"/>
                        <a:pt x="1935" y="269"/>
                        <a:pt x="234" y="2"/>
                      </a:cubicBezTo>
                      <a:cubicBezTo>
                        <a:pt x="223" y="1"/>
                        <a:pt x="214" y="0"/>
                        <a:pt x="2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35"/>
                <p:cNvSpPr/>
                <p:nvPr/>
              </p:nvSpPr>
              <p:spPr>
                <a:xfrm>
                  <a:off x="5897780" y="3977028"/>
                  <a:ext cx="13200" cy="33260"/>
                </a:xfrm>
                <a:custGeom>
                  <a:rect b="b" l="l" r="r" t="t"/>
                  <a:pathLst>
                    <a:path extrusionOk="0" h="1600" w="635">
                      <a:moveTo>
                        <a:pt x="586" y="1"/>
                      </a:moveTo>
                      <a:cubicBezTo>
                        <a:pt x="568" y="1"/>
                        <a:pt x="548" y="9"/>
                        <a:pt x="534" y="23"/>
                      </a:cubicBezTo>
                      <a:cubicBezTo>
                        <a:pt x="468" y="89"/>
                        <a:pt x="434" y="156"/>
                        <a:pt x="401" y="189"/>
                      </a:cubicBezTo>
                      <a:cubicBezTo>
                        <a:pt x="368" y="256"/>
                        <a:pt x="334" y="323"/>
                        <a:pt x="301" y="390"/>
                      </a:cubicBezTo>
                      <a:cubicBezTo>
                        <a:pt x="234" y="523"/>
                        <a:pt x="168" y="690"/>
                        <a:pt x="134" y="823"/>
                      </a:cubicBezTo>
                      <a:cubicBezTo>
                        <a:pt x="101" y="923"/>
                        <a:pt x="34" y="1057"/>
                        <a:pt x="1" y="1157"/>
                      </a:cubicBezTo>
                      <a:cubicBezTo>
                        <a:pt x="1" y="1257"/>
                        <a:pt x="1" y="1357"/>
                        <a:pt x="34" y="1457"/>
                      </a:cubicBezTo>
                      <a:cubicBezTo>
                        <a:pt x="89" y="1539"/>
                        <a:pt x="166" y="1599"/>
                        <a:pt x="248" y="1599"/>
                      </a:cubicBezTo>
                      <a:cubicBezTo>
                        <a:pt x="266" y="1599"/>
                        <a:pt x="283" y="1596"/>
                        <a:pt x="301" y="1590"/>
                      </a:cubicBezTo>
                      <a:cubicBezTo>
                        <a:pt x="434" y="1590"/>
                        <a:pt x="534" y="1524"/>
                        <a:pt x="534" y="1390"/>
                      </a:cubicBezTo>
                      <a:lnTo>
                        <a:pt x="534" y="1357"/>
                      </a:lnTo>
                      <a:lnTo>
                        <a:pt x="534" y="1290"/>
                      </a:lnTo>
                      <a:cubicBezTo>
                        <a:pt x="534" y="1290"/>
                        <a:pt x="534" y="1257"/>
                        <a:pt x="501" y="1224"/>
                      </a:cubicBezTo>
                      <a:lnTo>
                        <a:pt x="501" y="1190"/>
                      </a:lnTo>
                      <a:lnTo>
                        <a:pt x="501" y="1157"/>
                      </a:lnTo>
                      <a:cubicBezTo>
                        <a:pt x="501" y="1157"/>
                        <a:pt x="534" y="1123"/>
                        <a:pt x="534" y="1123"/>
                      </a:cubicBezTo>
                      <a:lnTo>
                        <a:pt x="534" y="1023"/>
                      </a:lnTo>
                      <a:lnTo>
                        <a:pt x="568" y="790"/>
                      </a:lnTo>
                      <a:cubicBezTo>
                        <a:pt x="601" y="690"/>
                        <a:pt x="601" y="556"/>
                        <a:pt x="635" y="456"/>
                      </a:cubicBezTo>
                      <a:cubicBezTo>
                        <a:pt x="635" y="323"/>
                        <a:pt x="635" y="189"/>
                        <a:pt x="635" y="56"/>
                      </a:cubicBezTo>
                      <a:cubicBezTo>
                        <a:pt x="635" y="17"/>
                        <a:pt x="612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73CA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2" name="Google Shape;1212;p35"/>
                <p:cNvSpPr/>
                <p:nvPr/>
              </p:nvSpPr>
              <p:spPr>
                <a:xfrm>
                  <a:off x="5926218" y="3980271"/>
                  <a:ext cx="12493" cy="30183"/>
                </a:xfrm>
                <a:custGeom>
                  <a:rect b="b" l="l" r="r" t="t"/>
                  <a:pathLst>
                    <a:path extrusionOk="0" h="1452" w="601">
                      <a:moveTo>
                        <a:pt x="301" y="0"/>
                      </a:moveTo>
                      <a:cubicBezTo>
                        <a:pt x="201" y="0"/>
                        <a:pt x="134" y="67"/>
                        <a:pt x="134" y="167"/>
                      </a:cubicBezTo>
                      <a:lnTo>
                        <a:pt x="134" y="234"/>
                      </a:lnTo>
                      <a:cubicBezTo>
                        <a:pt x="134" y="234"/>
                        <a:pt x="134" y="267"/>
                        <a:pt x="134" y="267"/>
                      </a:cubicBezTo>
                      <a:cubicBezTo>
                        <a:pt x="100" y="334"/>
                        <a:pt x="100" y="367"/>
                        <a:pt x="100" y="400"/>
                      </a:cubicBezTo>
                      <a:cubicBezTo>
                        <a:pt x="67" y="500"/>
                        <a:pt x="67" y="601"/>
                        <a:pt x="67" y="701"/>
                      </a:cubicBezTo>
                      <a:lnTo>
                        <a:pt x="0" y="1001"/>
                      </a:lnTo>
                      <a:cubicBezTo>
                        <a:pt x="0" y="1068"/>
                        <a:pt x="0" y="1134"/>
                        <a:pt x="34" y="1201"/>
                      </a:cubicBezTo>
                      <a:cubicBezTo>
                        <a:pt x="34" y="1301"/>
                        <a:pt x="100" y="1368"/>
                        <a:pt x="201" y="1401"/>
                      </a:cubicBezTo>
                      <a:cubicBezTo>
                        <a:pt x="234" y="1434"/>
                        <a:pt x="276" y="1451"/>
                        <a:pt x="317" y="1451"/>
                      </a:cubicBezTo>
                      <a:cubicBezTo>
                        <a:pt x="359" y="1451"/>
                        <a:pt x="401" y="1434"/>
                        <a:pt x="434" y="1401"/>
                      </a:cubicBezTo>
                      <a:cubicBezTo>
                        <a:pt x="501" y="1368"/>
                        <a:pt x="567" y="1301"/>
                        <a:pt x="601" y="1201"/>
                      </a:cubicBezTo>
                      <a:cubicBezTo>
                        <a:pt x="601" y="1134"/>
                        <a:pt x="601" y="1068"/>
                        <a:pt x="601" y="1001"/>
                      </a:cubicBezTo>
                      <a:cubicBezTo>
                        <a:pt x="601" y="901"/>
                        <a:pt x="567" y="834"/>
                        <a:pt x="567" y="734"/>
                      </a:cubicBezTo>
                      <a:cubicBezTo>
                        <a:pt x="567" y="634"/>
                        <a:pt x="534" y="534"/>
                        <a:pt x="501" y="434"/>
                      </a:cubicBezTo>
                      <a:cubicBezTo>
                        <a:pt x="501" y="367"/>
                        <a:pt x="501" y="334"/>
                        <a:pt x="501" y="300"/>
                      </a:cubicBezTo>
                      <a:cubicBezTo>
                        <a:pt x="501" y="267"/>
                        <a:pt x="467" y="267"/>
                        <a:pt x="467" y="234"/>
                      </a:cubicBezTo>
                      <a:cubicBezTo>
                        <a:pt x="467" y="234"/>
                        <a:pt x="467" y="234"/>
                        <a:pt x="467" y="200"/>
                      </a:cubicBezTo>
                      <a:lnTo>
                        <a:pt x="467" y="167"/>
                      </a:lnTo>
                      <a:cubicBezTo>
                        <a:pt x="467" y="100"/>
                        <a:pt x="401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73CA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35"/>
                <p:cNvSpPr/>
                <p:nvPr/>
              </p:nvSpPr>
              <p:spPr>
                <a:xfrm>
                  <a:off x="5960184" y="3989521"/>
                  <a:ext cx="13200" cy="29352"/>
                </a:xfrm>
                <a:custGeom>
                  <a:rect b="b" l="l" r="r" t="t"/>
                  <a:pathLst>
                    <a:path extrusionOk="0" h="1412" w="635">
                      <a:moveTo>
                        <a:pt x="248" y="0"/>
                      </a:moveTo>
                      <a:cubicBezTo>
                        <a:pt x="223" y="0"/>
                        <a:pt x="195" y="8"/>
                        <a:pt x="168" y="22"/>
                      </a:cubicBezTo>
                      <a:cubicBezTo>
                        <a:pt x="134" y="55"/>
                        <a:pt x="101" y="122"/>
                        <a:pt x="101" y="156"/>
                      </a:cubicBezTo>
                      <a:cubicBezTo>
                        <a:pt x="134" y="189"/>
                        <a:pt x="134" y="222"/>
                        <a:pt x="134" y="222"/>
                      </a:cubicBezTo>
                      <a:cubicBezTo>
                        <a:pt x="134" y="256"/>
                        <a:pt x="134" y="256"/>
                        <a:pt x="134" y="256"/>
                      </a:cubicBezTo>
                      <a:lnTo>
                        <a:pt x="134" y="289"/>
                      </a:lnTo>
                      <a:cubicBezTo>
                        <a:pt x="134" y="322"/>
                        <a:pt x="134" y="356"/>
                        <a:pt x="134" y="389"/>
                      </a:cubicBezTo>
                      <a:cubicBezTo>
                        <a:pt x="134" y="400"/>
                        <a:pt x="134" y="413"/>
                        <a:pt x="134" y="422"/>
                      </a:cubicBezTo>
                      <a:lnTo>
                        <a:pt x="134" y="522"/>
                      </a:lnTo>
                      <a:lnTo>
                        <a:pt x="134" y="589"/>
                      </a:lnTo>
                      <a:lnTo>
                        <a:pt x="134" y="623"/>
                      </a:lnTo>
                      <a:cubicBezTo>
                        <a:pt x="134" y="689"/>
                        <a:pt x="101" y="789"/>
                        <a:pt x="68" y="856"/>
                      </a:cubicBezTo>
                      <a:cubicBezTo>
                        <a:pt x="34" y="956"/>
                        <a:pt x="34" y="1056"/>
                        <a:pt x="34" y="1156"/>
                      </a:cubicBezTo>
                      <a:cubicBezTo>
                        <a:pt x="1" y="1256"/>
                        <a:pt x="101" y="1356"/>
                        <a:pt x="168" y="1390"/>
                      </a:cubicBezTo>
                      <a:cubicBezTo>
                        <a:pt x="209" y="1404"/>
                        <a:pt x="251" y="1412"/>
                        <a:pt x="290" y="1412"/>
                      </a:cubicBezTo>
                      <a:cubicBezTo>
                        <a:pt x="345" y="1412"/>
                        <a:pt x="395" y="1395"/>
                        <a:pt x="435" y="1356"/>
                      </a:cubicBezTo>
                      <a:cubicBezTo>
                        <a:pt x="468" y="1290"/>
                        <a:pt x="535" y="1256"/>
                        <a:pt x="568" y="1190"/>
                      </a:cubicBezTo>
                      <a:cubicBezTo>
                        <a:pt x="601" y="1123"/>
                        <a:pt x="635" y="1023"/>
                        <a:pt x="635" y="923"/>
                      </a:cubicBezTo>
                      <a:cubicBezTo>
                        <a:pt x="635" y="823"/>
                        <a:pt x="635" y="723"/>
                        <a:pt x="601" y="589"/>
                      </a:cubicBezTo>
                      <a:lnTo>
                        <a:pt x="601" y="623"/>
                      </a:lnTo>
                      <a:cubicBezTo>
                        <a:pt x="601" y="522"/>
                        <a:pt x="568" y="422"/>
                        <a:pt x="535" y="322"/>
                      </a:cubicBezTo>
                      <a:cubicBezTo>
                        <a:pt x="501" y="256"/>
                        <a:pt x="468" y="222"/>
                        <a:pt x="435" y="156"/>
                      </a:cubicBezTo>
                      <a:cubicBezTo>
                        <a:pt x="401" y="156"/>
                        <a:pt x="401" y="122"/>
                        <a:pt x="401" y="122"/>
                      </a:cubicBezTo>
                      <a:cubicBezTo>
                        <a:pt x="368" y="89"/>
                        <a:pt x="368" y="55"/>
                        <a:pt x="334" y="55"/>
                      </a:cubicBezTo>
                      <a:cubicBezTo>
                        <a:pt x="315" y="16"/>
                        <a:pt x="284" y="0"/>
                        <a:pt x="248" y="0"/>
                      </a:cubicBezTo>
                      <a:close/>
                    </a:path>
                  </a:pathLst>
                </a:custGeom>
                <a:solidFill>
                  <a:srgbClr val="73CA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4" name="Google Shape;1214;p35"/>
                <p:cNvSpPr/>
                <p:nvPr/>
              </p:nvSpPr>
              <p:spPr>
                <a:xfrm>
                  <a:off x="5122739" y="2529573"/>
                  <a:ext cx="24799" cy="19145"/>
                </a:xfrm>
                <a:custGeom>
                  <a:rect b="b" l="l" r="r" t="t"/>
                  <a:pathLst>
                    <a:path extrusionOk="0" h="921" w="1193">
                      <a:moveTo>
                        <a:pt x="391" y="0"/>
                      </a:moveTo>
                      <a:cubicBezTo>
                        <a:pt x="280" y="0"/>
                        <a:pt x="167" y="32"/>
                        <a:pt x="58" y="104"/>
                      </a:cubicBezTo>
                      <a:cubicBezTo>
                        <a:pt x="1" y="133"/>
                        <a:pt x="42" y="211"/>
                        <a:pt x="97" y="211"/>
                      </a:cubicBezTo>
                      <a:cubicBezTo>
                        <a:pt x="106" y="211"/>
                        <a:pt x="116" y="209"/>
                        <a:pt x="125" y="204"/>
                      </a:cubicBezTo>
                      <a:cubicBezTo>
                        <a:pt x="171" y="185"/>
                        <a:pt x="223" y="177"/>
                        <a:pt x="277" y="177"/>
                      </a:cubicBezTo>
                      <a:cubicBezTo>
                        <a:pt x="414" y="177"/>
                        <a:pt x="562" y="232"/>
                        <a:pt x="659" y="304"/>
                      </a:cubicBezTo>
                      <a:cubicBezTo>
                        <a:pt x="725" y="371"/>
                        <a:pt x="792" y="471"/>
                        <a:pt x="859" y="538"/>
                      </a:cubicBezTo>
                      <a:cubicBezTo>
                        <a:pt x="892" y="638"/>
                        <a:pt x="925" y="771"/>
                        <a:pt x="959" y="871"/>
                      </a:cubicBezTo>
                      <a:cubicBezTo>
                        <a:pt x="982" y="906"/>
                        <a:pt x="1017" y="921"/>
                        <a:pt x="1054" y="921"/>
                      </a:cubicBezTo>
                      <a:cubicBezTo>
                        <a:pt x="1122" y="921"/>
                        <a:pt x="1192" y="870"/>
                        <a:pt x="1192" y="804"/>
                      </a:cubicBezTo>
                      <a:cubicBezTo>
                        <a:pt x="1166" y="412"/>
                        <a:pt x="792" y="0"/>
                        <a:pt x="391" y="0"/>
                      </a:cubicBezTo>
                      <a:close/>
                    </a:path>
                  </a:pathLst>
                </a:custGeom>
                <a:solidFill>
                  <a:srgbClr val="C463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35"/>
                <p:cNvSpPr/>
                <p:nvPr/>
              </p:nvSpPr>
              <p:spPr>
                <a:xfrm>
                  <a:off x="4884951" y="3180700"/>
                  <a:ext cx="297074" cy="50306"/>
                </a:xfrm>
                <a:custGeom>
                  <a:rect b="b" l="l" r="r" t="t"/>
                  <a:pathLst>
                    <a:path extrusionOk="0" h="2420" w="14291">
                      <a:moveTo>
                        <a:pt x="222" y="0"/>
                      </a:moveTo>
                      <a:cubicBezTo>
                        <a:pt x="49" y="0"/>
                        <a:pt x="1" y="239"/>
                        <a:pt x="189" y="270"/>
                      </a:cubicBezTo>
                      <a:cubicBezTo>
                        <a:pt x="3825" y="1204"/>
                        <a:pt x="7561" y="1871"/>
                        <a:pt x="11264" y="2272"/>
                      </a:cubicBezTo>
                      <a:cubicBezTo>
                        <a:pt x="11800" y="2346"/>
                        <a:pt x="12347" y="2420"/>
                        <a:pt x="12893" y="2420"/>
                      </a:cubicBezTo>
                      <a:cubicBezTo>
                        <a:pt x="13331" y="2420"/>
                        <a:pt x="13768" y="2372"/>
                        <a:pt x="14199" y="2238"/>
                      </a:cubicBezTo>
                      <a:cubicBezTo>
                        <a:pt x="14290" y="2177"/>
                        <a:pt x="14271" y="2034"/>
                        <a:pt x="14166" y="2034"/>
                      </a:cubicBezTo>
                      <a:cubicBezTo>
                        <a:pt x="14155" y="2034"/>
                        <a:pt x="14144" y="2035"/>
                        <a:pt x="14132" y="2038"/>
                      </a:cubicBezTo>
                      <a:cubicBezTo>
                        <a:pt x="13768" y="2155"/>
                        <a:pt x="13392" y="2195"/>
                        <a:pt x="13013" y="2195"/>
                      </a:cubicBezTo>
                      <a:cubicBezTo>
                        <a:pt x="12525" y="2195"/>
                        <a:pt x="12034" y="2128"/>
                        <a:pt x="11564" y="2071"/>
                      </a:cubicBezTo>
                      <a:cubicBezTo>
                        <a:pt x="10597" y="1938"/>
                        <a:pt x="9663" y="1805"/>
                        <a:pt x="8729" y="1671"/>
                      </a:cubicBezTo>
                      <a:cubicBezTo>
                        <a:pt x="6927" y="1404"/>
                        <a:pt x="5126" y="1071"/>
                        <a:pt x="3325" y="704"/>
                      </a:cubicBezTo>
                      <a:cubicBezTo>
                        <a:pt x="2291" y="470"/>
                        <a:pt x="1290" y="237"/>
                        <a:pt x="256" y="3"/>
                      </a:cubicBezTo>
                      <a:cubicBezTo>
                        <a:pt x="244" y="1"/>
                        <a:pt x="23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6" name="Google Shape;1216;p35"/>
                <p:cNvSpPr/>
                <p:nvPr/>
              </p:nvSpPr>
              <p:spPr>
                <a:xfrm>
                  <a:off x="4972071" y="2815838"/>
                  <a:ext cx="250136" cy="299132"/>
                </a:xfrm>
                <a:custGeom>
                  <a:rect b="b" l="l" r="r" t="t"/>
                  <a:pathLst>
                    <a:path extrusionOk="0" h="14390" w="12033">
                      <a:moveTo>
                        <a:pt x="3309" y="0"/>
                      </a:moveTo>
                      <a:cubicBezTo>
                        <a:pt x="3283" y="0"/>
                        <a:pt x="3257" y="12"/>
                        <a:pt x="3237" y="43"/>
                      </a:cubicBezTo>
                      <a:cubicBezTo>
                        <a:pt x="2770" y="610"/>
                        <a:pt x="2469" y="1310"/>
                        <a:pt x="2136" y="1944"/>
                      </a:cubicBezTo>
                      <a:cubicBezTo>
                        <a:pt x="1802" y="2611"/>
                        <a:pt x="1502" y="3245"/>
                        <a:pt x="1202" y="3912"/>
                      </a:cubicBezTo>
                      <a:cubicBezTo>
                        <a:pt x="668" y="5246"/>
                        <a:pt x="234" y="6647"/>
                        <a:pt x="134" y="8082"/>
                      </a:cubicBezTo>
                      <a:cubicBezTo>
                        <a:pt x="68" y="8682"/>
                        <a:pt x="1" y="9449"/>
                        <a:pt x="301" y="10016"/>
                      </a:cubicBezTo>
                      <a:cubicBezTo>
                        <a:pt x="635" y="10550"/>
                        <a:pt x="1369" y="10684"/>
                        <a:pt x="1902" y="10884"/>
                      </a:cubicBezTo>
                      <a:cubicBezTo>
                        <a:pt x="3470" y="11417"/>
                        <a:pt x="5038" y="11985"/>
                        <a:pt x="6606" y="12552"/>
                      </a:cubicBezTo>
                      <a:cubicBezTo>
                        <a:pt x="7440" y="12852"/>
                        <a:pt x="8307" y="13152"/>
                        <a:pt x="9141" y="13452"/>
                      </a:cubicBezTo>
                      <a:cubicBezTo>
                        <a:pt x="10041" y="13752"/>
                        <a:pt x="10909" y="14119"/>
                        <a:pt x="11809" y="14386"/>
                      </a:cubicBezTo>
                      <a:cubicBezTo>
                        <a:pt x="11820" y="14389"/>
                        <a:pt x="11829" y="14390"/>
                        <a:pt x="11839" y="14390"/>
                      </a:cubicBezTo>
                      <a:cubicBezTo>
                        <a:pt x="11957" y="14390"/>
                        <a:pt x="12033" y="14214"/>
                        <a:pt x="11909" y="14153"/>
                      </a:cubicBezTo>
                      <a:cubicBezTo>
                        <a:pt x="11242" y="13853"/>
                        <a:pt x="10508" y="13619"/>
                        <a:pt x="9808" y="13386"/>
                      </a:cubicBezTo>
                      <a:cubicBezTo>
                        <a:pt x="9074" y="13119"/>
                        <a:pt x="8340" y="12852"/>
                        <a:pt x="7606" y="12585"/>
                      </a:cubicBezTo>
                      <a:cubicBezTo>
                        <a:pt x="6172" y="12085"/>
                        <a:pt x="4704" y="11551"/>
                        <a:pt x="3237" y="11017"/>
                      </a:cubicBezTo>
                      <a:cubicBezTo>
                        <a:pt x="2536" y="10784"/>
                        <a:pt x="1836" y="10550"/>
                        <a:pt x="1135" y="10283"/>
                      </a:cubicBezTo>
                      <a:cubicBezTo>
                        <a:pt x="768" y="10117"/>
                        <a:pt x="535" y="9916"/>
                        <a:pt x="468" y="9516"/>
                      </a:cubicBezTo>
                      <a:cubicBezTo>
                        <a:pt x="368" y="9216"/>
                        <a:pt x="401" y="8849"/>
                        <a:pt x="401" y="8515"/>
                      </a:cubicBezTo>
                      <a:cubicBezTo>
                        <a:pt x="468" y="7114"/>
                        <a:pt x="835" y="5713"/>
                        <a:pt x="1335" y="4412"/>
                      </a:cubicBezTo>
                      <a:cubicBezTo>
                        <a:pt x="1635" y="3645"/>
                        <a:pt x="1969" y="2911"/>
                        <a:pt x="2336" y="2211"/>
                      </a:cubicBezTo>
                      <a:cubicBezTo>
                        <a:pt x="2703" y="1510"/>
                        <a:pt x="3137" y="843"/>
                        <a:pt x="3403" y="109"/>
                      </a:cubicBezTo>
                      <a:cubicBezTo>
                        <a:pt x="3427" y="63"/>
                        <a:pt x="3369" y="0"/>
                        <a:pt x="330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7" name="Google Shape;1217;p35"/>
                <p:cNvSpPr/>
                <p:nvPr/>
              </p:nvSpPr>
              <p:spPr>
                <a:xfrm>
                  <a:off x="5270933" y="2833196"/>
                  <a:ext cx="18064" cy="190871"/>
                </a:xfrm>
                <a:custGeom>
                  <a:rect b="b" l="l" r="r" t="t"/>
                  <a:pathLst>
                    <a:path extrusionOk="0" h="9182" w="869">
                      <a:moveTo>
                        <a:pt x="707" y="0"/>
                      </a:moveTo>
                      <a:cubicBezTo>
                        <a:pt x="656" y="0"/>
                        <a:pt x="588" y="48"/>
                        <a:pt x="568" y="108"/>
                      </a:cubicBezTo>
                      <a:cubicBezTo>
                        <a:pt x="535" y="742"/>
                        <a:pt x="568" y="1409"/>
                        <a:pt x="535" y="2043"/>
                      </a:cubicBezTo>
                      <a:cubicBezTo>
                        <a:pt x="535" y="2744"/>
                        <a:pt x="501" y="3411"/>
                        <a:pt x="468" y="4078"/>
                      </a:cubicBezTo>
                      <a:cubicBezTo>
                        <a:pt x="401" y="5412"/>
                        <a:pt x="134" y="7881"/>
                        <a:pt x="1" y="9181"/>
                      </a:cubicBezTo>
                      <a:cubicBezTo>
                        <a:pt x="268" y="7881"/>
                        <a:pt x="635" y="5412"/>
                        <a:pt x="735" y="4078"/>
                      </a:cubicBezTo>
                      <a:cubicBezTo>
                        <a:pt x="768" y="3411"/>
                        <a:pt x="801" y="2710"/>
                        <a:pt x="801" y="2043"/>
                      </a:cubicBezTo>
                      <a:cubicBezTo>
                        <a:pt x="835" y="1409"/>
                        <a:pt x="868" y="709"/>
                        <a:pt x="768" y="75"/>
                      </a:cubicBezTo>
                      <a:cubicBezTo>
                        <a:pt x="768" y="22"/>
                        <a:pt x="741" y="0"/>
                        <a:pt x="70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8" name="Google Shape;1218;p35"/>
                <p:cNvSpPr/>
                <p:nvPr/>
              </p:nvSpPr>
              <p:spPr>
                <a:xfrm>
                  <a:off x="5480575" y="3583957"/>
                  <a:ext cx="25901" cy="48539"/>
                </a:xfrm>
                <a:custGeom>
                  <a:rect b="b" l="l" r="r" t="t"/>
                  <a:pathLst>
                    <a:path extrusionOk="0" h="2335" w="1246">
                      <a:moveTo>
                        <a:pt x="1061" y="1"/>
                      </a:moveTo>
                      <a:cubicBezTo>
                        <a:pt x="1010" y="1"/>
                        <a:pt x="959" y="26"/>
                        <a:pt x="924" y="85"/>
                      </a:cubicBezTo>
                      <a:cubicBezTo>
                        <a:pt x="724" y="418"/>
                        <a:pt x="590" y="785"/>
                        <a:pt x="457" y="1119"/>
                      </a:cubicBezTo>
                      <a:cubicBezTo>
                        <a:pt x="290" y="1486"/>
                        <a:pt x="157" y="1853"/>
                        <a:pt x="23" y="2186"/>
                      </a:cubicBezTo>
                      <a:cubicBezTo>
                        <a:pt x="1" y="2275"/>
                        <a:pt x="68" y="2335"/>
                        <a:pt x="134" y="2335"/>
                      </a:cubicBezTo>
                      <a:cubicBezTo>
                        <a:pt x="168" y="2335"/>
                        <a:pt x="201" y="2320"/>
                        <a:pt x="223" y="2286"/>
                      </a:cubicBezTo>
                      <a:cubicBezTo>
                        <a:pt x="390" y="1953"/>
                        <a:pt x="590" y="1619"/>
                        <a:pt x="757" y="1252"/>
                      </a:cubicBezTo>
                      <a:cubicBezTo>
                        <a:pt x="924" y="919"/>
                        <a:pt x="1091" y="585"/>
                        <a:pt x="1224" y="218"/>
                      </a:cubicBezTo>
                      <a:cubicBezTo>
                        <a:pt x="1246" y="88"/>
                        <a:pt x="1155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9" name="Google Shape;1219;p35"/>
                <p:cNvSpPr/>
                <p:nvPr/>
              </p:nvSpPr>
              <p:spPr>
                <a:xfrm>
                  <a:off x="5201877" y="2571751"/>
                  <a:ext cx="40536" cy="12535"/>
                </a:xfrm>
                <a:custGeom>
                  <a:rect b="b" l="l" r="r" t="t"/>
                  <a:pathLst>
                    <a:path extrusionOk="0" h="603" w="1950">
                      <a:moveTo>
                        <a:pt x="1858" y="1"/>
                      </a:moveTo>
                      <a:cubicBezTo>
                        <a:pt x="1846" y="1"/>
                        <a:pt x="1834" y="3"/>
                        <a:pt x="1822" y="10"/>
                      </a:cubicBezTo>
                      <a:cubicBezTo>
                        <a:pt x="1688" y="76"/>
                        <a:pt x="1588" y="210"/>
                        <a:pt x="1455" y="276"/>
                      </a:cubicBezTo>
                      <a:cubicBezTo>
                        <a:pt x="1321" y="343"/>
                        <a:pt x="1155" y="377"/>
                        <a:pt x="1021" y="410"/>
                      </a:cubicBezTo>
                      <a:cubicBezTo>
                        <a:pt x="921" y="432"/>
                        <a:pt x="817" y="443"/>
                        <a:pt x="714" y="443"/>
                      </a:cubicBezTo>
                      <a:cubicBezTo>
                        <a:pt x="506" y="443"/>
                        <a:pt x="298" y="399"/>
                        <a:pt x="121" y="310"/>
                      </a:cubicBezTo>
                      <a:cubicBezTo>
                        <a:pt x="101" y="297"/>
                        <a:pt x="84" y="291"/>
                        <a:pt x="70" y="291"/>
                      </a:cubicBezTo>
                      <a:cubicBezTo>
                        <a:pt x="11" y="291"/>
                        <a:pt x="0" y="383"/>
                        <a:pt x="54" y="410"/>
                      </a:cubicBezTo>
                      <a:cubicBezTo>
                        <a:pt x="277" y="534"/>
                        <a:pt x="518" y="602"/>
                        <a:pt x="763" y="602"/>
                      </a:cubicBezTo>
                      <a:cubicBezTo>
                        <a:pt x="849" y="602"/>
                        <a:pt x="935" y="594"/>
                        <a:pt x="1021" y="577"/>
                      </a:cubicBezTo>
                      <a:cubicBezTo>
                        <a:pt x="1188" y="577"/>
                        <a:pt x="1355" y="510"/>
                        <a:pt x="1522" y="443"/>
                      </a:cubicBezTo>
                      <a:cubicBezTo>
                        <a:pt x="1688" y="377"/>
                        <a:pt x="1855" y="276"/>
                        <a:pt x="1922" y="110"/>
                      </a:cubicBezTo>
                      <a:cubicBezTo>
                        <a:pt x="1949" y="55"/>
                        <a:pt x="1910" y="1"/>
                        <a:pt x="1858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0" name="Google Shape;1220;p35"/>
                <p:cNvSpPr/>
                <p:nvPr/>
              </p:nvSpPr>
              <p:spPr>
                <a:xfrm>
                  <a:off x="4855578" y="3100315"/>
                  <a:ext cx="29851" cy="31930"/>
                </a:xfrm>
                <a:custGeom>
                  <a:rect b="b" l="l" r="r" t="t"/>
                  <a:pathLst>
                    <a:path extrusionOk="0" h="1536" w="1436">
                      <a:moveTo>
                        <a:pt x="134" y="1"/>
                      </a:moveTo>
                      <a:cubicBezTo>
                        <a:pt x="84" y="1"/>
                        <a:pt x="34" y="34"/>
                        <a:pt x="34" y="101"/>
                      </a:cubicBezTo>
                      <a:cubicBezTo>
                        <a:pt x="1" y="434"/>
                        <a:pt x="134" y="801"/>
                        <a:pt x="368" y="1068"/>
                      </a:cubicBezTo>
                      <a:cubicBezTo>
                        <a:pt x="468" y="1202"/>
                        <a:pt x="601" y="1335"/>
                        <a:pt x="768" y="1402"/>
                      </a:cubicBezTo>
                      <a:cubicBezTo>
                        <a:pt x="835" y="1435"/>
                        <a:pt x="935" y="1468"/>
                        <a:pt x="1035" y="1502"/>
                      </a:cubicBezTo>
                      <a:cubicBezTo>
                        <a:pt x="1068" y="1535"/>
                        <a:pt x="1102" y="1535"/>
                        <a:pt x="1168" y="1535"/>
                      </a:cubicBezTo>
                      <a:lnTo>
                        <a:pt x="1302" y="1535"/>
                      </a:lnTo>
                      <a:cubicBezTo>
                        <a:pt x="1435" y="1502"/>
                        <a:pt x="1402" y="1335"/>
                        <a:pt x="1302" y="1302"/>
                      </a:cubicBezTo>
                      <a:cubicBezTo>
                        <a:pt x="1269" y="1268"/>
                        <a:pt x="1235" y="1268"/>
                        <a:pt x="1202" y="1235"/>
                      </a:cubicBezTo>
                      <a:lnTo>
                        <a:pt x="1102" y="1235"/>
                      </a:lnTo>
                      <a:cubicBezTo>
                        <a:pt x="1035" y="1202"/>
                        <a:pt x="968" y="1202"/>
                        <a:pt x="902" y="1168"/>
                      </a:cubicBezTo>
                      <a:cubicBezTo>
                        <a:pt x="768" y="1102"/>
                        <a:pt x="635" y="1001"/>
                        <a:pt x="535" y="901"/>
                      </a:cubicBezTo>
                      <a:cubicBezTo>
                        <a:pt x="335" y="668"/>
                        <a:pt x="234" y="401"/>
                        <a:pt x="234" y="101"/>
                      </a:cubicBezTo>
                      <a:cubicBezTo>
                        <a:pt x="234" y="34"/>
                        <a:pt x="184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1" name="Google Shape;1221;p35"/>
                <p:cNvSpPr/>
                <p:nvPr/>
              </p:nvSpPr>
              <p:spPr>
                <a:xfrm>
                  <a:off x="7327233" y="3485840"/>
                  <a:ext cx="568289" cy="701890"/>
                </a:xfrm>
                <a:custGeom>
                  <a:rect b="b" l="l" r="r" t="t"/>
                  <a:pathLst>
                    <a:path extrusionOk="0" h="33765" w="27338">
                      <a:moveTo>
                        <a:pt x="22301" y="11743"/>
                      </a:moveTo>
                      <a:cubicBezTo>
                        <a:pt x="22501" y="12644"/>
                        <a:pt x="22701" y="13578"/>
                        <a:pt x="22868" y="14512"/>
                      </a:cubicBezTo>
                      <a:cubicBezTo>
                        <a:pt x="23201" y="16113"/>
                        <a:pt x="23535" y="17714"/>
                        <a:pt x="23869" y="19349"/>
                      </a:cubicBezTo>
                      <a:cubicBezTo>
                        <a:pt x="22834" y="18948"/>
                        <a:pt x="21734" y="18615"/>
                        <a:pt x="20700" y="18248"/>
                      </a:cubicBezTo>
                      <a:lnTo>
                        <a:pt x="20666" y="18248"/>
                      </a:lnTo>
                      <a:cubicBezTo>
                        <a:pt x="19432" y="17814"/>
                        <a:pt x="18164" y="17380"/>
                        <a:pt x="16930" y="16947"/>
                      </a:cubicBezTo>
                      <a:cubicBezTo>
                        <a:pt x="15896" y="16613"/>
                        <a:pt x="14862" y="16246"/>
                        <a:pt x="13828" y="15879"/>
                      </a:cubicBezTo>
                      <a:cubicBezTo>
                        <a:pt x="15463" y="15246"/>
                        <a:pt x="17097" y="14612"/>
                        <a:pt x="18665" y="13811"/>
                      </a:cubicBezTo>
                      <a:cubicBezTo>
                        <a:pt x="19699" y="13311"/>
                        <a:pt x="20700" y="12744"/>
                        <a:pt x="21634" y="12077"/>
                      </a:cubicBezTo>
                      <a:cubicBezTo>
                        <a:pt x="21867" y="11977"/>
                        <a:pt x="22101" y="11843"/>
                        <a:pt x="22301" y="11743"/>
                      </a:cubicBezTo>
                      <a:close/>
                      <a:moveTo>
                        <a:pt x="5289" y="13511"/>
                      </a:moveTo>
                      <a:cubicBezTo>
                        <a:pt x="5389" y="13611"/>
                        <a:pt x="5522" y="13644"/>
                        <a:pt x="5689" y="13711"/>
                      </a:cubicBezTo>
                      <a:cubicBezTo>
                        <a:pt x="6022" y="13845"/>
                        <a:pt x="6356" y="13978"/>
                        <a:pt x="6690" y="14111"/>
                      </a:cubicBezTo>
                      <a:cubicBezTo>
                        <a:pt x="7323" y="14345"/>
                        <a:pt x="7957" y="14545"/>
                        <a:pt x="8591" y="14779"/>
                      </a:cubicBezTo>
                      <a:cubicBezTo>
                        <a:pt x="9758" y="15179"/>
                        <a:pt x="10926" y="15579"/>
                        <a:pt x="12060" y="15979"/>
                      </a:cubicBezTo>
                      <a:cubicBezTo>
                        <a:pt x="12060" y="15979"/>
                        <a:pt x="12027" y="15979"/>
                        <a:pt x="11993" y="16013"/>
                      </a:cubicBezTo>
                      <a:cubicBezTo>
                        <a:pt x="9658" y="16913"/>
                        <a:pt x="7323" y="17847"/>
                        <a:pt x="5122" y="19115"/>
                      </a:cubicBezTo>
                      <a:cubicBezTo>
                        <a:pt x="4621" y="19349"/>
                        <a:pt x="4154" y="19582"/>
                        <a:pt x="3654" y="19816"/>
                      </a:cubicBezTo>
                      <a:cubicBezTo>
                        <a:pt x="4188" y="17714"/>
                        <a:pt x="4722" y="15613"/>
                        <a:pt x="5289" y="13511"/>
                      </a:cubicBezTo>
                      <a:close/>
                      <a:moveTo>
                        <a:pt x="8603" y="0"/>
                      </a:moveTo>
                      <a:cubicBezTo>
                        <a:pt x="8512" y="0"/>
                        <a:pt x="8423" y="49"/>
                        <a:pt x="8357" y="168"/>
                      </a:cubicBezTo>
                      <a:cubicBezTo>
                        <a:pt x="8124" y="669"/>
                        <a:pt x="7991" y="1202"/>
                        <a:pt x="7824" y="1736"/>
                      </a:cubicBezTo>
                      <a:cubicBezTo>
                        <a:pt x="7657" y="2303"/>
                        <a:pt x="7524" y="2837"/>
                        <a:pt x="7357" y="3370"/>
                      </a:cubicBezTo>
                      <a:cubicBezTo>
                        <a:pt x="7023" y="4438"/>
                        <a:pt x="6723" y="5505"/>
                        <a:pt x="6423" y="6573"/>
                      </a:cubicBezTo>
                      <a:cubicBezTo>
                        <a:pt x="5822" y="8708"/>
                        <a:pt x="5222" y="10842"/>
                        <a:pt x="4655" y="13011"/>
                      </a:cubicBezTo>
                      <a:cubicBezTo>
                        <a:pt x="3521" y="17314"/>
                        <a:pt x="2420" y="21684"/>
                        <a:pt x="1453" y="26053"/>
                      </a:cubicBezTo>
                      <a:cubicBezTo>
                        <a:pt x="1186" y="27254"/>
                        <a:pt x="919" y="28488"/>
                        <a:pt x="685" y="29723"/>
                      </a:cubicBezTo>
                      <a:cubicBezTo>
                        <a:pt x="452" y="30924"/>
                        <a:pt x="152" y="32158"/>
                        <a:pt x="18" y="33392"/>
                      </a:cubicBezTo>
                      <a:cubicBezTo>
                        <a:pt x="0" y="33500"/>
                        <a:pt x="90" y="33560"/>
                        <a:pt x="186" y="33560"/>
                      </a:cubicBezTo>
                      <a:cubicBezTo>
                        <a:pt x="268" y="33560"/>
                        <a:pt x="355" y="33517"/>
                        <a:pt x="385" y="33425"/>
                      </a:cubicBezTo>
                      <a:cubicBezTo>
                        <a:pt x="719" y="32358"/>
                        <a:pt x="919" y="31290"/>
                        <a:pt x="1186" y="30190"/>
                      </a:cubicBezTo>
                      <a:cubicBezTo>
                        <a:pt x="1453" y="29122"/>
                        <a:pt x="1686" y="28055"/>
                        <a:pt x="1953" y="26954"/>
                      </a:cubicBezTo>
                      <a:cubicBezTo>
                        <a:pt x="2387" y="25119"/>
                        <a:pt x="2820" y="23285"/>
                        <a:pt x="3287" y="21417"/>
                      </a:cubicBezTo>
                      <a:cubicBezTo>
                        <a:pt x="3421" y="21317"/>
                        <a:pt x="3487" y="21083"/>
                        <a:pt x="3387" y="20950"/>
                      </a:cubicBezTo>
                      <a:cubicBezTo>
                        <a:pt x="3454" y="20883"/>
                        <a:pt x="3554" y="20816"/>
                        <a:pt x="3621" y="20783"/>
                      </a:cubicBezTo>
                      <a:cubicBezTo>
                        <a:pt x="3754" y="20683"/>
                        <a:pt x="3888" y="20583"/>
                        <a:pt x="4021" y="20483"/>
                      </a:cubicBezTo>
                      <a:cubicBezTo>
                        <a:pt x="4321" y="20283"/>
                        <a:pt x="4621" y="20116"/>
                        <a:pt x="4922" y="19916"/>
                      </a:cubicBezTo>
                      <a:cubicBezTo>
                        <a:pt x="5522" y="19549"/>
                        <a:pt x="6156" y="19215"/>
                        <a:pt x="6790" y="18882"/>
                      </a:cubicBezTo>
                      <a:cubicBezTo>
                        <a:pt x="8057" y="18214"/>
                        <a:pt x="9392" y="17647"/>
                        <a:pt x="10726" y="17114"/>
                      </a:cubicBezTo>
                      <a:cubicBezTo>
                        <a:pt x="11460" y="16813"/>
                        <a:pt x="12160" y="16547"/>
                        <a:pt x="12894" y="16246"/>
                      </a:cubicBezTo>
                      <a:cubicBezTo>
                        <a:pt x="15262" y="17047"/>
                        <a:pt x="17631" y="17881"/>
                        <a:pt x="19999" y="18681"/>
                      </a:cubicBezTo>
                      <a:cubicBezTo>
                        <a:pt x="20700" y="18948"/>
                        <a:pt x="21433" y="19182"/>
                        <a:pt x="22134" y="19449"/>
                      </a:cubicBezTo>
                      <a:cubicBezTo>
                        <a:pt x="22768" y="19649"/>
                        <a:pt x="23368" y="19882"/>
                        <a:pt x="24002" y="20082"/>
                      </a:cubicBezTo>
                      <a:cubicBezTo>
                        <a:pt x="24469" y="22284"/>
                        <a:pt x="24903" y="24486"/>
                        <a:pt x="25336" y="26687"/>
                      </a:cubicBezTo>
                      <a:cubicBezTo>
                        <a:pt x="25570" y="27821"/>
                        <a:pt x="25803" y="28955"/>
                        <a:pt x="26037" y="30090"/>
                      </a:cubicBezTo>
                      <a:cubicBezTo>
                        <a:pt x="26137" y="30657"/>
                        <a:pt x="26270" y="31257"/>
                        <a:pt x="26370" y="31824"/>
                      </a:cubicBezTo>
                      <a:cubicBezTo>
                        <a:pt x="26470" y="32391"/>
                        <a:pt x="26570" y="33025"/>
                        <a:pt x="26771" y="33559"/>
                      </a:cubicBezTo>
                      <a:cubicBezTo>
                        <a:pt x="26817" y="33697"/>
                        <a:pt x="26941" y="33765"/>
                        <a:pt x="27061" y="33765"/>
                      </a:cubicBezTo>
                      <a:cubicBezTo>
                        <a:pt x="27202" y="33765"/>
                        <a:pt x="27338" y="33672"/>
                        <a:pt x="27338" y="33492"/>
                      </a:cubicBezTo>
                      <a:cubicBezTo>
                        <a:pt x="27304" y="32992"/>
                        <a:pt x="27204" y="32491"/>
                        <a:pt x="27104" y="31991"/>
                      </a:cubicBezTo>
                      <a:cubicBezTo>
                        <a:pt x="27004" y="31491"/>
                        <a:pt x="26904" y="30990"/>
                        <a:pt x="26804" y="30490"/>
                      </a:cubicBezTo>
                      <a:cubicBezTo>
                        <a:pt x="26604" y="29456"/>
                        <a:pt x="26370" y="28422"/>
                        <a:pt x="26170" y="27388"/>
                      </a:cubicBezTo>
                      <a:cubicBezTo>
                        <a:pt x="25770" y="25353"/>
                        <a:pt x="25370" y="23351"/>
                        <a:pt x="24936" y="21317"/>
                      </a:cubicBezTo>
                      <a:cubicBezTo>
                        <a:pt x="24836" y="20883"/>
                        <a:pt x="24769" y="20449"/>
                        <a:pt x="24669" y="20016"/>
                      </a:cubicBezTo>
                      <a:cubicBezTo>
                        <a:pt x="24736" y="19916"/>
                        <a:pt x="24702" y="19749"/>
                        <a:pt x="24602" y="19649"/>
                      </a:cubicBezTo>
                      <a:cubicBezTo>
                        <a:pt x="23869" y="16146"/>
                        <a:pt x="23135" y="12644"/>
                        <a:pt x="22401" y="9141"/>
                      </a:cubicBezTo>
                      <a:cubicBezTo>
                        <a:pt x="22134" y="8007"/>
                        <a:pt x="21900" y="6906"/>
                        <a:pt x="21667" y="5772"/>
                      </a:cubicBezTo>
                      <a:cubicBezTo>
                        <a:pt x="21400" y="4605"/>
                        <a:pt x="21200" y="3437"/>
                        <a:pt x="20800" y="2303"/>
                      </a:cubicBezTo>
                      <a:cubicBezTo>
                        <a:pt x="20784" y="2223"/>
                        <a:pt x="20700" y="2182"/>
                        <a:pt x="20619" y="2182"/>
                      </a:cubicBezTo>
                      <a:cubicBezTo>
                        <a:pt x="20532" y="2182"/>
                        <a:pt x="20449" y="2232"/>
                        <a:pt x="20466" y="2336"/>
                      </a:cubicBezTo>
                      <a:cubicBezTo>
                        <a:pt x="20566" y="3370"/>
                        <a:pt x="20800" y="4338"/>
                        <a:pt x="21000" y="5339"/>
                      </a:cubicBezTo>
                      <a:cubicBezTo>
                        <a:pt x="21200" y="6373"/>
                        <a:pt x="21400" y="7407"/>
                        <a:pt x="21634" y="8441"/>
                      </a:cubicBezTo>
                      <a:cubicBezTo>
                        <a:pt x="21834" y="9375"/>
                        <a:pt x="22001" y="10309"/>
                        <a:pt x="22201" y="11243"/>
                      </a:cubicBezTo>
                      <a:cubicBezTo>
                        <a:pt x="21634" y="11476"/>
                        <a:pt x="21100" y="11776"/>
                        <a:pt x="20533" y="12043"/>
                      </a:cubicBezTo>
                      <a:cubicBezTo>
                        <a:pt x="19932" y="12344"/>
                        <a:pt x="19299" y="12644"/>
                        <a:pt x="18665" y="12911"/>
                      </a:cubicBezTo>
                      <a:cubicBezTo>
                        <a:pt x="17431" y="13511"/>
                        <a:pt x="16163" y="14111"/>
                        <a:pt x="14895" y="14679"/>
                      </a:cubicBezTo>
                      <a:cubicBezTo>
                        <a:pt x="14228" y="14979"/>
                        <a:pt x="13561" y="15279"/>
                        <a:pt x="12927" y="15579"/>
                      </a:cubicBezTo>
                      <a:cubicBezTo>
                        <a:pt x="11727" y="15179"/>
                        <a:pt x="10526" y="14779"/>
                        <a:pt x="9325" y="14378"/>
                      </a:cubicBezTo>
                      <a:cubicBezTo>
                        <a:pt x="8624" y="14145"/>
                        <a:pt x="7924" y="13911"/>
                        <a:pt x="7257" y="13678"/>
                      </a:cubicBezTo>
                      <a:cubicBezTo>
                        <a:pt x="6890" y="13578"/>
                        <a:pt x="6523" y="13444"/>
                        <a:pt x="6156" y="13344"/>
                      </a:cubicBezTo>
                      <a:cubicBezTo>
                        <a:pt x="5922" y="13278"/>
                        <a:pt x="5656" y="13177"/>
                        <a:pt x="5389" y="13177"/>
                      </a:cubicBezTo>
                      <a:cubicBezTo>
                        <a:pt x="5889" y="11309"/>
                        <a:pt x="6389" y="9475"/>
                        <a:pt x="6890" y="7607"/>
                      </a:cubicBezTo>
                      <a:cubicBezTo>
                        <a:pt x="7223" y="6439"/>
                        <a:pt x="7590" y="5238"/>
                        <a:pt x="7924" y="4071"/>
                      </a:cubicBezTo>
                      <a:cubicBezTo>
                        <a:pt x="8091" y="3471"/>
                        <a:pt x="8257" y="2870"/>
                        <a:pt x="8458" y="2270"/>
                      </a:cubicBezTo>
                      <a:cubicBezTo>
                        <a:pt x="8624" y="1669"/>
                        <a:pt x="8858" y="1069"/>
                        <a:pt x="8958" y="435"/>
                      </a:cubicBezTo>
                      <a:cubicBezTo>
                        <a:pt x="8980" y="210"/>
                        <a:pt x="8790" y="0"/>
                        <a:pt x="86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2" name="Google Shape;1222;p35"/>
                <p:cNvSpPr/>
                <p:nvPr/>
              </p:nvSpPr>
              <p:spPr>
                <a:xfrm>
                  <a:off x="7021802" y="2743061"/>
                  <a:ext cx="472230" cy="427537"/>
                </a:xfrm>
                <a:custGeom>
                  <a:rect b="b" l="l" r="r" t="t"/>
                  <a:pathLst>
                    <a:path extrusionOk="0" h="20567" w="22717">
                      <a:moveTo>
                        <a:pt x="18845" y="1"/>
                      </a:moveTo>
                      <a:cubicBezTo>
                        <a:pt x="17687" y="1"/>
                        <a:pt x="16865" y="1107"/>
                        <a:pt x="16379" y="2443"/>
                      </a:cubicBezTo>
                      <a:cubicBezTo>
                        <a:pt x="16012" y="3410"/>
                        <a:pt x="15812" y="4444"/>
                        <a:pt x="15578" y="5445"/>
                      </a:cubicBezTo>
                      <a:cubicBezTo>
                        <a:pt x="15245" y="6846"/>
                        <a:pt x="14878" y="7947"/>
                        <a:pt x="14244" y="9281"/>
                      </a:cubicBezTo>
                      <a:cubicBezTo>
                        <a:pt x="13811" y="10115"/>
                        <a:pt x="13410" y="10982"/>
                        <a:pt x="12877" y="11750"/>
                      </a:cubicBezTo>
                      <a:cubicBezTo>
                        <a:pt x="12243" y="12650"/>
                        <a:pt x="11476" y="13451"/>
                        <a:pt x="10608" y="14118"/>
                      </a:cubicBezTo>
                      <a:cubicBezTo>
                        <a:pt x="8974" y="15385"/>
                        <a:pt x="7039" y="16286"/>
                        <a:pt x="5104" y="17020"/>
                      </a:cubicBezTo>
                      <a:cubicBezTo>
                        <a:pt x="4004" y="17420"/>
                        <a:pt x="2903" y="17821"/>
                        <a:pt x="1769" y="18154"/>
                      </a:cubicBezTo>
                      <a:cubicBezTo>
                        <a:pt x="1001" y="18388"/>
                        <a:pt x="1" y="18855"/>
                        <a:pt x="201" y="19488"/>
                      </a:cubicBezTo>
                      <a:lnTo>
                        <a:pt x="201" y="19455"/>
                      </a:lnTo>
                      <a:cubicBezTo>
                        <a:pt x="268" y="19689"/>
                        <a:pt x="501" y="19955"/>
                        <a:pt x="968" y="20222"/>
                      </a:cubicBezTo>
                      <a:cubicBezTo>
                        <a:pt x="1483" y="20493"/>
                        <a:pt x="2063" y="20566"/>
                        <a:pt x="2620" y="20566"/>
                      </a:cubicBezTo>
                      <a:cubicBezTo>
                        <a:pt x="2750" y="20566"/>
                        <a:pt x="2877" y="20562"/>
                        <a:pt x="3003" y="20556"/>
                      </a:cubicBezTo>
                      <a:cubicBezTo>
                        <a:pt x="6505" y="20489"/>
                        <a:pt x="9974" y="20089"/>
                        <a:pt x="13377" y="19355"/>
                      </a:cubicBezTo>
                      <a:cubicBezTo>
                        <a:pt x="14444" y="19121"/>
                        <a:pt x="15612" y="18821"/>
                        <a:pt x="16446" y="18054"/>
                      </a:cubicBezTo>
                      <a:cubicBezTo>
                        <a:pt x="16946" y="17554"/>
                        <a:pt x="17313" y="16920"/>
                        <a:pt x="17647" y="16253"/>
                      </a:cubicBezTo>
                      <a:cubicBezTo>
                        <a:pt x="19114" y="13417"/>
                        <a:pt x="20115" y="10382"/>
                        <a:pt x="21116" y="7346"/>
                      </a:cubicBezTo>
                      <a:cubicBezTo>
                        <a:pt x="21883" y="5078"/>
                        <a:pt x="22717" y="2109"/>
                        <a:pt x="20282" y="508"/>
                      </a:cubicBezTo>
                      <a:cubicBezTo>
                        <a:pt x="19756" y="155"/>
                        <a:pt x="19277" y="1"/>
                        <a:pt x="18845" y="1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3" name="Google Shape;1223;p35"/>
                <p:cNvSpPr/>
                <p:nvPr/>
              </p:nvSpPr>
              <p:spPr>
                <a:xfrm>
                  <a:off x="7261025" y="2768318"/>
                  <a:ext cx="757933" cy="790382"/>
                </a:xfrm>
                <a:custGeom>
                  <a:rect b="b" l="l" r="r" t="t"/>
                  <a:pathLst>
                    <a:path extrusionOk="0" h="38022" w="36461">
                      <a:moveTo>
                        <a:pt x="24563" y="0"/>
                      </a:moveTo>
                      <a:cubicBezTo>
                        <a:pt x="22813" y="0"/>
                        <a:pt x="21065" y="485"/>
                        <a:pt x="19481" y="1595"/>
                      </a:cubicBezTo>
                      <a:cubicBezTo>
                        <a:pt x="13911" y="5464"/>
                        <a:pt x="14978" y="11569"/>
                        <a:pt x="14978" y="17406"/>
                      </a:cubicBezTo>
                      <a:cubicBezTo>
                        <a:pt x="14978" y="20975"/>
                        <a:pt x="15512" y="24711"/>
                        <a:pt x="14511" y="27580"/>
                      </a:cubicBezTo>
                      <a:cubicBezTo>
                        <a:pt x="13811" y="29615"/>
                        <a:pt x="12310" y="31216"/>
                        <a:pt x="9274" y="32017"/>
                      </a:cubicBezTo>
                      <a:cubicBezTo>
                        <a:pt x="7006" y="32650"/>
                        <a:pt x="4738" y="33251"/>
                        <a:pt x="2436" y="33885"/>
                      </a:cubicBezTo>
                      <a:cubicBezTo>
                        <a:pt x="1702" y="34085"/>
                        <a:pt x="902" y="34318"/>
                        <a:pt x="535" y="34985"/>
                      </a:cubicBezTo>
                      <a:cubicBezTo>
                        <a:pt x="1" y="35886"/>
                        <a:pt x="668" y="37120"/>
                        <a:pt x="1602" y="37587"/>
                      </a:cubicBezTo>
                      <a:cubicBezTo>
                        <a:pt x="2216" y="37916"/>
                        <a:pt x="2901" y="38000"/>
                        <a:pt x="3602" y="38000"/>
                      </a:cubicBezTo>
                      <a:cubicBezTo>
                        <a:pt x="3968" y="38000"/>
                        <a:pt x="4338" y="37977"/>
                        <a:pt x="4704" y="37954"/>
                      </a:cubicBezTo>
                      <a:cubicBezTo>
                        <a:pt x="6731" y="37841"/>
                        <a:pt x="8768" y="37781"/>
                        <a:pt x="10804" y="37781"/>
                      </a:cubicBezTo>
                      <a:cubicBezTo>
                        <a:pt x="12354" y="37781"/>
                        <a:pt x="13903" y="37815"/>
                        <a:pt x="15445" y="37887"/>
                      </a:cubicBezTo>
                      <a:cubicBezTo>
                        <a:pt x="16807" y="37941"/>
                        <a:pt x="18177" y="38022"/>
                        <a:pt x="19547" y="38022"/>
                      </a:cubicBezTo>
                      <a:cubicBezTo>
                        <a:pt x="20762" y="38022"/>
                        <a:pt x="21977" y="37958"/>
                        <a:pt x="23184" y="37754"/>
                      </a:cubicBezTo>
                      <a:cubicBezTo>
                        <a:pt x="25486" y="37387"/>
                        <a:pt x="29255" y="36053"/>
                        <a:pt x="30323" y="33751"/>
                      </a:cubicBezTo>
                      <a:cubicBezTo>
                        <a:pt x="32724" y="28547"/>
                        <a:pt x="34459" y="23010"/>
                        <a:pt x="35493" y="17339"/>
                      </a:cubicBezTo>
                      <a:cubicBezTo>
                        <a:pt x="36294" y="12836"/>
                        <a:pt x="36460" y="7666"/>
                        <a:pt x="33391" y="4230"/>
                      </a:cubicBezTo>
                      <a:cubicBezTo>
                        <a:pt x="31168" y="1723"/>
                        <a:pt x="27863" y="0"/>
                        <a:pt x="245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1224;p35"/>
                <p:cNvSpPr/>
                <p:nvPr/>
              </p:nvSpPr>
              <p:spPr>
                <a:xfrm>
                  <a:off x="7137609" y="3910154"/>
                  <a:ext cx="136615" cy="244503"/>
                </a:xfrm>
                <a:custGeom>
                  <a:rect b="b" l="l" r="r" t="t"/>
                  <a:pathLst>
                    <a:path extrusionOk="0" h="11762" w="6572">
                      <a:moveTo>
                        <a:pt x="3447" y="0"/>
                      </a:moveTo>
                      <a:cubicBezTo>
                        <a:pt x="2922" y="0"/>
                        <a:pt x="2407" y="200"/>
                        <a:pt x="2035" y="571"/>
                      </a:cubicBezTo>
                      <a:cubicBezTo>
                        <a:pt x="1635" y="971"/>
                        <a:pt x="701" y="771"/>
                        <a:pt x="534" y="1305"/>
                      </a:cubicBezTo>
                      <a:cubicBezTo>
                        <a:pt x="0" y="3173"/>
                        <a:pt x="534" y="5875"/>
                        <a:pt x="334" y="7810"/>
                      </a:cubicBezTo>
                      <a:cubicBezTo>
                        <a:pt x="301" y="8410"/>
                        <a:pt x="234" y="8977"/>
                        <a:pt x="167" y="9544"/>
                      </a:cubicBezTo>
                      <a:cubicBezTo>
                        <a:pt x="134" y="9844"/>
                        <a:pt x="134" y="10145"/>
                        <a:pt x="234" y="10411"/>
                      </a:cubicBezTo>
                      <a:cubicBezTo>
                        <a:pt x="367" y="10745"/>
                        <a:pt x="667" y="11312"/>
                        <a:pt x="968" y="11546"/>
                      </a:cubicBezTo>
                      <a:cubicBezTo>
                        <a:pt x="1210" y="11715"/>
                        <a:pt x="1522" y="11762"/>
                        <a:pt x="1828" y="11762"/>
                      </a:cubicBezTo>
                      <a:cubicBezTo>
                        <a:pt x="1944" y="11762"/>
                        <a:pt x="2059" y="11755"/>
                        <a:pt x="2169" y="11746"/>
                      </a:cubicBezTo>
                      <a:lnTo>
                        <a:pt x="4203" y="11679"/>
                      </a:lnTo>
                      <a:cubicBezTo>
                        <a:pt x="4737" y="11646"/>
                        <a:pt x="5337" y="11612"/>
                        <a:pt x="5704" y="11212"/>
                      </a:cubicBezTo>
                      <a:cubicBezTo>
                        <a:pt x="5971" y="10945"/>
                        <a:pt x="6038" y="10545"/>
                        <a:pt x="6138" y="10178"/>
                      </a:cubicBezTo>
                      <a:cubicBezTo>
                        <a:pt x="6271" y="9511"/>
                        <a:pt x="6338" y="8844"/>
                        <a:pt x="6372" y="8210"/>
                      </a:cubicBezTo>
                      <a:lnTo>
                        <a:pt x="6405" y="8210"/>
                      </a:lnTo>
                      <a:cubicBezTo>
                        <a:pt x="6472" y="7243"/>
                        <a:pt x="6472" y="6309"/>
                        <a:pt x="6538" y="5341"/>
                      </a:cubicBezTo>
                      <a:cubicBezTo>
                        <a:pt x="6572" y="4441"/>
                        <a:pt x="6505" y="3473"/>
                        <a:pt x="6372" y="2573"/>
                      </a:cubicBezTo>
                      <a:cubicBezTo>
                        <a:pt x="6338" y="2106"/>
                        <a:pt x="6238" y="1672"/>
                        <a:pt x="6005" y="1272"/>
                      </a:cubicBezTo>
                      <a:cubicBezTo>
                        <a:pt x="5804" y="938"/>
                        <a:pt x="5504" y="705"/>
                        <a:pt x="5171" y="504"/>
                      </a:cubicBezTo>
                      <a:cubicBezTo>
                        <a:pt x="4704" y="204"/>
                        <a:pt x="4137" y="4"/>
                        <a:pt x="3570" y="4"/>
                      </a:cubicBezTo>
                      <a:cubicBezTo>
                        <a:pt x="3529" y="2"/>
                        <a:pt x="3488" y="0"/>
                        <a:pt x="3447" y="0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5" name="Google Shape;1225;p35"/>
                <p:cNvSpPr/>
                <p:nvPr/>
              </p:nvSpPr>
              <p:spPr>
                <a:xfrm>
                  <a:off x="6965634" y="4075083"/>
                  <a:ext cx="309297" cy="123208"/>
                </a:xfrm>
                <a:custGeom>
                  <a:rect b="b" l="l" r="r" t="t"/>
                  <a:pathLst>
                    <a:path extrusionOk="0" h="5927" w="14879">
                      <a:moveTo>
                        <a:pt x="8521" y="0"/>
                      </a:moveTo>
                      <a:cubicBezTo>
                        <a:pt x="8302" y="0"/>
                        <a:pt x="8107" y="70"/>
                        <a:pt x="7973" y="276"/>
                      </a:cubicBezTo>
                      <a:cubicBezTo>
                        <a:pt x="7840" y="509"/>
                        <a:pt x="7806" y="810"/>
                        <a:pt x="7673" y="1043"/>
                      </a:cubicBezTo>
                      <a:cubicBezTo>
                        <a:pt x="7339" y="1677"/>
                        <a:pt x="6539" y="1910"/>
                        <a:pt x="5838" y="2077"/>
                      </a:cubicBezTo>
                      <a:cubicBezTo>
                        <a:pt x="4304" y="2444"/>
                        <a:pt x="2769" y="2944"/>
                        <a:pt x="1302" y="3578"/>
                      </a:cubicBezTo>
                      <a:cubicBezTo>
                        <a:pt x="901" y="3745"/>
                        <a:pt x="501" y="3945"/>
                        <a:pt x="268" y="4312"/>
                      </a:cubicBezTo>
                      <a:cubicBezTo>
                        <a:pt x="1" y="4746"/>
                        <a:pt x="67" y="5213"/>
                        <a:pt x="468" y="5546"/>
                      </a:cubicBezTo>
                      <a:cubicBezTo>
                        <a:pt x="748" y="5784"/>
                        <a:pt x="1043" y="5826"/>
                        <a:pt x="1360" y="5826"/>
                      </a:cubicBezTo>
                      <a:cubicBezTo>
                        <a:pt x="1534" y="5826"/>
                        <a:pt x="1714" y="5813"/>
                        <a:pt x="1902" y="5813"/>
                      </a:cubicBezTo>
                      <a:cubicBezTo>
                        <a:pt x="2469" y="5847"/>
                        <a:pt x="3070" y="5880"/>
                        <a:pt x="3637" y="5913"/>
                      </a:cubicBezTo>
                      <a:cubicBezTo>
                        <a:pt x="3923" y="5922"/>
                        <a:pt x="4209" y="5926"/>
                        <a:pt x="4495" y="5926"/>
                      </a:cubicBezTo>
                      <a:cubicBezTo>
                        <a:pt x="6344" y="5926"/>
                        <a:pt x="8197" y="5753"/>
                        <a:pt x="10075" y="5580"/>
                      </a:cubicBezTo>
                      <a:cubicBezTo>
                        <a:pt x="11009" y="5480"/>
                        <a:pt x="11943" y="5413"/>
                        <a:pt x="12877" y="5313"/>
                      </a:cubicBezTo>
                      <a:cubicBezTo>
                        <a:pt x="13227" y="5272"/>
                        <a:pt x="13603" y="5243"/>
                        <a:pt x="13973" y="5243"/>
                      </a:cubicBezTo>
                      <a:cubicBezTo>
                        <a:pt x="14202" y="5243"/>
                        <a:pt x="14428" y="5254"/>
                        <a:pt x="14645" y="5279"/>
                      </a:cubicBezTo>
                      <a:cubicBezTo>
                        <a:pt x="14745" y="5113"/>
                        <a:pt x="14778" y="4879"/>
                        <a:pt x="14778" y="4679"/>
                      </a:cubicBezTo>
                      <a:cubicBezTo>
                        <a:pt x="14778" y="3512"/>
                        <a:pt x="14878" y="2311"/>
                        <a:pt x="14778" y="1143"/>
                      </a:cubicBezTo>
                      <a:cubicBezTo>
                        <a:pt x="14759" y="778"/>
                        <a:pt x="14574" y="701"/>
                        <a:pt x="14318" y="701"/>
                      </a:cubicBezTo>
                      <a:cubicBezTo>
                        <a:pt x="14130" y="701"/>
                        <a:pt x="13904" y="743"/>
                        <a:pt x="13677" y="743"/>
                      </a:cubicBezTo>
                      <a:cubicBezTo>
                        <a:pt x="13077" y="743"/>
                        <a:pt x="12443" y="676"/>
                        <a:pt x="11809" y="609"/>
                      </a:cubicBezTo>
                      <a:cubicBezTo>
                        <a:pt x="11109" y="543"/>
                        <a:pt x="10375" y="443"/>
                        <a:pt x="9674" y="276"/>
                      </a:cubicBezTo>
                      <a:cubicBezTo>
                        <a:pt x="9356" y="212"/>
                        <a:pt x="8903" y="0"/>
                        <a:pt x="8521" y="0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6" name="Google Shape;1226;p35"/>
                <p:cNvSpPr/>
                <p:nvPr/>
              </p:nvSpPr>
              <p:spPr>
                <a:xfrm>
                  <a:off x="7463516" y="3081606"/>
                  <a:ext cx="707" cy="1393"/>
                </a:xfrm>
                <a:custGeom>
                  <a:rect b="b" l="l" r="r" t="t"/>
                  <a:pathLst>
                    <a:path extrusionOk="0" h="67" w="34">
                      <a:moveTo>
                        <a:pt x="34" y="0"/>
                      </a:moveTo>
                      <a:lnTo>
                        <a:pt x="0" y="67"/>
                      </a:lnTo>
                      <a:cubicBezTo>
                        <a:pt x="34" y="67"/>
                        <a:pt x="34" y="33"/>
                        <a:pt x="34" y="0"/>
                      </a:cubicBezTo>
                      <a:close/>
                    </a:path>
                  </a:pathLst>
                </a:custGeom>
                <a:solidFill>
                  <a:srgbClr val="7A48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7" name="Google Shape;1227;p35"/>
                <p:cNvSpPr/>
                <p:nvPr/>
              </p:nvSpPr>
              <p:spPr>
                <a:xfrm>
                  <a:off x="7488481" y="2716162"/>
                  <a:ext cx="1393" cy="6964"/>
                </a:xfrm>
                <a:custGeom>
                  <a:rect b="b" l="l" r="r" t="t"/>
                  <a:pathLst>
                    <a:path extrusionOk="0" h="335" w="67">
                      <a:moveTo>
                        <a:pt x="67" y="1"/>
                      </a:moveTo>
                      <a:lnTo>
                        <a:pt x="0" y="334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solidFill>
                  <a:srgbClr val="7A48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8" name="Google Shape;1228;p35"/>
                <p:cNvSpPr/>
                <p:nvPr/>
              </p:nvSpPr>
              <p:spPr>
                <a:xfrm>
                  <a:off x="7338687" y="2635673"/>
                  <a:ext cx="184926" cy="266350"/>
                </a:xfrm>
                <a:custGeom>
                  <a:rect b="b" l="l" r="r" t="t"/>
                  <a:pathLst>
                    <a:path extrusionOk="0" h="12813" w="8896">
                      <a:moveTo>
                        <a:pt x="5812" y="1"/>
                      </a:moveTo>
                      <a:cubicBezTo>
                        <a:pt x="5195" y="1"/>
                        <a:pt x="4561" y="206"/>
                        <a:pt x="4004" y="671"/>
                      </a:cubicBezTo>
                      <a:cubicBezTo>
                        <a:pt x="3603" y="971"/>
                        <a:pt x="3270" y="1304"/>
                        <a:pt x="2970" y="1671"/>
                      </a:cubicBezTo>
                      <a:cubicBezTo>
                        <a:pt x="2436" y="2305"/>
                        <a:pt x="2036" y="3006"/>
                        <a:pt x="1735" y="3773"/>
                      </a:cubicBezTo>
                      <a:cubicBezTo>
                        <a:pt x="1035" y="5541"/>
                        <a:pt x="401" y="8543"/>
                        <a:pt x="1" y="10378"/>
                      </a:cubicBezTo>
                      <a:cubicBezTo>
                        <a:pt x="1836" y="11678"/>
                        <a:pt x="4171" y="11845"/>
                        <a:pt x="6172" y="12813"/>
                      </a:cubicBezTo>
                      <a:cubicBezTo>
                        <a:pt x="7540" y="10378"/>
                        <a:pt x="7840" y="7709"/>
                        <a:pt x="8307" y="5007"/>
                      </a:cubicBezTo>
                      <a:cubicBezTo>
                        <a:pt x="8407" y="4440"/>
                        <a:pt x="8507" y="3840"/>
                        <a:pt x="8607" y="3239"/>
                      </a:cubicBezTo>
                      <a:cubicBezTo>
                        <a:pt x="8896" y="1385"/>
                        <a:pt x="7413" y="1"/>
                        <a:pt x="5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9" name="Google Shape;1229;p35"/>
                <p:cNvSpPr/>
                <p:nvPr/>
              </p:nvSpPr>
              <p:spPr>
                <a:xfrm>
                  <a:off x="6934432" y="3177499"/>
                  <a:ext cx="680271" cy="790985"/>
                </a:xfrm>
                <a:custGeom>
                  <a:rect b="b" l="l" r="r" t="t"/>
                  <a:pathLst>
                    <a:path extrusionOk="0" h="38051" w="32725">
                      <a:moveTo>
                        <a:pt x="29486" y="1"/>
                      </a:moveTo>
                      <a:cubicBezTo>
                        <a:pt x="29260" y="1"/>
                        <a:pt x="29013" y="67"/>
                        <a:pt x="28788" y="124"/>
                      </a:cubicBezTo>
                      <a:cubicBezTo>
                        <a:pt x="24151" y="1492"/>
                        <a:pt x="19515" y="2859"/>
                        <a:pt x="15078" y="4761"/>
                      </a:cubicBezTo>
                      <a:cubicBezTo>
                        <a:pt x="11009" y="6462"/>
                        <a:pt x="7106" y="8030"/>
                        <a:pt x="4104" y="11365"/>
                      </a:cubicBezTo>
                      <a:cubicBezTo>
                        <a:pt x="1" y="15935"/>
                        <a:pt x="3403" y="22707"/>
                        <a:pt x="5238" y="27443"/>
                      </a:cubicBezTo>
                      <a:cubicBezTo>
                        <a:pt x="6505" y="30746"/>
                        <a:pt x="11042" y="34749"/>
                        <a:pt x="12309" y="38051"/>
                      </a:cubicBezTo>
                      <a:cubicBezTo>
                        <a:pt x="12243" y="37884"/>
                        <a:pt x="20949" y="33915"/>
                        <a:pt x="21383" y="33715"/>
                      </a:cubicBezTo>
                      <a:cubicBezTo>
                        <a:pt x="21816" y="33481"/>
                        <a:pt x="18847" y="26943"/>
                        <a:pt x="18714" y="26176"/>
                      </a:cubicBezTo>
                      <a:cubicBezTo>
                        <a:pt x="18280" y="23441"/>
                        <a:pt x="15245" y="21939"/>
                        <a:pt x="14678" y="19238"/>
                      </a:cubicBezTo>
                      <a:cubicBezTo>
                        <a:pt x="14444" y="18170"/>
                        <a:pt x="14244" y="16802"/>
                        <a:pt x="13977" y="15335"/>
                      </a:cubicBezTo>
                      <a:cubicBezTo>
                        <a:pt x="14811" y="15168"/>
                        <a:pt x="15645" y="15035"/>
                        <a:pt x="16479" y="15001"/>
                      </a:cubicBezTo>
                      <a:cubicBezTo>
                        <a:pt x="17249" y="14967"/>
                        <a:pt x="18021" y="14954"/>
                        <a:pt x="18795" y="14954"/>
                      </a:cubicBezTo>
                      <a:cubicBezTo>
                        <a:pt x="21459" y="14954"/>
                        <a:pt x="24143" y="15110"/>
                        <a:pt x="26800" y="15110"/>
                      </a:cubicBezTo>
                      <a:cubicBezTo>
                        <a:pt x="27152" y="15110"/>
                        <a:pt x="27503" y="15107"/>
                        <a:pt x="27854" y="15101"/>
                      </a:cubicBezTo>
                      <a:lnTo>
                        <a:pt x="28054" y="15101"/>
                      </a:lnTo>
                      <a:cubicBezTo>
                        <a:pt x="30723" y="15035"/>
                        <a:pt x="32724" y="12166"/>
                        <a:pt x="32524" y="8630"/>
                      </a:cubicBezTo>
                      <a:cubicBezTo>
                        <a:pt x="32457" y="7329"/>
                        <a:pt x="31923" y="6328"/>
                        <a:pt x="31523" y="5161"/>
                      </a:cubicBezTo>
                      <a:cubicBezTo>
                        <a:pt x="31023" y="3760"/>
                        <a:pt x="30723" y="2292"/>
                        <a:pt x="30356" y="891"/>
                      </a:cubicBezTo>
                      <a:cubicBezTo>
                        <a:pt x="30256" y="624"/>
                        <a:pt x="30189" y="324"/>
                        <a:pt x="29955" y="157"/>
                      </a:cubicBezTo>
                      <a:cubicBezTo>
                        <a:pt x="29824" y="41"/>
                        <a:pt x="29662" y="1"/>
                        <a:pt x="294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0" name="Google Shape;1230;p35"/>
                <p:cNvSpPr/>
                <p:nvPr/>
              </p:nvSpPr>
              <p:spPr>
                <a:xfrm>
                  <a:off x="7094621" y="3100232"/>
                  <a:ext cx="746812" cy="887086"/>
                </a:xfrm>
                <a:custGeom>
                  <a:rect b="b" l="l" r="r" t="t"/>
                  <a:pathLst>
                    <a:path extrusionOk="0" h="42674" w="35926">
                      <a:moveTo>
                        <a:pt x="30134" y="1"/>
                      </a:moveTo>
                      <a:cubicBezTo>
                        <a:pt x="29274" y="1"/>
                        <a:pt x="28405" y="182"/>
                        <a:pt x="27620" y="505"/>
                      </a:cubicBezTo>
                      <a:cubicBezTo>
                        <a:pt x="25919" y="1206"/>
                        <a:pt x="24484" y="2473"/>
                        <a:pt x="23150" y="3774"/>
                      </a:cubicBezTo>
                      <a:cubicBezTo>
                        <a:pt x="21382" y="5475"/>
                        <a:pt x="19814" y="6810"/>
                        <a:pt x="17679" y="7944"/>
                      </a:cubicBezTo>
                      <a:cubicBezTo>
                        <a:pt x="16178" y="8711"/>
                        <a:pt x="14677" y="9412"/>
                        <a:pt x="13176" y="10145"/>
                      </a:cubicBezTo>
                      <a:cubicBezTo>
                        <a:pt x="11375" y="11046"/>
                        <a:pt x="8740" y="12047"/>
                        <a:pt x="6638" y="13381"/>
                      </a:cubicBezTo>
                      <a:cubicBezTo>
                        <a:pt x="5437" y="13615"/>
                        <a:pt x="4403" y="13981"/>
                        <a:pt x="3403" y="15116"/>
                      </a:cubicBezTo>
                      <a:cubicBezTo>
                        <a:pt x="3269" y="15249"/>
                        <a:pt x="3169" y="15416"/>
                        <a:pt x="3036" y="15549"/>
                      </a:cubicBezTo>
                      <a:cubicBezTo>
                        <a:pt x="2035" y="16884"/>
                        <a:pt x="1468" y="18551"/>
                        <a:pt x="1101" y="20219"/>
                      </a:cubicBezTo>
                      <a:cubicBezTo>
                        <a:pt x="434" y="23155"/>
                        <a:pt x="300" y="26224"/>
                        <a:pt x="167" y="29226"/>
                      </a:cubicBezTo>
                      <a:cubicBezTo>
                        <a:pt x="0" y="33762"/>
                        <a:pt x="334" y="37432"/>
                        <a:pt x="934" y="42469"/>
                      </a:cubicBezTo>
                      <a:cubicBezTo>
                        <a:pt x="2313" y="42626"/>
                        <a:pt x="3695" y="42673"/>
                        <a:pt x="5081" y="42673"/>
                      </a:cubicBezTo>
                      <a:cubicBezTo>
                        <a:pt x="7211" y="42673"/>
                        <a:pt x="9347" y="42561"/>
                        <a:pt x="11483" y="42561"/>
                      </a:cubicBezTo>
                      <a:cubicBezTo>
                        <a:pt x="11792" y="42561"/>
                        <a:pt x="12100" y="42563"/>
                        <a:pt x="12409" y="42569"/>
                      </a:cubicBezTo>
                      <a:cubicBezTo>
                        <a:pt x="13043" y="39833"/>
                        <a:pt x="12709" y="36798"/>
                        <a:pt x="12843" y="34029"/>
                      </a:cubicBezTo>
                      <a:cubicBezTo>
                        <a:pt x="12909" y="32295"/>
                        <a:pt x="12909" y="30560"/>
                        <a:pt x="12943" y="28825"/>
                      </a:cubicBezTo>
                      <a:cubicBezTo>
                        <a:pt x="12943" y="28058"/>
                        <a:pt x="12976" y="27291"/>
                        <a:pt x="12943" y="26490"/>
                      </a:cubicBezTo>
                      <a:cubicBezTo>
                        <a:pt x="12909" y="25890"/>
                        <a:pt x="12743" y="24989"/>
                        <a:pt x="13143" y="24456"/>
                      </a:cubicBezTo>
                      <a:cubicBezTo>
                        <a:pt x="13310" y="24289"/>
                        <a:pt x="13476" y="24155"/>
                        <a:pt x="13677" y="24055"/>
                      </a:cubicBezTo>
                      <a:cubicBezTo>
                        <a:pt x="14544" y="23588"/>
                        <a:pt x="15478" y="23255"/>
                        <a:pt x="16445" y="22955"/>
                      </a:cubicBezTo>
                      <a:cubicBezTo>
                        <a:pt x="17646" y="22588"/>
                        <a:pt x="18880" y="22254"/>
                        <a:pt x="20148" y="21954"/>
                      </a:cubicBezTo>
                      <a:cubicBezTo>
                        <a:pt x="21315" y="21654"/>
                        <a:pt x="22750" y="21587"/>
                        <a:pt x="23884" y="21120"/>
                      </a:cubicBezTo>
                      <a:cubicBezTo>
                        <a:pt x="26152" y="20186"/>
                        <a:pt x="28487" y="19452"/>
                        <a:pt x="30822" y="18685"/>
                      </a:cubicBezTo>
                      <a:cubicBezTo>
                        <a:pt x="35559" y="17084"/>
                        <a:pt x="35926" y="11713"/>
                        <a:pt x="35659" y="7477"/>
                      </a:cubicBezTo>
                      <a:cubicBezTo>
                        <a:pt x="35492" y="5008"/>
                        <a:pt x="35025" y="2206"/>
                        <a:pt x="32957" y="805"/>
                      </a:cubicBezTo>
                      <a:cubicBezTo>
                        <a:pt x="32130" y="248"/>
                        <a:pt x="31139" y="1"/>
                        <a:pt x="301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1" name="Google Shape;1231;p35"/>
                <p:cNvSpPr/>
                <p:nvPr/>
              </p:nvSpPr>
              <p:spPr>
                <a:xfrm>
                  <a:off x="7390697" y="2618211"/>
                  <a:ext cx="465307" cy="657197"/>
                </a:xfrm>
                <a:custGeom>
                  <a:rect b="b" l="l" r="r" t="t"/>
                  <a:pathLst>
                    <a:path extrusionOk="0" h="31615" w="22384">
                      <a:moveTo>
                        <a:pt x="6775" y="1"/>
                      </a:moveTo>
                      <a:cubicBezTo>
                        <a:pt x="4890" y="1"/>
                        <a:pt x="3051" y="633"/>
                        <a:pt x="1802" y="2178"/>
                      </a:cubicBezTo>
                      <a:lnTo>
                        <a:pt x="1769" y="2178"/>
                      </a:lnTo>
                      <a:cubicBezTo>
                        <a:pt x="1335" y="2711"/>
                        <a:pt x="968" y="3312"/>
                        <a:pt x="668" y="3946"/>
                      </a:cubicBezTo>
                      <a:cubicBezTo>
                        <a:pt x="1" y="5413"/>
                        <a:pt x="1" y="7248"/>
                        <a:pt x="201" y="8816"/>
                      </a:cubicBezTo>
                      <a:cubicBezTo>
                        <a:pt x="401" y="10584"/>
                        <a:pt x="735" y="12318"/>
                        <a:pt x="1101" y="14053"/>
                      </a:cubicBezTo>
                      <a:cubicBezTo>
                        <a:pt x="1402" y="15487"/>
                        <a:pt x="1468" y="16788"/>
                        <a:pt x="1669" y="18223"/>
                      </a:cubicBezTo>
                      <a:cubicBezTo>
                        <a:pt x="1869" y="19924"/>
                        <a:pt x="1969" y="21625"/>
                        <a:pt x="1869" y="23326"/>
                      </a:cubicBezTo>
                      <a:cubicBezTo>
                        <a:pt x="1769" y="24660"/>
                        <a:pt x="735" y="27362"/>
                        <a:pt x="2102" y="28330"/>
                      </a:cubicBezTo>
                      <a:cubicBezTo>
                        <a:pt x="2803" y="28864"/>
                        <a:pt x="4471" y="28730"/>
                        <a:pt x="5338" y="28897"/>
                      </a:cubicBezTo>
                      <a:cubicBezTo>
                        <a:pt x="6439" y="29064"/>
                        <a:pt x="7506" y="29297"/>
                        <a:pt x="8607" y="29564"/>
                      </a:cubicBezTo>
                      <a:cubicBezTo>
                        <a:pt x="12439" y="30444"/>
                        <a:pt x="16344" y="31614"/>
                        <a:pt x="20301" y="31614"/>
                      </a:cubicBezTo>
                      <a:cubicBezTo>
                        <a:pt x="20994" y="31614"/>
                        <a:pt x="21688" y="31578"/>
                        <a:pt x="22383" y="31499"/>
                      </a:cubicBezTo>
                      <a:cubicBezTo>
                        <a:pt x="21583" y="30198"/>
                        <a:pt x="21983" y="28530"/>
                        <a:pt x="21783" y="27096"/>
                      </a:cubicBezTo>
                      <a:cubicBezTo>
                        <a:pt x="21549" y="25461"/>
                        <a:pt x="20682" y="23893"/>
                        <a:pt x="20282" y="22292"/>
                      </a:cubicBezTo>
                      <a:cubicBezTo>
                        <a:pt x="20115" y="21592"/>
                        <a:pt x="19948" y="20891"/>
                        <a:pt x="19715" y="20257"/>
                      </a:cubicBezTo>
                      <a:cubicBezTo>
                        <a:pt x="18714" y="17655"/>
                        <a:pt x="17780" y="15187"/>
                        <a:pt x="17080" y="12452"/>
                      </a:cubicBezTo>
                      <a:cubicBezTo>
                        <a:pt x="16679" y="10917"/>
                        <a:pt x="16846" y="9450"/>
                        <a:pt x="16279" y="7949"/>
                      </a:cubicBezTo>
                      <a:cubicBezTo>
                        <a:pt x="15045" y="4613"/>
                        <a:pt x="13444" y="1844"/>
                        <a:pt x="9974" y="577"/>
                      </a:cubicBezTo>
                      <a:cubicBezTo>
                        <a:pt x="8962" y="211"/>
                        <a:pt x="7861" y="1"/>
                        <a:pt x="67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2" name="Google Shape;1232;p35"/>
                <p:cNvSpPr/>
                <p:nvPr/>
              </p:nvSpPr>
              <p:spPr>
                <a:xfrm>
                  <a:off x="7384461" y="2418215"/>
                  <a:ext cx="159502" cy="250136"/>
                </a:xfrm>
                <a:custGeom>
                  <a:rect b="b" l="l" r="r" t="t"/>
                  <a:pathLst>
                    <a:path extrusionOk="0" h="12033" w="7673">
                      <a:moveTo>
                        <a:pt x="4273" y="1"/>
                      </a:moveTo>
                      <a:cubicBezTo>
                        <a:pt x="3564" y="1"/>
                        <a:pt x="2853" y="104"/>
                        <a:pt x="2202" y="391"/>
                      </a:cubicBezTo>
                      <a:cubicBezTo>
                        <a:pt x="1635" y="657"/>
                        <a:pt x="1135" y="1058"/>
                        <a:pt x="834" y="1591"/>
                      </a:cubicBezTo>
                      <a:cubicBezTo>
                        <a:pt x="467" y="2158"/>
                        <a:pt x="467" y="2826"/>
                        <a:pt x="334" y="3459"/>
                      </a:cubicBezTo>
                      <a:cubicBezTo>
                        <a:pt x="101" y="4527"/>
                        <a:pt x="0" y="5628"/>
                        <a:pt x="301" y="6695"/>
                      </a:cubicBezTo>
                      <a:cubicBezTo>
                        <a:pt x="434" y="7095"/>
                        <a:pt x="634" y="7496"/>
                        <a:pt x="934" y="7763"/>
                      </a:cubicBezTo>
                      <a:cubicBezTo>
                        <a:pt x="1268" y="8063"/>
                        <a:pt x="1668" y="8029"/>
                        <a:pt x="1702" y="8530"/>
                      </a:cubicBezTo>
                      <a:lnTo>
                        <a:pt x="1702" y="8563"/>
                      </a:lnTo>
                      <a:cubicBezTo>
                        <a:pt x="1802" y="9497"/>
                        <a:pt x="1969" y="10364"/>
                        <a:pt x="1702" y="11265"/>
                      </a:cubicBezTo>
                      <a:cubicBezTo>
                        <a:pt x="2202" y="11665"/>
                        <a:pt x="2802" y="11999"/>
                        <a:pt x="3470" y="12032"/>
                      </a:cubicBezTo>
                      <a:cubicBezTo>
                        <a:pt x="4137" y="12032"/>
                        <a:pt x="4837" y="11832"/>
                        <a:pt x="5404" y="11499"/>
                      </a:cubicBezTo>
                      <a:cubicBezTo>
                        <a:pt x="6071" y="11065"/>
                        <a:pt x="6505" y="10364"/>
                        <a:pt x="6872" y="9597"/>
                      </a:cubicBezTo>
                      <a:cubicBezTo>
                        <a:pt x="6839" y="9530"/>
                        <a:pt x="6805" y="9464"/>
                        <a:pt x="6805" y="9364"/>
                      </a:cubicBezTo>
                      <a:cubicBezTo>
                        <a:pt x="6672" y="8763"/>
                        <a:pt x="6538" y="8163"/>
                        <a:pt x="6472" y="7562"/>
                      </a:cubicBezTo>
                      <a:cubicBezTo>
                        <a:pt x="6438" y="7129"/>
                        <a:pt x="6238" y="6428"/>
                        <a:pt x="6438" y="5995"/>
                      </a:cubicBezTo>
                      <a:cubicBezTo>
                        <a:pt x="6505" y="5828"/>
                        <a:pt x="6639" y="5694"/>
                        <a:pt x="6705" y="5528"/>
                      </a:cubicBezTo>
                      <a:cubicBezTo>
                        <a:pt x="6905" y="5161"/>
                        <a:pt x="7072" y="4827"/>
                        <a:pt x="7206" y="4427"/>
                      </a:cubicBezTo>
                      <a:cubicBezTo>
                        <a:pt x="7506" y="3726"/>
                        <a:pt x="7673" y="2959"/>
                        <a:pt x="7639" y="2192"/>
                      </a:cubicBezTo>
                      <a:cubicBezTo>
                        <a:pt x="7639" y="1925"/>
                        <a:pt x="7606" y="1491"/>
                        <a:pt x="7472" y="1258"/>
                      </a:cubicBezTo>
                      <a:cubicBezTo>
                        <a:pt x="7339" y="1058"/>
                        <a:pt x="7239" y="891"/>
                        <a:pt x="7106" y="724"/>
                      </a:cubicBezTo>
                      <a:cubicBezTo>
                        <a:pt x="6572" y="190"/>
                        <a:pt x="5571" y="90"/>
                        <a:pt x="4871" y="24"/>
                      </a:cubicBezTo>
                      <a:cubicBezTo>
                        <a:pt x="4673" y="9"/>
                        <a:pt x="4473" y="1"/>
                        <a:pt x="4273" y="1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3" name="Google Shape;1233;p35"/>
                <p:cNvSpPr/>
                <p:nvPr/>
              </p:nvSpPr>
              <p:spPr>
                <a:xfrm>
                  <a:off x="7380989" y="2392230"/>
                  <a:ext cx="174075" cy="153994"/>
                </a:xfrm>
                <a:custGeom>
                  <a:rect b="b" l="l" r="r" t="t"/>
                  <a:pathLst>
                    <a:path extrusionOk="0" h="7408" w="8374">
                      <a:moveTo>
                        <a:pt x="1490" y="1"/>
                      </a:moveTo>
                      <a:cubicBezTo>
                        <a:pt x="1161" y="1"/>
                        <a:pt x="844" y="130"/>
                        <a:pt x="634" y="340"/>
                      </a:cubicBezTo>
                      <a:cubicBezTo>
                        <a:pt x="234" y="707"/>
                        <a:pt x="1" y="1240"/>
                        <a:pt x="67" y="1774"/>
                      </a:cubicBezTo>
                      <a:cubicBezTo>
                        <a:pt x="134" y="2308"/>
                        <a:pt x="468" y="2808"/>
                        <a:pt x="935" y="3042"/>
                      </a:cubicBezTo>
                      <a:cubicBezTo>
                        <a:pt x="1268" y="3219"/>
                        <a:pt x="1631" y="3264"/>
                        <a:pt x="2005" y="3264"/>
                      </a:cubicBezTo>
                      <a:cubicBezTo>
                        <a:pt x="2191" y="3264"/>
                        <a:pt x="2380" y="3253"/>
                        <a:pt x="2569" y="3242"/>
                      </a:cubicBezTo>
                      <a:cubicBezTo>
                        <a:pt x="2934" y="3219"/>
                        <a:pt x="3314" y="3165"/>
                        <a:pt x="3688" y="3165"/>
                      </a:cubicBezTo>
                      <a:cubicBezTo>
                        <a:pt x="3862" y="3165"/>
                        <a:pt x="4035" y="3177"/>
                        <a:pt x="4204" y="3208"/>
                      </a:cubicBezTo>
                      <a:cubicBezTo>
                        <a:pt x="4604" y="3308"/>
                        <a:pt x="5238" y="3575"/>
                        <a:pt x="5338" y="4009"/>
                      </a:cubicBezTo>
                      <a:cubicBezTo>
                        <a:pt x="5405" y="4376"/>
                        <a:pt x="5038" y="4643"/>
                        <a:pt x="5138" y="5043"/>
                      </a:cubicBezTo>
                      <a:cubicBezTo>
                        <a:pt x="5197" y="5162"/>
                        <a:pt x="5310" y="5282"/>
                        <a:pt x="5453" y="5282"/>
                      </a:cubicBezTo>
                      <a:cubicBezTo>
                        <a:pt x="5470" y="5282"/>
                        <a:pt x="5487" y="5280"/>
                        <a:pt x="5505" y="5277"/>
                      </a:cubicBezTo>
                      <a:cubicBezTo>
                        <a:pt x="5580" y="5201"/>
                        <a:pt x="5899" y="4826"/>
                        <a:pt x="6068" y="4826"/>
                      </a:cubicBezTo>
                      <a:cubicBezTo>
                        <a:pt x="6124" y="4826"/>
                        <a:pt x="6163" y="4868"/>
                        <a:pt x="6172" y="4976"/>
                      </a:cubicBezTo>
                      <a:cubicBezTo>
                        <a:pt x="6205" y="5176"/>
                        <a:pt x="6005" y="5510"/>
                        <a:pt x="5938" y="5710"/>
                      </a:cubicBezTo>
                      <a:cubicBezTo>
                        <a:pt x="5838" y="6077"/>
                        <a:pt x="5805" y="6444"/>
                        <a:pt x="5938" y="6811"/>
                      </a:cubicBezTo>
                      <a:cubicBezTo>
                        <a:pt x="6042" y="7069"/>
                        <a:pt x="6265" y="7408"/>
                        <a:pt x="6562" y="7408"/>
                      </a:cubicBezTo>
                      <a:cubicBezTo>
                        <a:pt x="6648" y="7408"/>
                        <a:pt x="6741" y="7379"/>
                        <a:pt x="6839" y="7311"/>
                      </a:cubicBezTo>
                      <a:cubicBezTo>
                        <a:pt x="7106" y="7078"/>
                        <a:pt x="7039" y="6644"/>
                        <a:pt x="7239" y="6311"/>
                      </a:cubicBezTo>
                      <a:cubicBezTo>
                        <a:pt x="7406" y="6044"/>
                        <a:pt x="7573" y="5777"/>
                        <a:pt x="7740" y="5510"/>
                      </a:cubicBezTo>
                      <a:cubicBezTo>
                        <a:pt x="8006" y="4976"/>
                        <a:pt x="8240" y="4409"/>
                        <a:pt x="8307" y="3709"/>
                      </a:cubicBezTo>
                      <a:cubicBezTo>
                        <a:pt x="8373" y="2908"/>
                        <a:pt x="8173" y="2074"/>
                        <a:pt x="7639" y="1474"/>
                      </a:cubicBezTo>
                      <a:cubicBezTo>
                        <a:pt x="7306" y="1140"/>
                        <a:pt x="6906" y="907"/>
                        <a:pt x="6472" y="740"/>
                      </a:cubicBezTo>
                      <a:cubicBezTo>
                        <a:pt x="5761" y="424"/>
                        <a:pt x="4989" y="274"/>
                        <a:pt x="4219" y="274"/>
                      </a:cubicBezTo>
                      <a:cubicBezTo>
                        <a:pt x="4013" y="274"/>
                        <a:pt x="3807" y="285"/>
                        <a:pt x="3603" y="306"/>
                      </a:cubicBezTo>
                      <a:cubicBezTo>
                        <a:pt x="3371" y="348"/>
                        <a:pt x="3126" y="391"/>
                        <a:pt x="2884" y="391"/>
                      </a:cubicBezTo>
                      <a:cubicBezTo>
                        <a:pt x="2743" y="391"/>
                        <a:pt x="2604" y="376"/>
                        <a:pt x="2469" y="340"/>
                      </a:cubicBezTo>
                      <a:cubicBezTo>
                        <a:pt x="2169" y="240"/>
                        <a:pt x="1902" y="73"/>
                        <a:pt x="1602" y="6"/>
                      </a:cubicBezTo>
                      <a:cubicBezTo>
                        <a:pt x="1564" y="3"/>
                        <a:pt x="1527" y="1"/>
                        <a:pt x="14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4" name="Google Shape;1234;p35"/>
                <p:cNvSpPr/>
                <p:nvPr/>
              </p:nvSpPr>
              <p:spPr>
                <a:xfrm>
                  <a:off x="7229137" y="2754889"/>
                  <a:ext cx="479859" cy="421758"/>
                </a:xfrm>
                <a:custGeom>
                  <a:rect b="b" l="l" r="r" t="t"/>
                  <a:pathLst>
                    <a:path extrusionOk="0" h="20289" w="23084">
                      <a:moveTo>
                        <a:pt x="19621" y="0"/>
                      </a:moveTo>
                      <a:cubicBezTo>
                        <a:pt x="18743" y="0"/>
                        <a:pt x="17878" y="454"/>
                        <a:pt x="17279" y="1107"/>
                      </a:cubicBezTo>
                      <a:cubicBezTo>
                        <a:pt x="16546" y="1907"/>
                        <a:pt x="16112" y="2941"/>
                        <a:pt x="15845" y="4009"/>
                      </a:cubicBezTo>
                      <a:cubicBezTo>
                        <a:pt x="14878" y="7411"/>
                        <a:pt x="14944" y="11014"/>
                        <a:pt x="15011" y="14550"/>
                      </a:cubicBezTo>
                      <a:cubicBezTo>
                        <a:pt x="14807" y="14515"/>
                        <a:pt x="14589" y="14499"/>
                        <a:pt x="14362" y="14499"/>
                      </a:cubicBezTo>
                      <a:cubicBezTo>
                        <a:pt x="12404" y="14499"/>
                        <a:pt x="9706" y="15683"/>
                        <a:pt x="7973" y="16251"/>
                      </a:cubicBezTo>
                      <a:cubicBezTo>
                        <a:pt x="5238" y="17151"/>
                        <a:pt x="2569" y="18252"/>
                        <a:pt x="0" y="19553"/>
                      </a:cubicBezTo>
                      <a:cubicBezTo>
                        <a:pt x="0" y="19953"/>
                        <a:pt x="501" y="20054"/>
                        <a:pt x="901" y="20054"/>
                      </a:cubicBezTo>
                      <a:cubicBezTo>
                        <a:pt x="3606" y="20148"/>
                        <a:pt x="6385" y="20288"/>
                        <a:pt x="9161" y="20288"/>
                      </a:cubicBezTo>
                      <a:cubicBezTo>
                        <a:pt x="12240" y="20288"/>
                        <a:pt x="15316" y="20116"/>
                        <a:pt x="18280" y="19520"/>
                      </a:cubicBezTo>
                      <a:cubicBezTo>
                        <a:pt x="19047" y="19353"/>
                        <a:pt x="19514" y="18619"/>
                        <a:pt x="19881" y="17952"/>
                      </a:cubicBezTo>
                      <a:cubicBezTo>
                        <a:pt x="20115" y="17518"/>
                        <a:pt x="20348" y="17051"/>
                        <a:pt x="20548" y="16584"/>
                      </a:cubicBezTo>
                      <a:cubicBezTo>
                        <a:pt x="21583" y="14316"/>
                        <a:pt x="22250" y="11881"/>
                        <a:pt x="22517" y="9413"/>
                      </a:cubicBezTo>
                      <a:cubicBezTo>
                        <a:pt x="22783" y="7178"/>
                        <a:pt x="23084" y="4209"/>
                        <a:pt x="22250" y="2107"/>
                      </a:cubicBezTo>
                      <a:cubicBezTo>
                        <a:pt x="21916" y="1173"/>
                        <a:pt x="21182" y="306"/>
                        <a:pt x="20215" y="73"/>
                      </a:cubicBezTo>
                      <a:cubicBezTo>
                        <a:pt x="20018" y="23"/>
                        <a:pt x="19819" y="0"/>
                        <a:pt x="19621" y="0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5" name="Google Shape;1235;p35"/>
                <p:cNvSpPr/>
                <p:nvPr/>
              </p:nvSpPr>
              <p:spPr>
                <a:xfrm>
                  <a:off x="7516212" y="2648208"/>
                  <a:ext cx="204528" cy="301668"/>
                </a:xfrm>
                <a:custGeom>
                  <a:rect b="b" l="l" r="r" t="t"/>
                  <a:pathLst>
                    <a:path extrusionOk="0" h="14512" w="9839">
                      <a:moveTo>
                        <a:pt x="4470" y="1"/>
                      </a:moveTo>
                      <a:cubicBezTo>
                        <a:pt x="4037" y="34"/>
                        <a:pt x="3670" y="201"/>
                        <a:pt x="3369" y="501"/>
                      </a:cubicBezTo>
                      <a:cubicBezTo>
                        <a:pt x="3136" y="768"/>
                        <a:pt x="3036" y="1102"/>
                        <a:pt x="2902" y="1402"/>
                      </a:cubicBezTo>
                      <a:cubicBezTo>
                        <a:pt x="2302" y="3003"/>
                        <a:pt x="1735" y="4571"/>
                        <a:pt x="1401" y="6205"/>
                      </a:cubicBezTo>
                      <a:cubicBezTo>
                        <a:pt x="1401" y="6339"/>
                        <a:pt x="1368" y="6472"/>
                        <a:pt x="1335" y="6572"/>
                      </a:cubicBezTo>
                      <a:cubicBezTo>
                        <a:pt x="1201" y="7306"/>
                        <a:pt x="0" y="11209"/>
                        <a:pt x="367" y="11643"/>
                      </a:cubicBezTo>
                      <a:cubicBezTo>
                        <a:pt x="1034" y="12410"/>
                        <a:pt x="2068" y="12677"/>
                        <a:pt x="3036" y="12910"/>
                      </a:cubicBezTo>
                      <a:cubicBezTo>
                        <a:pt x="5237" y="13444"/>
                        <a:pt x="7472" y="13978"/>
                        <a:pt x="9707" y="14511"/>
                      </a:cubicBezTo>
                      <a:cubicBezTo>
                        <a:pt x="9708" y="14511"/>
                        <a:pt x="9709" y="14511"/>
                        <a:pt x="9709" y="14511"/>
                      </a:cubicBezTo>
                      <a:cubicBezTo>
                        <a:pt x="9839" y="14511"/>
                        <a:pt x="9607" y="10940"/>
                        <a:pt x="9607" y="10575"/>
                      </a:cubicBezTo>
                      <a:cubicBezTo>
                        <a:pt x="9574" y="8874"/>
                        <a:pt x="9674" y="7206"/>
                        <a:pt x="9440" y="5572"/>
                      </a:cubicBezTo>
                      <a:cubicBezTo>
                        <a:pt x="9340" y="4938"/>
                        <a:pt x="8973" y="4371"/>
                        <a:pt x="8540" y="3870"/>
                      </a:cubicBezTo>
                      <a:cubicBezTo>
                        <a:pt x="8506" y="3837"/>
                        <a:pt x="8473" y="3804"/>
                        <a:pt x="8473" y="3770"/>
                      </a:cubicBezTo>
                      <a:cubicBezTo>
                        <a:pt x="8406" y="3637"/>
                        <a:pt x="8340" y="3537"/>
                        <a:pt x="8240" y="3403"/>
                      </a:cubicBezTo>
                      <a:cubicBezTo>
                        <a:pt x="8240" y="3403"/>
                        <a:pt x="8206" y="3370"/>
                        <a:pt x="8206" y="3370"/>
                      </a:cubicBezTo>
                      <a:cubicBezTo>
                        <a:pt x="8173" y="3303"/>
                        <a:pt x="8139" y="3270"/>
                        <a:pt x="8073" y="3237"/>
                      </a:cubicBezTo>
                      <a:cubicBezTo>
                        <a:pt x="8006" y="3136"/>
                        <a:pt x="7906" y="3070"/>
                        <a:pt x="7806" y="2970"/>
                      </a:cubicBezTo>
                      <a:cubicBezTo>
                        <a:pt x="7778" y="2942"/>
                        <a:pt x="7751" y="2914"/>
                        <a:pt x="7704" y="2887"/>
                      </a:cubicBezTo>
                      <a:lnTo>
                        <a:pt x="7704" y="2887"/>
                      </a:lnTo>
                      <a:cubicBezTo>
                        <a:pt x="7696" y="2875"/>
                        <a:pt x="7606" y="2803"/>
                        <a:pt x="7606" y="2803"/>
                      </a:cubicBezTo>
                      <a:cubicBezTo>
                        <a:pt x="7172" y="2503"/>
                        <a:pt x="6738" y="2236"/>
                        <a:pt x="6338" y="1936"/>
                      </a:cubicBezTo>
                      <a:cubicBezTo>
                        <a:pt x="5638" y="1402"/>
                        <a:pt x="5037" y="701"/>
                        <a:pt x="44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6" name="Google Shape;1236;p35"/>
                <p:cNvSpPr/>
                <p:nvPr/>
              </p:nvSpPr>
              <p:spPr>
                <a:xfrm>
                  <a:off x="7493325" y="2491512"/>
                  <a:ext cx="34008" cy="46564"/>
                </a:xfrm>
                <a:custGeom>
                  <a:rect b="b" l="l" r="r" t="t"/>
                  <a:pathLst>
                    <a:path extrusionOk="0" h="2240" w="1636">
                      <a:moveTo>
                        <a:pt x="774" y="1"/>
                      </a:moveTo>
                      <a:cubicBezTo>
                        <a:pt x="708" y="1"/>
                        <a:pt x="639" y="11"/>
                        <a:pt x="568" y="33"/>
                      </a:cubicBezTo>
                      <a:cubicBezTo>
                        <a:pt x="301" y="134"/>
                        <a:pt x="101" y="367"/>
                        <a:pt x="1" y="601"/>
                      </a:cubicBezTo>
                      <a:lnTo>
                        <a:pt x="434" y="2235"/>
                      </a:lnTo>
                      <a:cubicBezTo>
                        <a:pt x="462" y="2238"/>
                        <a:pt x="491" y="2239"/>
                        <a:pt x="519" y="2239"/>
                      </a:cubicBezTo>
                      <a:cubicBezTo>
                        <a:pt x="829" y="2239"/>
                        <a:pt x="1152" y="2076"/>
                        <a:pt x="1335" y="1801"/>
                      </a:cubicBezTo>
                      <a:cubicBezTo>
                        <a:pt x="1568" y="1535"/>
                        <a:pt x="1635" y="1168"/>
                        <a:pt x="1568" y="834"/>
                      </a:cubicBezTo>
                      <a:cubicBezTo>
                        <a:pt x="1482" y="430"/>
                        <a:pt x="1195" y="1"/>
                        <a:pt x="774" y="1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7" name="Google Shape;1237;p35"/>
                <p:cNvSpPr/>
                <p:nvPr/>
              </p:nvSpPr>
              <p:spPr>
                <a:xfrm>
                  <a:off x="7526606" y="2747364"/>
                  <a:ext cx="27065" cy="151187"/>
                </a:xfrm>
                <a:custGeom>
                  <a:rect b="b" l="l" r="r" t="t"/>
                  <a:pathLst>
                    <a:path extrusionOk="0" h="7273" w="1302">
                      <a:moveTo>
                        <a:pt x="1302" y="1"/>
                      </a:moveTo>
                      <a:cubicBezTo>
                        <a:pt x="368" y="2303"/>
                        <a:pt x="1" y="4804"/>
                        <a:pt x="234" y="7273"/>
                      </a:cubicBezTo>
                      <a:lnTo>
                        <a:pt x="1302" y="1"/>
                      </a:lnTo>
                      <a:close/>
                    </a:path>
                  </a:pathLst>
                </a:custGeom>
                <a:solidFill>
                  <a:srgbClr val="5CC9B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8" name="Google Shape;1238;p35"/>
                <p:cNvSpPr/>
                <p:nvPr/>
              </p:nvSpPr>
              <p:spPr>
                <a:xfrm>
                  <a:off x="7224979" y="3901216"/>
                  <a:ext cx="189312" cy="185861"/>
                </a:xfrm>
                <a:custGeom>
                  <a:rect b="b" l="l" r="r" t="t"/>
                  <a:pathLst>
                    <a:path extrusionOk="0" h="8941" w="9107">
                      <a:moveTo>
                        <a:pt x="5838" y="0"/>
                      </a:moveTo>
                      <a:cubicBezTo>
                        <a:pt x="3903" y="834"/>
                        <a:pt x="1935" y="1668"/>
                        <a:pt x="0" y="2536"/>
                      </a:cubicBezTo>
                      <a:cubicBezTo>
                        <a:pt x="868" y="3803"/>
                        <a:pt x="2035" y="5071"/>
                        <a:pt x="2702" y="6272"/>
                      </a:cubicBezTo>
                      <a:cubicBezTo>
                        <a:pt x="3002" y="6772"/>
                        <a:pt x="3303" y="7272"/>
                        <a:pt x="3570" y="7773"/>
                      </a:cubicBezTo>
                      <a:cubicBezTo>
                        <a:pt x="3736" y="8039"/>
                        <a:pt x="3870" y="8306"/>
                        <a:pt x="4137" y="8440"/>
                      </a:cubicBezTo>
                      <a:cubicBezTo>
                        <a:pt x="4437" y="8640"/>
                        <a:pt x="5004" y="8940"/>
                        <a:pt x="5371" y="8940"/>
                      </a:cubicBezTo>
                      <a:cubicBezTo>
                        <a:pt x="5804" y="8940"/>
                        <a:pt x="6171" y="8673"/>
                        <a:pt x="6505" y="8406"/>
                      </a:cubicBezTo>
                      <a:cubicBezTo>
                        <a:pt x="7039" y="7973"/>
                        <a:pt x="7572" y="7572"/>
                        <a:pt x="8106" y="7172"/>
                      </a:cubicBezTo>
                      <a:cubicBezTo>
                        <a:pt x="8506" y="6839"/>
                        <a:pt x="8973" y="6438"/>
                        <a:pt x="9040" y="5905"/>
                      </a:cubicBezTo>
                      <a:cubicBezTo>
                        <a:pt x="9107" y="5538"/>
                        <a:pt x="8940" y="5171"/>
                        <a:pt x="8773" y="4837"/>
                      </a:cubicBezTo>
                      <a:cubicBezTo>
                        <a:pt x="8506" y="4203"/>
                        <a:pt x="8206" y="3636"/>
                        <a:pt x="7839" y="3069"/>
                      </a:cubicBezTo>
                      <a:cubicBezTo>
                        <a:pt x="7372" y="2269"/>
                        <a:pt x="6839" y="1501"/>
                        <a:pt x="6305" y="668"/>
                      </a:cubicBezTo>
                      <a:cubicBezTo>
                        <a:pt x="6171" y="467"/>
                        <a:pt x="6005" y="234"/>
                        <a:pt x="5838" y="0"/>
                      </a:cubicBezTo>
                      <a:close/>
                    </a:path>
                  </a:pathLst>
                </a:custGeom>
                <a:solidFill>
                  <a:srgbClr val="F2A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9" name="Google Shape;1239;p35"/>
                <p:cNvSpPr/>
                <p:nvPr/>
              </p:nvSpPr>
              <p:spPr>
                <a:xfrm>
                  <a:off x="7190306" y="3954598"/>
                  <a:ext cx="255894" cy="275476"/>
                </a:xfrm>
                <a:custGeom>
                  <a:rect b="b" l="l" r="r" t="t"/>
                  <a:pathLst>
                    <a:path extrusionOk="0" h="13252" w="12310">
                      <a:moveTo>
                        <a:pt x="9541" y="1"/>
                      </a:moveTo>
                      <a:cubicBezTo>
                        <a:pt x="7873" y="1268"/>
                        <a:pt x="5938" y="2236"/>
                        <a:pt x="4370" y="3637"/>
                      </a:cubicBezTo>
                      <a:cubicBezTo>
                        <a:pt x="4037" y="3937"/>
                        <a:pt x="3837" y="4204"/>
                        <a:pt x="4037" y="4638"/>
                      </a:cubicBezTo>
                      <a:cubicBezTo>
                        <a:pt x="4103" y="4771"/>
                        <a:pt x="4237" y="4804"/>
                        <a:pt x="4270" y="4971"/>
                      </a:cubicBezTo>
                      <a:cubicBezTo>
                        <a:pt x="4304" y="5205"/>
                        <a:pt x="4170" y="5605"/>
                        <a:pt x="4103" y="5805"/>
                      </a:cubicBezTo>
                      <a:cubicBezTo>
                        <a:pt x="3870" y="6439"/>
                        <a:pt x="3436" y="6939"/>
                        <a:pt x="3036" y="7440"/>
                      </a:cubicBezTo>
                      <a:cubicBezTo>
                        <a:pt x="2369" y="8240"/>
                        <a:pt x="1702" y="9041"/>
                        <a:pt x="1035" y="9875"/>
                      </a:cubicBezTo>
                      <a:cubicBezTo>
                        <a:pt x="467" y="10608"/>
                        <a:pt x="0" y="11276"/>
                        <a:pt x="34" y="12243"/>
                      </a:cubicBezTo>
                      <a:cubicBezTo>
                        <a:pt x="67" y="12510"/>
                        <a:pt x="101" y="12810"/>
                        <a:pt x="301" y="13010"/>
                      </a:cubicBezTo>
                      <a:cubicBezTo>
                        <a:pt x="468" y="13178"/>
                        <a:pt x="706" y="13252"/>
                        <a:pt x="936" y="13252"/>
                      </a:cubicBezTo>
                      <a:cubicBezTo>
                        <a:pt x="980" y="13252"/>
                        <a:pt x="1025" y="13249"/>
                        <a:pt x="1068" y="13244"/>
                      </a:cubicBezTo>
                      <a:lnTo>
                        <a:pt x="1101" y="13244"/>
                      </a:lnTo>
                      <a:cubicBezTo>
                        <a:pt x="1969" y="12643"/>
                        <a:pt x="2903" y="12076"/>
                        <a:pt x="3803" y="11509"/>
                      </a:cubicBezTo>
                      <a:cubicBezTo>
                        <a:pt x="5604" y="10308"/>
                        <a:pt x="7206" y="8907"/>
                        <a:pt x="8840" y="7506"/>
                      </a:cubicBezTo>
                      <a:cubicBezTo>
                        <a:pt x="9541" y="6872"/>
                        <a:pt x="10274" y="6272"/>
                        <a:pt x="11008" y="5638"/>
                      </a:cubicBezTo>
                      <a:cubicBezTo>
                        <a:pt x="11342" y="5338"/>
                        <a:pt x="12109" y="4971"/>
                        <a:pt x="12176" y="4471"/>
                      </a:cubicBezTo>
                      <a:cubicBezTo>
                        <a:pt x="12309" y="3770"/>
                        <a:pt x="11475" y="2803"/>
                        <a:pt x="11142" y="2269"/>
                      </a:cubicBezTo>
                      <a:cubicBezTo>
                        <a:pt x="10641" y="1502"/>
                        <a:pt x="10108" y="768"/>
                        <a:pt x="9541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0" name="Google Shape;1240;p35"/>
                <p:cNvSpPr/>
                <p:nvPr/>
              </p:nvSpPr>
              <p:spPr>
                <a:xfrm>
                  <a:off x="7188227" y="3885875"/>
                  <a:ext cx="178024" cy="82610"/>
                </a:xfrm>
                <a:custGeom>
                  <a:rect b="b" l="l" r="r" t="t"/>
                  <a:pathLst>
                    <a:path extrusionOk="0" h="3974" w="8564">
                      <a:moveTo>
                        <a:pt x="8369" y="1"/>
                      </a:moveTo>
                      <a:cubicBezTo>
                        <a:pt x="8360" y="1"/>
                        <a:pt x="8350" y="2"/>
                        <a:pt x="8340" y="4"/>
                      </a:cubicBezTo>
                      <a:lnTo>
                        <a:pt x="8306" y="4"/>
                      </a:lnTo>
                      <a:cubicBezTo>
                        <a:pt x="7973" y="105"/>
                        <a:pt x="7606" y="271"/>
                        <a:pt x="7272" y="405"/>
                      </a:cubicBezTo>
                      <a:cubicBezTo>
                        <a:pt x="6939" y="572"/>
                        <a:pt x="6572" y="705"/>
                        <a:pt x="6238" y="872"/>
                      </a:cubicBezTo>
                      <a:cubicBezTo>
                        <a:pt x="5538" y="1172"/>
                        <a:pt x="4804" y="1506"/>
                        <a:pt x="4103" y="1806"/>
                      </a:cubicBezTo>
                      <a:cubicBezTo>
                        <a:pt x="3436" y="2139"/>
                        <a:pt x="2736" y="2440"/>
                        <a:pt x="2069" y="2773"/>
                      </a:cubicBezTo>
                      <a:cubicBezTo>
                        <a:pt x="1702" y="2973"/>
                        <a:pt x="1368" y="3140"/>
                        <a:pt x="1001" y="3307"/>
                      </a:cubicBezTo>
                      <a:cubicBezTo>
                        <a:pt x="701" y="3474"/>
                        <a:pt x="301" y="3607"/>
                        <a:pt x="67" y="3874"/>
                      </a:cubicBezTo>
                      <a:cubicBezTo>
                        <a:pt x="0" y="3907"/>
                        <a:pt x="67" y="3974"/>
                        <a:pt x="134" y="3974"/>
                      </a:cubicBezTo>
                      <a:cubicBezTo>
                        <a:pt x="467" y="3907"/>
                        <a:pt x="834" y="3707"/>
                        <a:pt x="1135" y="3540"/>
                      </a:cubicBezTo>
                      <a:lnTo>
                        <a:pt x="2102" y="3073"/>
                      </a:lnTo>
                      <a:cubicBezTo>
                        <a:pt x="2802" y="2740"/>
                        <a:pt x="3503" y="2440"/>
                        <a:pt x="4237" y="2106"/>
                      </a:cubicBezTo>
                      <a:cubicBezTo>
                        <a:pt x="4904" y="1806"/>
                        <a:pt x="5604" y="1472"/>
                        <a:pt x="6305" y="1172"/>
                      </a:cubicBezTo>
                      <a:cubicBezTo>
                        <a:pt x="6638" y="1039"/>
                        <a:pt x="7005" y="872"/>
                        <a:pt x="7339" y="738"/>
                      </a:cubicBezTo>
                      <a:cubicBezTo>
                        <a:pt x="7706" y="572"/>
                        <a:pt x="8106" y="471"/>
                        <a:pt x="8440" y="271"/>
                      </a:cubicBezTo>
                      <a:cubicBezTo>
                        <a:pt x="8563" y="179"/>
                        <a:pt x="8487" y="1"/>
                        <a:pt x="8369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1" name="Google Shape;1241;p35"/>
                <p:cNvSpPr/>
                <p:nvPr/>
              </p:nvSpPr>
              <p:spPr>
                <a:xfrm>
                  <a:off x="7209264" y="3456717"/>
                  <a:ext cx="170520" cy="426788"/>
                </a:xfrm>
                <a:custGeom>
                  <a:rect b="b" l="l" r="r" t="t"/>
                  <a:pathLst>
                    <a:path extrusionOk="0" h="20531" w="8203">
                      <a:moveTo>
                        <a:pt x="95" y="0"/>
                      </a:moveTo>
                      <a:cubicBezTo>
                        <a:pt x="49" y="0"/>
                        <a:pt x="1" y="37"/>
                        <a:pt x="22" y="101"/>
                      </a:cubicBezTo>
                      <a:cubicBezTo>
                        <a:pt x="523" y="1369"/>
                        <a:pt x="1123" y="2637"/>
                        <a:pt x="1690" y="3904"/>
                      </a:cubicBezTo>
                      <a:cubicBezTo>
                        <a:pt x="2257" y="5238"/>
                        <a:pt x="2791" y="6573"/>
                        <a:pt x="3325" y="7907"/>
                      </a:cubicBezTo>
                      <a:cubicBezTo>
                        <a:pt x="4392" y="10509"/>
                        <a:pt x="5393" y="13177"/>
                        <a:pt x="6294" y="15846"/>
                      </a:cubicBezTo>
                      <a:cubicBezTo>
                        <a:pt x="6827" y="17347"/>
                        <a:pt x="7294" y="18882"/>
                        <a:pt x="7761" y="20383"/>
                      </a:cubicBezTo>
                      <a:cubicBezTo>
                        <a:pt x="7800" y="20487"/>
                        <a:pt x="7880" y="20530"/>
                        <a:pt x="7959" y="20530"/>
                      </a:cubicBezTo>
                      <a:cubicBezTo>
                        <a:pt x="8082" y="20530"/>
                        <a:pt x="8202" y="20425"/>
                        <a:pt x="8162" y="20283"/>
                      </a:cubicBezTo>
                      <a:cubicBezTo>
                        <a:pt x="6460" y="14879"/>
                        <a:pt x="4459" y="9542"/>
                        <a:pt x="2191" y="4338"/>
                      </a:cubicBezTo>
                      <a:cubicBezTo>
                        <a:pt x="1557" y="2903"/>
                        <a:pt x="923" y="1436"/>
                        <a:pt x="156" y="35"/>
                      </a:cubicBezTo>
                      <a:cubicBezTo>
                        <a:pt x="144" y="11"/>
                        <a:pt x="120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2" name="Google Shape;1242;p35"/>
                <p:cNvSpPr/>
                <p:nvPr/>
              </p:nvSpPr>
              <p:spPr>
                <a:xfrm>
                  <a:off x="7094101" y="3833074"/>
                  <a:ext cx="93731" cy="132125"/>
                </a:xfrm>
                <a:custGeom>
                  <a:rect b="b" l="l" r="r" t="t"/>
                  <a:pathLst>
                    <a:path extrusionOk="0" h="6356" w="4509">
                      <a:moveTo>
                        <a:pt x="234" y="1"/>
                      </a:moveTo>
                      <a:cubicBezTo>
                        <a:pt x="112" y="1"/>
                        <a:pt x="1" y="106"/>
                        <a:pt x="92" y="243"/>
                      </a:cubicBezTo>
                      <a:cubicBezTo>
                        <a:pt x="759" y="1310"/>
                        <a:pt x="1493" y="2311"/>
                        <a:pt x="2193" y="3345"/>
                      </a:cubicBezTo>
                      <a:cubicBezTo>
                        <a:pt x="2560" y="3845"/>
                        <a:pt x="2894" y="4346"/>
                        <a:pt x="3227" y="4846"/>
                      </a:cubicBezTo>
                      <a:cubicBezTo>
                        <a:pt x="3594" y="5347"/>
                        <a:pt x="3928" y="5880"/>
                        <a:pt x="4328" y="6314"/>
                      </a:cubicBezTo>
                      <a:cubicBezTo>
                        <a:pt x="4348" y="6343"/>
                        <a:pt x="4373" y="6355"/>
                        <a:pt x="4397" y="6355"/>
                      </a:cubicBezTo>
                      <a:cubicBezTo>
                        <a:pt x="4456" y="6355"/>
                        <a:pt x="4509" y="6285"/>
                        <a:pt x="4462" y="6214"/>
                      </a:cubicBezTo>
                      <a:cubicBezTo>
                        <a:pt x="4195" y="5680"/>
                        <a:pt x="3828" y="5180"/>
                        <a:pt x="3494" y="4679"/>
                      </a:cubicBezTo>
                      <a:cubicBezTo>
                        <a:pt x="3161" y="4146"/>
                        <a:pt x="2794" y="3645"/>
                        <a:pt x="2460" y="3112"/>
                      </a:cubicBezTo>
                      <a:cubicBezTo>
                        <a:pt x="1760" y="2111"/>
                        <a:pt x="1093" y="1077"/>
                        <a:pt x="392" y="76"/>
                      </a:cubicBezTo>
                      <a:cubicBezTo>
                        <a:pt x="350" y="23"/>
                        <a:pt x="291" y="1"/>
                        <a:pt x="234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3" name="Google Shape;1243;p35"/>
                <p:cNvSpPr/>
                <p:nvPr/>
              </p:nvSpPr>
              <p:spPr>
                <a:xfrm>
                  <a:off x="7207601" y="3280730"/>
                  <a:ext cx="262858" cy="176091"/>
                </a:xfrm>
                <a:custGeom>
                  <a:rect b="b" l="l" r="r" t="t"/>
                  <a:pathLst>
                    <a:path extrusionOk="0" h="8471" w="12645">
                      <a:moveTo>
                        <a:pt x="12555" y="1"/>
                      </a:moveTo>
                      <a:cubicBezTo>
                        <a:pt x="12523" y="1"/>
                        <a:pt x="12492" y="19"/>
                        <a:pt x="12478" y="61"/>
                      </a:cubicBezTo>
                      <a:cubicBezTo>
                        <a:pt x="12044" y="1896"/>
                        <a:pt x="10210" y="2730"/>
                        <a:pt x="8642" y="3397"/>
                      </a:cubicBezTo>
                      <a:cubicBezTo>
                        <a:pt x="6674" y="4231"/>
                        <a:pt x="4772" y="5065"/>
                        <a:pt x="2971" y="6166"/>
                      </a:cubicBezTo>
                      <a:cubicBezTo>
                        <a:pt x="2004" y="6766"/>
                        <a:pt x="1070" y="7433"/>
                        <a:pt x="136" y="8167"/>
                      </a:cubicBezTo>
                      <a:cubicBezTo>
                        <a:pt x="1" y="8275"/>
                        <a:pt x="150" y="8470"/>
                        <a:pt x="300" y="8470"/>
                      </a:cubicBezTo>
                      <a:cubicBezTo>
                        <a:pt x="335" y="8470"/>
                        <a:pt x="371" y="8460"/>
                        <a:pt x="403" y="8434"/>
                      </a:cubicBezTo>
                      <a:cubicBezTo>
                        <a:pt x="2104" y="7100"/>
                        <a:pt x="3905" y="5932"/>
                        <a:pt x="5840" y="4998"/>
                      </a:cubicBezTo>
                      <a:cubicBezTo>
                        <a:pt x="6841" y="4531"/>
                        <a:pt x="7875" y="4098"/>
                        <a:pt x="8875" y="3664"/>
                      </a:cubicBezTo>
                      <a:cubicBezTo>
                        <a:pt x="9743" y="3297"/>
                        <a:pt x="10577" y="2930"/>
                        <a:pt x="11310" y="2330"/>
                      </a:cubicBezTo>
                      <a:cubicBezTo>
                        <a:pt x="12011" y="1763"/>
                        <a:pt x="12611" y="995"/>
                        <a:pt x="12645" y="95"/>
                      </a:cubicBezTo>
                      <a:cubicBezTo>
                        <a:pt x="12645" y="37"/>
                        <a:pt x="12600" y="1"/>
                        <a:pt x="12555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4" name="Google Shape;1244;p35"/>
                <p:cNvSpPr/>
                <p:nvPr/>
              </p:nvSpPr>
              <p:spPr>
                <a:xfrm>
                  <a:off x="7192135" y="4089488"/>
                  <a:ext cx="76311" cy="99718"/>
                </a:xfrm>
                <a:custGeom>
                  <a:rect b="b" l="l" r="r" t="t"/>
                  <a:pathLst>
                    <a:path extrusionOk="0" h="4797" w="3671">
                      <a:moveTo>
                        <a:pt x="3551" y="0"/>
                      </a:moveTo>
                      <a:cubicBezTo>
                        <a:pt x="3521" y="0"/>
                        <a:pt x="3493" y="15"/>
                        <a:pt x="3482" y="50"/>
                      </a:cubicBezTo>
                      <a:cubicBezTo>
                        <a:pt x="3248" y="484"/>
                        <a:pt x="2981" y="884"/>
                        <a:pt x="2648" y="1251"/>
                      </a:cubicBezTo>
                      <a:cubicBezTo>
                        <a:pt x="2314" y="1618"/>
                        <a:pt x="1947" y="1951"/>
                        <a:pt x="1614" y="2285"/>
                      </a:cubicBezTo>
                      <a:cubicBezTo>
                        <a:pt x="980" y="2952"/>
                        <a:pt x="446" y="3753"/>
                        <a:pt x="46" y="4586"/>
                      </a:cubicBezTo>
                      <a:cubicBezTo>
                        <a:pt x="1" y="4699"/>
                        <a:pt x="93" y="4797"/>
                        <a:pt x="178" y="4797"/>
                      </a:cubicBezTo>
                      <a:cubicBezTo>
                        <a:pt x="219" y="4797"/>
                        <a:pt x="258" y="4774"/>
                        <a:pt x="279" y="4720"/>
                      </a:cubicBezTo>
                      <a:cubicBezTo>
                        <a:pt x="713" y="3819"/>
                        <a:pt x="1247" y="3019"/>
                        <a:pt x="1947" y="2318"/>
                      </a:cubicBezTo>
                      <a:cubicBezTo>
                        <a:pt x="2614" y="1651"/>
                        <a:pt x="3315" y="1017"/>
                        <a:pt x="3648" y="117"/>
                      </a:cubicBezTo>
                      <a:cubicBezTo>
                        <a:pt x="3670" y="51"/>
                        <a:pt x="3607" y="0"/>
                        <a:pt x="3551" y="0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5" name="Google Shape;1245;p35"/>
                <p:cNvSpPr/>
                <p:nvPr/>
              </p:nvSpPr>
              <p:spPr>
                <a:xfrm>
                  <a:off x="7242129" y="3983701"/>
                  <a:ext cx="33489" cy="36981"/>
                </a:xfrm>
                <a:custGeom>
                  <a:rect b="b" l="l" r="r" t="t"/>
                  <a:pathLst>
                    <a:path extrusionOk="0" h="1779" w="1611">
                      <a:moveTo>
                        <a:pt x="191" y="0"/>
                      </a:moveTo>
                      <a:cubicBezTo>
                        <a:pt x="96" y="0"/>
                        <a:pt x="0" y="101"/>
                        <a:pt x="76" y="202"/>
                      </a:cubicBezTo>
                      <a:cubicBezTo>
                        <a:pt x="276" y="469"/>
                        <a:pt x="510" y="736"/>
                        <a:pt x="743" y="1003"/>
                      </a:cubicBezTo>
                      <a:cubicBezTo>
                        <a:pt x="843" y="1136"/>
                        <a:pt x="977" y="1269"/>
                        <a:pt x="1077" y="1403"/>
                      </a:cubicBezTo>
                      <a:cubicBezTo>
                        <a:pt x="1143" y="1470"/>
                        <a:pt x="1177" y="1536"/>
                        <a:pt x="1243" y="1603"/>
                      </a:cubicBezTo>
                      <a:cubicBezTo>
                        <a:pt x="1310" y="1670"/>
                        <a:pt x="1377" y="1770"/>
                        <a:pt x="1444" y="1770"/>
                      </a:cubicBezTo>
                      <a:cubicBezTo>
                        <a:pt x="1456" y="1776"/>
                        <a:pt x="1469" y="1779"/>
                        <a:pt x="1483" y="1779"/>
                      </a:cubicBezTo>
                      <a:cubicBezTo>
                        <a:pt x="1544" y="1779"/>
                        <a:pt x="1610" y="1724"/>
                        <a:pt x="1610" y="1670"/>
                      </a:cubicBezTo>
                      <a:cubicBezTo>
                        <a:pt x="1577" y="1503"/>
                        <a:pt x="1410" y="1370"/>
                        <a:pt x="1310" y="1236"/>
                      </a:cubicBezTo>
                      <a:cubicBezTo>
                        <a:pt x="1210" y="1103"/>
                        <a:pt x="1077" y="969"/>
                        <a:pt x="977" y="836"/>
                      </a:cubicBezTo>
                      <a:cubicBezTo>
                        <a:pt x="743" y="569"/>
                        <a:pt x="510" y="269"/>
                        <a:pt x="276" y="35"/>
                      </a:cubicBezTo>
                      <a:cubicBezTo>
                        <a:pt x="252" y="11"/>
                        <a:pt x="221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6" name="Google Shape;1246;p35"/>
                <p:cNvSpPr/>
                <p:nvPr/>
              </p:nvSpPr>
              <p:spPr>
                <a:xfrm>
                  <a:off x="7535628" y="2760086"/>
                  <a:ext cx="10415" cy="147404"/>
                </a:xfrm>
                <a:custGeom>
                  <a:rect b="b" l="l" r="r" t="t"/>
                  <a:pathLst>
                    <a:path extrusionOk="0" h="7091" w="501">
                      <a:moveTo>
                        <a:pt x="452" y="1"/>
                      </a:moveTo>
                      <a:cubicBezTo>
                        <a:pt x="434" y="1"/>
                        <a:pt x="414" y="9"/>
                        <a:pt x="401" y="23"/>
                      </a:cubicBezTo>
                      <a:cubicBezTo>
                        <a:pt x="234" y="1190"/>
                        <a:pt x="100" y="2358"/>
                        <a:pt x="67" y="3525"/>
                      </a:cubicBezTo>
                      <a:cubicBezTo>
                        <a:pt x="0" y="4693"/>
                        <a:pt x="0" y="5894"/>
                        <a:pt x="167" y="7028"/>
                      </a:cubicBezTo>
                      <a:cubicBezTo>
                        <a:pt x="167" y="7073"/>
                        <a:pt x="194" y="7091"/>
                        <a:pt x="224" y="7091"/>
                      </a:cubicBezTo>
                      <a:cubicBezTo>
                        <a:pt x="260" y="7091"/>
                        <a:pt x="301" y="7064"/>
                        <a:pt x="301" y="7028"/>
                      </a:cubicBezTo>
                      <a:cubicBezTo>
                        <a:pt x="334" y="5860"/>
                        <a:pt x="267" y="4693"/>
                        <a:pt x="301" y="3525"/>
                      </a:cubicBezTo>
                      <a:cubicBezTo>
                        <a:pt x="334" y="2358"/>
                        <a:pt x="401" y="1190"/>
                        <a:pt x="501" y="56"/>
                      </a:cubicBezTo>
                      <a:cubicBezTo>
                        <a:pt x="501" y="17"/>
                        <a:pt x="478" y="1"/>
                        <a:pt x="452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7" name="Google Shape;1247;p35"/>
                <p:cNvSpPr/>
                <p:nvPr/>
              </p:nvSpPr>
              <p:spPr>
                <a:xfrm>
                  <a:off x="7699350" y="2803719"/>
                  <a:ext cx="23511" cy="143434"/>
                </a:xfrm>
                <a:custGeom>
                  <a:rect b="b" l="l" r="r" t="t"/>
                  <a:pathLst>
                    <a:path extrusionOk="0" h="6900" w="1131">
                      <a:moveTo>
                        <a:pt x="1014" y="0"/>
                      </a:moveTo>
                      <a:cubicBezTo>
                        <a:pt x="956" y="0"/>
                        <a:pt x="897" y="42"/>
                        <a:pt x="897" y="125"/>
                      </a:cubicBezTo>
                      <a:lnTo>
                        <a:pt x="864" y="125"/>
                      </a:lnTo>
                      <a:cubicBezTo>
                        <a:pt x="831" y="1226"/>
                        <a:pt x="764" y="2327"/>
                        <a:pt x="697" y="3428"/>
                      </a:cubicBezTo>
                      <a:cubicBezTo>
                        <a:pt x="664" y="3961"/>
                        <a:pt x="597" y="4528"/>
                        <a:pt x="564" y="5062"/>
                      </a:cubicBezTo>
                      <a:cubicBezTo>
                        <a:pt x="530" y="5329"/>
                        <a:pt x="497" y="5596"/>
                        <a:pt x="497" y="5829"/>
                      </a:cubicBezTo>
                      <a:cubicBezTo>
                        <a:pt x="466" y="6044"/>
                        <a:pt x="492" y="6712"/>
                        <a:pt x="184" y="6712"/>
                      </a:cubicBezTo>
                      <a:cubicBezTo>
                        <a:pt x="157" y="6712"/>
                        <a:pt x="128" y="6707"/>
                        <a:pt x="97" y="6697"/>
                      </a:cubicBezTo>
                      <a:cubicBezTo>
                        <a:pt x="89" y="6693"/>
                        <a:pt x="82" y="6691"/>
                        <a:pt x="76" y="6691"/>
                      </a:cubicBezTo>
                      <a:cubicBezTo>
                        <a:pt x="23" y="6691"/>
                        <a:pt x="0" y="6800"/>
                        <a:pt x="30" y="6830"/>
                      </a:cubicBezTo>
                      <a:cubicBezTo>
                        <a:pt x="103" y="6879"/>
                        <a:pt x="171" y="6900"/>
                        <a:pt x="232" y="6900"/>
                      </a:cubicBezTo>
                      <a:cubicBezTo>
                        <a:pt x="509" y="6900"/>
                        <a:pt x="670" y="6481"/>
                        <a:pt x="697" y="6263"/>
                      </a:cubicBezTo>
                      <a:cubicBezTo>
                        <a:pt x="797" y="5596"/>
                        <a:pt x="864" y="4929"/>
                        <a:pt x="931" y="4262"/>
                      </a:cubicBezTo>
                      <a:cubicBezTo>
                        <a:pt x="1031" y="2894"/>
                        <a:pt x="1097" y="1526"/>
                        <a:pt x="1131" y="125"/>
                      </a:cubicBezTo>
                      <a:cubicBezTo>
                        <a:pt x="1131" y="42"/>
                        <a:pt x="1072" y="0"/>
                        <a:pt x="1014" y="0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8" name="Google Shape;1248;p35"/>
                <p:cNvSpPr/>
                <p:nvPr/>
              </p:nvSpPr>
              <p:spPr>
                <a:xfrm>
                  <a:off x="7387641" y="2742749"/>
                  <a:ext cx="24301" cy="142561"/>
                </a:xfrm>
                <a:custGeom>
                  <a:rect b="b" l="l" r="r" t="t"/>
                  <a:pathLst>
                    <a:path extrusionOk="0" h="6858" w="1169">
                      <a:moveTo>
                        <a:pt x="165" y="1"/>
                      </a:moveTo>
                      <a:cubicBezTo>
                        <a:pt x="87" y="1"/>
                        <a:pt x="0" y="95"/>
                        <a:pt x="48" y="190"/>
                      </a:cubicBezTo>
                      <a:cubicBezTo>
                        <a:pt x="581" y="1157"/>
                        <a:pt x="448" y="2324"/>
                        <a:pt x="481" y="3359"/>
                      </a:cubicBezTo>
                      <a:cubicBezTo>
                        <a:pt x="548" y="4493"/>
                        <a:pt x="715" y="5660"/>
                        <a:pt x="915" y="6761"/>
                      </a:cubicBezTo>
                      <a:cubicBezTo>
                        <a:pt x="928" y="6828"/>
                        <a:pt x="974" y="6858"/>
                        <a:pt x="1022" y="6858"/>
                      </a:cubicBezTo>
                      <a:cubicBezTo>
                        <a:pt x="1093" y="6858"/>
                        <a:pt x="1168" y="6794"/>
                        <a:pt x="1148" y="6694"/>
                      </a:cubicBezTo>
                      <a:cubicBezTo>
                        <a:pt x="915" y="5493"/>
                        <a:pt x="781" y="4259"/>
                        <a:pt x="715" y="3025"/>
                      </a:cubicBezTo>
                      <a:cubicBezTo>
                        <a:pt x="681" y="2024"/>
                        <a:pt x="748" y="990"/>
                        <a:pt x="248" y="56"/>
                      </a:cubicBezTo>
                      <a:cubicBezTo>
                        <a:pt x="228" y="17"/>
                        <a:pt x="197" y="1"/>
                        <a:pt x="165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9" name="Google Shape;1249;p35"/>
                <p:cNvSpPr/>
                <p:nvPr/>
              </p:nvSpPr>
              <p:spPr>
                <a:xfrm>
                  <a:off x="7500268" y="2501905"/>
                  <a:ext cx="17358" cy="17004"/>
                </a:xfrm>
                <a:custGeom>
                  <a:rect b="b" l="l" r="r" t="t"/>
                  <a:pathLst>
                    <a:path extrusionOk="0" h="818" w="835">
                      <a:moveTo>
                        <a:pt x="767" y="1"/>
                      </a:moveTo>
                      <a:cubicBezTo>
                        <a:pt x="667" y="1"/>
                        <a:pt x="567" y="34"/>
                        <a:pt x="467" y="67"/>
                      </a:cubicBezTo>
                      <a:cubicBezTo>
                        <a:pt x="367" y="101"/>
                        <a:pt x="300" y="167"/>
                        <a:pt x="234" y="234"/>
                      </a:cubicBezTo>
                      <a:cubicBezTo>
                        <a:pt x="100" y="367"/>
                        <a:pt x="0" y="568"/>
                        <a:pt x="0" y="768"/>
                      </a:cubicBezTo>
                      <a:cubicBezTo>
                        <a:pt x="0" y="801"/>
                        <a:pt x="25" y="818"/>
                        <a:pt x="54" y="818"/>
                      </a:cubicBezTo>
                      <a:cubicBezTo>
                        <a:pt x="84" y="818"/>
                        <a:pt x="117" y="801"/>
                        <a:pt x="134" y="768"/>
                      </a:cubicBezTo>
                      <a:cubicBezTo>
                        <a:pt x="134" y="601"/>
                        <a:pt x="234" y="468"/>
                        <a:pt x="334" y="334"/>
                      </a:cubicBezTo>
                      <a:cubicBezTo>
                        <a:pt x="400" y="301"/>
                        <a:pt x="467" y="267"/>
                        <a:pt x="534" y="201"/>
                      </a:cubicBezTo>
                      <a:cubicBezTo>
                        <a:pt x="601" y="167"/>
                        <a:pt x="701" y="134"/>
                        <a:pt x="767" y="134"/>
                      </a:cubicBezTo>
                      <a:cubicBezTo>
                        <a:pt x="834" y="101"/>
                        <a:pt x="801" y="34"/>
                        <a:pt x="767" y="1"/>
                      </a:cubicBezTo>
                      <a:close/>
                    </a:path>
                  </a:pathLst>
                </a:custGeom>
                <a:solidFill>
                  <a:srgbClr val="C463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0" name="Google Shape;1250;p35"/>
                <p:cNvSpPr/>
                <p:nvPr/>
              </p:nvSpPr>
              <p:spPr>
                <a:xfrm>
                  <a:off x="7417284" y="2586885"/>
                  <a:ext cx="37230" cy="6569"/>
                </a:xfrm>
                <a:custGeom>
                  <a:rect b="b" l="l" r="r" t="t"/>
                  <a:pathLst>
                    <a:path extrusionOk="0" h="316" w="1791">
                      <a:moveTo>
                        <a:pt x="1557" y="1"/>
                      </a:moveTo>
                      <a:cubicBezTo>
                        <a:pt x="1468" y="1"/>
                        <a:pt x="1379" y="15"/>
                        <a:pt x="1290" y="15"/>
                      </a:cubicBezTo>
                      <a:cubicBezTo>
                        <a:pt x="1157" y="49"/>
                        <a:pt x="1023" y="49"/>
                        <a:pt x="923" y="49"/>
                      </a:cubicBezTo>
                      <a:cubicBezTo>
                        <a:pt x="790" y="49"/>
                        <a:pt x="656" y="49"/>
                        <a:pt x="523" y="15"/>
                      </a:cubicBezTo>
                      <a:lnTo>
                        <a:pt x="123" y="15"/>
                      </a:lnTo>
                      <a:cubicBezTo>
                        <a:pt x="112" y="12"/>
                        <a:pt x="102" y="10"/>
                        <a:pt x="92" y="10"/>
                      </a:cubicBezTo>
                      <a:cubicBezTo>
                        <a:pt x="17" y="10"/>
                        <a:pt x="0" y="119"/>
                        <a:pt x="89" y="149"/>
                      </a:cubicBezTo>
                      <a:cubicBezTo>
                        <a:pt x="156" y="149"/>
                        <a:pt x="223" y="182"/>
                        <a:pt x="256" y="216"/>
                      </a:cubicBezTo>
                      <a:cubicBezTo>
                        <a:pt x="323" y="249"/>
                        <a:pt x="390" y="249"/>
                        <a:pt x="456" y="249"/>
                      </a:cubicBezTo>
                      <a:cubicBezTo>
                        <a:pt x="590" y="282"/>
                        <a:pt x="756" y="282"/>
                        <a:pt x="890" y="316"/>
                      </a:cubicBezTo>
                      <a:cubicBezTo>
                        <a:pt x="1023" y="316"/>
                        <a:pt x="1157" y="316"/>
                        <a:pt x="1290" y="282"/>
                      </a:cubicBezTo>
                      <a:cubicBezTo>
                        <a:pt x="1457" y="282"/>
                        <a:pt x="1590" y="282"/>
                        <a:pt x="1724" y="182"/>
                      </a:cubicBezTo>
                      <a:cubicBezTo>
                        <a:pt x="1791" y="149"/>
                        <a:pt x="1791" y="49"/>
                        <a:pt x="1690" y="15"/>
                      </a:cubicBezTo>
                      <a:cubicBezTo>
                        <a:pt x="1646" y="4"/>
                        <a:pt x="1602" y="1"/>
                        <a:pt x="1557" y="1"/>
                      </a:cubicBezTo>
                      <a:close/>
                    </a:path>
                  </a:pathLst>
                </a:custGeom>
                <a:solidFill>
                  <a:srgbClr val="C463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1" name="Google Shape;1251;p35"/>
                <p:cNvSpPr/>
                <p:nvPr/>
              </p:nvSpPr>
              <p:spPr>
                <a:xfrm>
                  <a:off x="7411609" y="2607215"/>
                  <a:ext cx="123083" cy="64150"/>
                </a:xfrm>
                <a:custGeom>
                  <a:rect b="b" l="l" r="r" t="t"/>
                  <a:pathLst>
                    <a:path extrusionOk="0" h="3086" w="5921">
                      <a:moveTo>
                        <a:pt x="5775" y="1"/>
                      </a:moveTo>
                      <a:cubicBezTo>
                        <a:pt x="5733" y="1"/>
                        <a:pt x="5691" y="23"/>
                        <a:pt x="5666" y="72"/>
                      </a:cubicBezTo>
                      <a:cubicBezTo>
                        <a:pt x="5499" y="272"/>
                        <a:pt x="5399" y="539"/>
                        <a:pt x="5232" y="772"/>
                      </a:cubicBezTo>
                      <a:cubicBezTo>
                        <a:pt x="5099" y="1039"/>
                        <a:pt x="4932" y="1306"/>
                        <a:pt x="4765" y="1539"/>
                      </a:cubicBezTo>
                      <a:cubicBezTo>
                        <a:pt x="4399" y="1973"/>
                        <a:pt x="3965" y="2306"/>
                        <a:pt x="3465" y="2540"/>
                      </a:cubicBezTo>
                      <a:cubicBezTo>
                        <a:pt x="3046" y="2724"/>
                        <a:pt x="2619" y="2809"/>
                        <a:pt x="2196" y="2809"/>
                      </a:cubicBezTo>
                      <a:cubicBezTo>
                        <a:pt x="1472" y="2809"/>
                        <a:pt x="761" y="2561"/>
                        <a:pt x="129" y="2140"/>
                      </a:cubicBezTo>
                      <a:cubicBezTo>
                        <a:pt x="120" y="2135"/>
                        <a:pt x="110" y="2133"/>
                        <a:pt x="101" y="2133"/>
                      </a:cubicBezTo>
                      <a:cubicBezTo>
                        <a:pt x="45" y="2133"/>
                        <a:pt x="0" y="2211"/>
                        <a:pt x="29" y="2240"/>
                      </a:cubicBezTo>
                      <a:cubicBezTo>
                        <a:pt x="636" y="2803"/>
                        <a:pt x="1426" y="3085"/>
                        <a:pt x="2226" y="3085"/>
                      </a:cubicBezTo>
                      <a:cubicBezTo>
                        <a:pt x="2656" y="3085"/>
                        <a:pt x="3089" y="3004"/>
                        <a:pt x="3498" y="2840"/>
                      </a:cubicBezTo>
                      <a:cubicBezTo>
                        <a:pt x="4032" y="2640"/>
                        <a:pt x="4532" y="2273"/>
                        <a:pt x="4932" y="1806"/>
                      </a:cubicBezTo>
                      <a:cubicBezTo>
                        <a:pt x="5132" y="1573"/>
                        <a:pt x="5299" y="1306"/>
                        <a:pt x="5466" y="1006"/>
                      </a:cubicBezTo>
                      <a:cubicBezTo>
                        <a:pt x="5633" y="739"/>
                        <a:pt x="5800" y="472"/>
                        <a:pt x="5900" y="172"/>
                      </a:cubicBezTo>
                      <a:cubicBezTo>
                        <a:pt x="5921" y="66"/>
                        <a:pt x="5848" y="1"/>
                        <a:pt x="5775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1252;p35"/>
                <p:cNvSpPr/>
                <p:nvPr/>
              </p:nvSpPr>
              <p:spPr>
                <a:xfrm>
                  <a:off x="7607137" y="3126112"/>
                  <a:ext cx="16879" cy="18750"/>
                </a:xfrm>
                <a:custGeom>
                  <a:rect b="b" l="l" r="r" t="t"/>
                  <a:pathLst>
                    <a:path extrusionOk="0" h="902" w="812">
                      <a:moveTo>
                        <a:pt x="696" y="0"/>
                      </a:moveTo>
                      <a:cubicBezTo>
                        <a:pt x="672" y="0"/>
                        <a:pt x="649" y="9"/>
                        <a:pt x="630" y="27"/>
                      </a:cubicBezTo>
                      <a:lnTo>
                        <a:pt x="330" y="394"/>
                      </a:lnTo>
                      <a:cubicBezTo>
                        <a:pt x="263" y="461"/>
                        <a:pt x="230" y="528"/>
                        <a:pt x="163" y="561"/>
                      </a:cubicBezTo>
                      <a:cubicBezTo>
                        <a:pt x="130" y="594"/>
                        <a:pt x="96" y="661"/>
                        <a:pt x="96" y="694"/>
                      </a:cubicBezTo>
                      <a:cubicBezTo>
                        <a:pt x="63" y="728"/>
                        <a:pt x="29" y="761"/>
                        <a:pt x="29" y="795"/>
                      </a:cubicBezTo>
                      <a:cubicBezTo>
                        <a:pt x="1" y="823"/>
                        <a:pt x="46" y="901"/>
                        <a:pt x="102" y="901"/>
                      </a:cubicBezTo>
                      <a:cubicBezTo>
                        <a:pt x="111" y="901"/>
                        <a:pt x="120" y="899"/>
                        <a:pt x="130" y="895"/>
                      </a:cubicBezTo>
                      <a:cubicBezTo>
                        <a:pt x="163" y="861"/>
                        <a:pt x="196" y="828"/>
                        <a:pt x="230" y="795"/>
                      </a:cubicBezTo>
                      <a:cubicBezTo>
                        <a:pt x="263" y="795"/>
                        <a:pt x="263" y="761"/>
                        <a:pt x="296" y="728"/>
                      </a:cubicBezTo>
                      <a:cubicBezTo>
                        <a:pt x="363" y="661"/>
                        <a:pt x="396" y="594"/>
                        <a:pt x="463" y="528"/>
                      </a:cubicBezTo>
                      <a:cubicBezTo>
                        <a:pt x="563" y="394"/>
                        <a:pt x="663" y="261"/>
                        <a:pt x="763" y="127"/>
                      </a:cubicBezTo>
                      <a:cubicBezTo>
                        <a:pt x="811" y="55"/>
                        <a:pt x="756" y="0"/>
                        <a:pt x="696" y="0"/>
                      </a:cubicBezTo>
                      <a:close/>
                    </a:path>
                  </a:pathLst>
                </a:custGeom>
                <a:solidFill>
                  <a:srgbClr val="C463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1253;p35"/>
                <p:cNvSpPr/>
                <p:nvPr/>
              </p:nvSpPr>
              <p:spPr>
                <a:xfrm>
                  <a:off x="7351866" y="3095472"/>
                  <a:ext cx="39559" cy="14572"/>
                </a:xfrm>
                <a:custGeom>
                  <a:rect b="b" l="l" r="r" t="t"/>
                  <a:pathLst>
                    <a:path extrusionOk="0" h="701" w="1903">
                      <a:moveTo>
                        <a:pt x="1802" y="0"/>
                      </a:moveTo>
                      <a:cubicBezTo>
                        <a:pt x="1502" y="34"/>
                        <a:pt x="1168" y="100"/>
                        <a:pt x="868" y="200"/>
                      </a:cubicBezTo>
                      <a:cubicBezTo>
                        <a:pt x="735" y="267"/>
                        <a:pt x="601" y="300"/>
                        <a:pt x="434" y="367"/>
                      </a:cubicBezTo>
                      <a:cubicBezTo>
                        <a:pt x="301" y="434"/>
                        <a:pt x="167" y="501"/>
                        <a:pt x="34" y="601"/>
                      </a:cubicBezTo>
                      <a:cubicBezTo>
                        <a:pt x="1" y="634"/>
                        <a:pt x="34" y="701"/>
                        <a:pt x="101" y="701"/>
                      </a:cubicBezTo>
                      <a:cubicBezTo>
                        <a:pt x="234" y="634"/>
                        <a:pt x="368" y="567"/>
                        <a:pt x="501" y="501"/>
                      </a:cubicBezTo>
                      <a:cubicBezTo>
                        <a:pt x="668" y="434"/>
                        <a:pt x="801" y="367"/>
                        <a:pt x="935" y="334"/>
                      </a:cubicBezTo>
                      <a:cubicBezTo>
                        <a:pt x="1235" y="200"/>
                        <a:pt x="1535" y="134"/>
                        <a:pt x="1835" y="100"/>
                      </a:cubicBezTo>
                      <a:cubicBezTo>
                        <a:pt x="1902" y="100"/>
                        <a:pt x="1869" y="0"/>
                        <a:pt x="1802" y="0"/>
                      </a:cubicBezTo>
                      <a:close/>
                    </a:path>
                  </a:pathLst>
                </a:custGeom>
                <a:solidFill>
                  <a:srgbClr val="C463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4" name="Google Shape;1254;p35"/>
                <p:cNvSpPr/>
                <p:nvPr/>
              </p:nvSpPr>
              <p:spPr>
                <a:xfrm>
                  <a:off x="7036374" y="4116595"/>
                  <a:ext cx="43009" cy="37043"/>
                </a:xfrm>
                <a:custGeom>
                  <a:rect b="b" l="l" r="r" t="t"/>
                  <a:pathLst>
                    <a:path extrusionOk="0" h="1782" w="2069">
                      <a:moveTo>
                        <a:pt x="147" y="0"/>
                      </a:moveTo>
                      <a:cubicBezTo>
                        <a:pt x="100" y="0"/>
                        <a:pt x="58" y="31"/>
                        <a:pt x="34" y="80"/>
                      </a:cubicBezTo>
                      <a:cubicBezTo>
                        <a:pt x="0" y="147"/>
                        <a:pt x="34" y="214"/>
                        <a:pt x="100" y="247"/>
                      </a:cubicBezTo>
                      <a:cubicBezTo>
                        <a:pt x="267" y="380"/>
                        <a:pt x="434" y="547"/>
                        <a:pt x="601" y="714"/>
                      </a:cubicBezTo>
                      <a:cubicBezTo>
                        <a:pt x="767" y="847"/>
                        <a:pt x="867" y="1014"/>
                        <a:pt x="1001" y="1214"/>
                      </a:cubicBezTo>
                      <a:cubicBezTo>
                        <a:pt x="1034" y="1281"/>
                        <a:pt x="1034" y="1314"/>
                        <a:pt x="1068" y="1348"/>
                      </a:cubicBezTo>
                      <a:cubicBezTo>
                        <a:pt x="1068" y="1381"/>
                        <a:pt x="1101" y="1414"/>
                        <a:pt x="1101" y="1448"/>
                      </a:cubicBezTo>
                      <a:cubicBezTo>
                        <a:pt x="1101" y="1448"/>
                        <a:pt x="1134" y="1481"/>
                        <a:pt x="1134" y="1481"/>
                      </a:cubicBezTo>
                      <a:cubicBezTo>
                        <a:pt x="1168" y="1581"/>
                        <a:pt x="1201" y="1681"/>
                        <a:pt x="1268" y="1715"/>
                      </a:cubicBezTo>
                      <a:cubicBezTo>
                        <a:pt x="1368" y="1781"/>
                        <a:pt x="1501" y="1781"/>
                        <a:pt x="1568" y="1781"/>
                      </a:cubicBezTo>
                      <a:cubicBezTo>
                        <a:pt x="1868" y="1715"/>
                        <a:pt x="2068" y="1448"/>
                        <a:pt x="2002" y="1148"/>
                      </a:cubicBezTo>
                      <a:lnTo>
                        <a:pt x="1968" y="1148"/>
                      </a:lnTo>
                      <a:cubicBezTo>
                        <a:pt x="1950" y="1073"/>
                        <a:pt x="1878" y="1029"/>
                        <a:pt x="1807" y="1029"/>
                      </a:cubicBezTo>
                      <a:cubicBezTo>
                        <a:pt x="1752" y="1029"/>
                        <a:pt x="1697" y="1056"/>
                        <a:pt x="1668" y="1114"/>
                      </a:cubicBezTo>
                      <a:cubicBezTo>
                        <a:pt x="1668" y="1114"/>
                        <a:pt x="1635" y="1148"/>
                        <a:pt x="1635" y="1148"/>
                      </a:cubicBezTo>
                      <a:cubicBezTo>
                        <a:pt x="1601" y="1181"/>
                        <a:pt x="1601" y="1181"/>
                        <a:pt x="1601" y="1181"/>
                      </a:cubicBezTo>
                      <a:cubicBezTo>
                        <a:pt x="1601" y="1181"/>
                        <a:pt x="1568" y="1181"/>
                        <a:pt x="1568" y="1214"/>
                      </a:cubicBezTo>
                      <a:cubicBezTo>
                        <a:pt x="1234" y="681"/>
                        <a:pt x="767" y="214"/>
                        <a:pt x="200" y="13"/>
                      </a:cubicBezTo>
                      <a:cubicBezTo>
                        <a:pt x="182" y="5"/>
                        <a:pt x="165" y="0"/>
                        <a:pt x="147" y="0"/>
                      </a:cubicBezTo>
                      <a:close/>
                    </a:path>
                  </a:pathLst>
                </a:custGeom>
                <a:solidFill>
                  <a:srgbClr val="73CA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5" name="Google Shape;1255;p35"/>
                <p:cNvSpPr/>
                <p:nvPr/>
              </p:nvSpPr>
              <p:spPr>
                <a:xfrm>
                  <a:off x="7073625" y="4106430"/>
                  <a:ext cx="34881" cy="38249"/>
                </a:xfrm>
                <a:custGeom>
                  <a:rect b="b" l="l" r="r" t="t"/>
                  <a:pathLst>
                    <a:path extrusionOk="0" h="1840" w="1678">
                      <a:moveTo>
                        <a:pt x="208" y="1"/>
                      </a:moveTo>
                      <a:cubicBezTo>
                        <a:pt x="98" y="1"/>
                        <a:pt x="0" y="109"/>
                        <a:pt x="76" y="236"/>
                      </a:cubicBezTo>
                      <a:cubicBezTo>
                        <a:pt x="243" y="502"/>
                        <a:pt x="410" y="769"/>
                        <a:pt x="577" y="1003"/>
                      </a:cubicBezTo>
                      <a:cubicBezTo>
                        <a:pt x="777" y="1270"/>
                        <a:pt x="943" y="1537"/>
                        <a:pt x="1210" y="1770"/>
                      </a:cubicBezTo>
                      <a:cubicBezTo>
                        <a:pt x="1272" y="1811"/>
                        <a:pt x="1347" y="1840"/>
                        <a:pt x="1418" y="1840"/>
                      </a:cubicBezTo>
                      <a:cubicBezTo>
                        <a:pt x="1463" y="1840"/>
                        <a:pt x="1506" y="1829"/>
                        <a:pt x="1544" y="1803"/>
                      </a:cubicBezTo>
                      <a:cubicBezTo>
                        <a:pt x="1644" y="1703"/>
                        <a:pt x="1677" y="1570"/>
                        <a:pt x="1611" y="1436"/>
                      </a:cubicBezTo>
                      <a:cubicBezTo>
                        <a:pt x="1444" y="1170"/>
                        <a:pt x="1210" y="936"/>
                        <a:pt x="977" y="703"/>
                      </a:cubicBezTo>
                      <a:cubicBezTo>
                        <a:pt x="777" y="469"/>
                        <a:pt x="543" y="269"/>
                        <a:pt x="310" y="35"/>
                      </a:cubicBezTo>
                      <a:cubicBezTo>
                        <a:pt x="278" y="12"/>
                        <a:pt x="242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73CA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6" name="Google Shape;1256;p35"/>
                <p:cNvSpPr/>
                <p:nvPr/>
              </p:nvSpPr>
              <p:spPr>
                <a:xfrm>
                  <a:off x="7228700" y="4110941"/>
                  <a:ext cx="26816" cy="20226"/>
                </a:xfrm>
                <a:custGeom>
                  <a:rect b="b" l="l" r="r" t="t"/>
                  <a:pathLst>
                    <a:path extrusionOk="0" h="973" w="1290">
                      <a:moveTo>
                        <a:pt x="114" y="0"/>
                      </a:moveTo>
                      <a:cubicBezTo>
                        <a:pt x="56" y="0"/>
                        <a:pt x="1" y="98"/>
                        <a:pt x="55" y="152"/>
                      </a:cubicBezTo>
                      <a:lnTo>
                        <a:pt x="88" y="185"/>
                      </a:lnTo>
                      <a:cubicBezTo>
                        <a:pt x="88" y="185"/>
                        <a:pt x="122" y="219"/>
                        <a:pt x="122" y="252"/>
                      </a:cubicBezTo>
                      <a:cubicBezTo>
                        <a:pt x="155" y="252"/>
                        <a:pt x="155" y="285"/>
                        <a:pt x="155" y="285"/>
                      </a:cubicBezTo>
                      <a:cubicBezTo>
                        <a:pt x="188" y="319"/>
                        <a:pt x="222" y="386"/>
                        <a:pt x="255" y="386"/>
                      </a:cubicBezTo>
                      <a:cubicBezTo>
                        <a:pt x="255" y="419"/>
                        <a:pt x="288" y="419"/>
                        <a:pt x="288" y="452"/>
                      </a:cubicBezTo>
                      <a:cubicBezTo>
                        <a:pt x="322" y="452"/>
                        <a:pt x="322" y="486"/>
                        <a:pt x="355" y="486"/>
                      </a:cubicBezTo>
                      <a:lnTo>
                        <a:pt x="422" y="586"/>
                      </a:lnTo>
                      <a:cubicBezTo>
                        <a:pt x="488" y="652"/>
                        <a:pt x="555" y="719"/>
                        <a:pt x="622" y="786"/>
                      </a:cubicBezTo>
                      <a:cubicBezTo>
                        <a:pt x="655" y="819"/>
                        <a:pt x="722" y="853"/>
                        <a:pt x="755" y="886"/>
                      </a:cubicBezTo>
                      <a:cubicBezTo>
                        <a:pt x="789" y="919"/>
                        <a:pt x="855" y="919"/>
                        <a:pt x="889" y="953"/>
                      </a:cubicBezTo>
                      <a:cubicBezTo>
                        <a:pt x="925" y="965"/>
                        <a:pt x="967" y="973"/>
                        <a:pt x="1007" y="973"/>
                      </a:cubicBezTo>
                      <a:cubicBezTo>
                        <a:pt x="1078" y="973"/>
                        <a:pt x="1147" y="949"/>
                        <a:pt x="1189" y="886"/>
                      </a:cubicBezTo>
                      <a:cubicBezTo>
                        <a:pt x="1289" y="786"/>
                        <a:pt x="1256" y="652"/>
                        <a:pt x="1189" y="586"/>
                      </a:cubicBezTo>
                      <a:cubicBezTo>
                        <a:pt x="1122" y="486"/>
                        <a:pt x="1056" y="419"/>
                        <a:pt x="955" y="386"/>
                      </a:cubicBezTo>
                      <a:cubicBezTo>
                        <a:pt x="855" y="319"/>
                        <a:pt x="789" y="285"/>
                        <a:pt x="722" y="252"/>
                      </a:cubicBezTo>
                      <a:cubicBezTo>
                        <a:pt x="655" y="219"/>
                        <a:pt x="622" y="219"/>
                        <a:pt x="589" y="185"/>
                      </a:cubicBezTo>
                      <a:cubicBezTo>
                        <a:pt x="555" y="185"/>
                        <a:pt x="555" y="152"/>
                        <a:pt x="522" y="152"/>
                      </a:cubicBezTo>
                      <a:lnTo>
                        <a:pt x="455" y="119"/>
                      </a:lnTo>
                      <a:cubicBezTo>
                        <a:pt x="422" y="119"/>
                        <a:pt x="388" y="85"/>
                        <a:pt x="322" y="52"/>
                      </a:cubicBezTo>
                      <a:lnTo>
                        <a:pt x="222" y="52"/>
                      </a:lnTo>
                      <a:lnTo>
                        <a:pt x="155" y="19"/>
                      </a:lnTo>
                      <a:cubicBezTo>
                        <a:pt x="142" y="6"/>
                        <a:pt x="128" y="0"/>
                        <a:pt x="114" y="0"/>
                      </a:cubicBezTo>
                      <a:close/>
                    </a:path>
                  </a:pathLst>
                </a:custGeom>
                <a:solidFill>
                  <a:srgbClr val="73CA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1257;p35"/>
                <p:cNvSpPr/>
                <p:nvPr/>
              </p:nvSpPr>
              <p:spPr>
                <a:xfrm>
                  <a:off x="7251712" y="4079968"/>
                  <a:ext cx="32927" cy="21286"/>
                </a:xfrm>
                <a:custGeom>
                  <a:rect b="b" l="l" r="r" t="t"/>
                  <a:pathLst>
                    <a:path extrusionOk="0" h="1024" w="1584">
                      <a:moveTo>
                        <a:pt x="181" y="0"/>
                      </a:moveTo>
                      <a:cubicBezTo>
                        <a:pt x="90" y="0"/>
                        <a:pt x="1" y="79"/>
                        <a:pt x="49" y="174"/>
                      </a:cubicBezTo>
                      <a:cubicBezTo>
                        <a:pt x="82" y="308"/>
                        <a:pt x="149" y="441"/>
                        <a:pt x="249" y="541"/>
                      </a:cubicBezTo>
                      <a:cubicBezTo>
                        <a:pt x="249" y="541"/>
                        <a:pt x="249" y="575"/>
                        <a:pt x="249" y="575"/>
                      </a:cubicBezTo>
                      <a:cubicBezTo>
                        <a:pt x="249" y="608"/>
                        <a:pt x="282" y="608"/>
                        <a:pt x="282" y="641"/>
                      </a:cubicBezTo>
                      <a:cubicBezTo>
                        <a:pt x="315" y="641"/>
                        <a:pt x="349" y="675"/>
                        <a:pt x="349" y="675"/>
                      </a:cubicBezTo>
                      <a:cubicBezTo>
                        <a:pt x="416" y="741"/>
                        <a:pt x="482" y="775"/>
                        <a:pt x="549" y="841"/>
                      </a:cubicBezTo>
                      <a:cubicBezTo>
                        <a:pt x="649" y="908"/>
                        <a:pt x="782" y="975"/>
                        <a:pt x="916" y="1008"/>
                      </a:cubicBezTo>
                      <a:cubicBezTo>
                        <a:pt x="983" y="1008"/>
                        <a:pt x="1064" y="1023"/>
                        <a:pt x="1131" y="1023"/>
                      </a:cubicBezTo>
                      <a:cubicBezTo>
                        <a:pt x="1164" y="1023"/>
                        <a:pt x="1194" y="1019"/>
                        <a:pt x="1216" y="1008"/>
                      </a:cubicBezTo>
                      <a:lnTo>
                        <a:pt x="1316" y="1008"/>
                      </a:lnTo>
                      <a:cubicBezTo>
                        <a:pt x="1350" y="975"/>
                        <a:pt x="1416" y="975"/>
                        <a:pt x="1450" y="942"/>
                      </a:cubicBezTo>
                      <a:cubicBezTo>
                        <a:pt x="1516" y="908"/>
                        <a:pt x="1583" y="808"/>
                        <a:pt x="1550" y="708"/>
                      </a:cubicBezTo>
                      <a:cubicBezTo>
                        <a:pt x="1550" y="608"/>
                        <a:pt x="1483" y="541"/>
                        <a:pt x="1383" y="508"/>
                      </a:cubicBezTo>
                      <a:cubicBezTo>
                        <a:pt x="1350" y="508"/>
                        <a:pt x="1350" y="508"/>
                        <a:pt x="1316" y="475"/>
                      </a:cubicBezTo>
                      <a:lnTo>
                        <a:pt x="1249" y="475"/>
                      </a:lnTo>
                      <a:cubicBezTo>
                        <a:pt x="1216" y="441"/>
                        <a:pt x="1149" y="441"/>
                        <a:pt x="1083" y="441"/>
                      </a:cubicBezTo>
                      <a:cubicBezTo>
                        <a:pt x="983" y="408"/>
                        <a:pt x="849" y="374"/>
                        <a:pt x="749" y="341"/>
                      </a:cubicBezTo>
                      <a:cubicBezTo>
                        <a:pt x="716" y="341"/>
                        <a:pt x="716" y="308"/>
                        <a:pt x="682" y="308"/>
                      </a:cubicBezTo>
                      <a:lnTo>
                        <a:pt x="649" y="308"/>
                      </a:lnTo>
                      <a:cubicBezTo>
                        <a:pt x="649" y="308"/>
                        <a:pt x="616" y="274"/>
                        <a:pt x="582" y="274"/>
                      </a:cubicBezTo>
                      <a:cubicBezTo>
                        <a:pt x="582" y="241"/>
                        <a:pt x="549" y="241"/>
                        <a:pt x="516" y="241"/>
                      </a:cubicBezTo>
                      <a:cubicBezTo>
                        <a:pt x="482" y="208"/>
                        <a:pt x="416" y="174"/>
                        <a:pt x="382" y="141"/>
                      </a:cubicBezTo>
                      <a:cubicBezTo>
                        <a:pt x="382" y="141"/>
                        <a:pt x="349" y="108"/>
                        <a:pt x="349" y="108"/>
                      </a:cubicBezTo>
                      <a:cubicBezTo>
                        <a:pt x="315" y="74"/>
                        <a:pt x="315" y="74"/>
                        <a:pt x="282" y="41"/>
                      </a:cubicBezTo>
                      <a:cubicBezTo>
                        <a:pt x="254" y="13"/>
                        <a:pt x="217" y="0"/>
                        <a:pt x="181" y="0"/>
                      </a:cubicBezTo>
                      <a:close/>
                    </a:path>
                  </a:pathLst>
                </a:custGeom>
                <a:solidFill>
                  <a:srgbClr val="73CA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8" name="Google Shape;1258;p35"/>
                <p:cNvSpPr/>
                <p:nvPr/>
              </p:nvSpPr>
              <p:spPr>
                <a:xfrm>
                  <a:off x="7395686" y="2537265"/>
                  <a:ext cx="34570" cy="11121"/>
                </a:xfrm>
                <a:custGeom>
                  <a:rect b="b" l="l" r="r" t="t"/>
                  <a:pathLst>
                    <a:path extrusionOk="0" h="535" w="1663">
                      <a:moveTo>
                        <a:pt x="1495" y="1"/>
                      </a:moveTo>
                      <a:cubicBezTo>
                        <a:pt x="1362" y="34"/>
                        <a:pt x="1262" y="67"/>
                        <a:pt x="1162" y="134"/>
                      </a:cubicBezTo>
                      <a:cubicBezTo>
                        <a:pt x="1028" y="168"/>
                        <a:pt x="928" y="168"/>
                        <a:pt x="828" y="201"/>
                      </a:cubicBezTo>
                      <a:cubicBezTo>
                        <a:pt x="561" y="201"/>
                        <a:pt x="361" y="101"/>
                        <a:pt x="128" y="67"/>
                      </a:cubicBezTo>
                      <a:cubicBezTo>
                        <a:pt x="116" y="62"/>
                        <a:pt x="104" y="59"/>
                        <a:pt x="93" y="59"/>
                      </a:cubicBezTo>
                      <a:cubicBezTo>
                        <a:pt x="40" y="59"/>
                        <a:pt x="0" y="119"/>
                        <a:pt x="28" y="201"/>
                      </a:cubicBezTo>
                      <a:cubicBezTo>
                        <a:pt x="194" y="468"/>
                        <a:pt x="528" y="534"/>
                        <a:pt x="828" y="534"/>
                      </a:cubicBezTo>
                      <a:cubicBezTo>
                        <a:pt x="962" y="534"/>
                        <a:pt x="1128" y="501"/>
                        <a:pt x="1262" y="468"/>
                      </a:cubicBezTo>
                      <a:cubicBezTo>
                        <a:pt x="1328" y="434"/>
                        <a:pt x="1395" y="401"/>
                        <a:pt x="1462" y="368"/>
                      </a:cubicBezTo>
                      <a:cubicBezTo>
                        <a:pt x="1562" y="301"/>
                        <a:pt x="1595" y="234"/>
                        <a:pt x="1629" y="168"/>
                      </a:cubicBezTo>
                      <a:cubicBezTo>
                        <a:pt x="1662" y="67"/>
                        <a:pt x="1562" y="1"/>
                        <a:pt x="1495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9" name="Google Shape;1259;p35"/>
                <p:cNvSpPr/>
                <p:nvPr/>
              </p:nvSpPr>
              <p:spPr>
                <a:xfrm>
                  <a:off x="7057162" y="3166897"/>
                  <a:ext cx="379330" cy="13179"/>
                </a:xfrm>
                <a:custGeom>
                  <a:rect b="b" l="l" r="r" t="t"/>
                  <a:pathLst>
                    <a:path extrusionOk="0" h="634" w="18248">
                      <a:moveTo>
                        <a:pt x="1" y="0"/>
                      </a:moveTo>
                      <a:lnTo>
                        <a:pt x="1" y="634"/>
                      </a:lnTo>
                      <a:lnTo>
                        <a:pt x="18247" y="634"/>
                      </a:lnTo>
                      <a:cubicBezTo>
                        <a:pt x="18247" y="267"/>
                        <a:pt x="17947" y="0"/>
                        <a:pt x="17613" y="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0" name="Google Shape;1260;p35"/>
                <p:cNvSpPr/>
                <p:nvPr/>
              </p:nvSpPr>
              <p:spPr>
                <a:xfrm>
                  <a:off x="6923332" y="2954699"/>
                  <a:ext cx="447285" cy="212220"/>
                </a:xfrm>
                <a:custGeom>
                  <a:rect b="b" l="l" r="r" t="t"/>
                  <a:pathLst>
                    <a:path extrusionOk="0" h="10209" w="21517">
                      <a:moveTo>
                        <a:pt x="1002" y="1"/>
                      </a:moveTo>
                      <a:cubicBezTo>
                        <a:pt x="435" y="1"/>
                        <a:pt x="1" y="534"/>
                        <a:pt x="201" y="1035"/>
                      </a:cubicBezTo>
                      <a:lnTo>
                        <a:pt x="3270" y="10208"/>
                      </a:lnTo>
                      <a:lnTo>
                        <a:pt x="21516" y="10208"/>
                      </a:lnTo>
                      <a:lnTo>
                        <a:pt x="18281" y="568"/>
                      </a:lnTo>
                      <a:cubicBezTo>
                        <a:pt x="18147" y="234"/>
                        <a:pt x="17847" y="1"/>
                        <a:pt x="174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1" name="Google Shape;1261;p35"/>
                <p:cNvSpPr/>
                <p:nvPr/>
              </p:nvSpPr>
              <p:spPr>
                <a:xfrm>
                  <a:off x="6991993" y="3166897"/>
                  <a:ext cx="380702" cy="13179"/>
                </a:xfrm>
                <a:custGeom>
                  <a:rect b="b" l="l" r="r" t="t"/>
                  <a:pathLst>
                    <a:path extrusionOk="0" h="634" w="18314">
                      <a:moveTo>
                        <a:pt x="0" y="0"/>
                      </a:moveTo>
                      <a:lnTo>
                        <a:pt x="0" y="634"/>
                      </a:lnTo>
                      <a:lnTo>
                        <a:pt x="18313" y="634"/>
                      </a:lnTo>
                      <a:lnTo>
                        <a:pt x="18313" y="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35"/>
                <p:cNvSpPr/>
                <p:nvPr/>
              </p:nvSpPr>
              <p:spPr>
                <a:xfrm>
                  <a:off x="7125823" y="3039948"/>
                  <a:ext cx="35380" cy="30641"/>
                </a:xfrm>
                <a:custGeom>
                  <a:rect b="b" l="l" r="r" t="t"/>
                  <a:pathLst>
                    <a:path extrusionOk="0" h="1474" w="1702">
                      <a:moveTo>
                        <a:pt x="860" y="1"/>
                      </a:moveTo>
                      <a:cubicBezTo>
                        <a:pt x="840" y="1"/>
                        <a:pt x="821" y="1"/>
                        <a:pt x="801" y="3"/>
                      </a:cubicBezTo>
                      <a:lnTo>
                        <a:pt x="667" y="3"/>
                      </a:lnTo>
                      <a:cubicBezTo>
                        <a:pt x="267" y="103"/>
                        <a:pt x="0" y="503"/>
                        <a:pt x="67" y="870"/>
                      </a:cubicBezTo>
                      <a:lnTo>
                        <a:pt x="67" y="903"/>
                      </a:lnTo>
                      <a:cubicBezTo>
                        <a:pt x="129" y="1247"/>
                        <a:pt x="484" y="1474"/>
                        <a:pt x="858" y="1474"/>
                      </a:cubicBezTo>
                      <a:cubicBezTo>
                        <a:pt x="883" y="1474"/>
                        <a:pt x="909" y="1473"/>
                        <a:pt x="934" y="1470"/>
                      </a:cubicBezTo>
                      <a:cubicBezTo>
                        <a:pt x="1335" y="1437"/>
                        <a:pt x="1701" y="1137"/>
                        <a:pt x="1668" y="737"/>
                      </a:cubicBezTo>
                      <a:cubicBezTo>
                        <a:pt x="1636" y="353"/>
                        <a:pt x="1298" y="1"/>
                        <a:pt x="860" y="1"/>
                      </a:cubicBezTo>
                      <a:close/>
                    </a:path>
                  </a:pathLst>
                </a:custGeom>
                <a:solidFill>
                  <a:srgbClr val="1108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35"/>
                <p:cNvSpPr/>
                <p:nvPr/>
              </p:nvSpPr>
              <p:spPr>
                <a:xfrm>
                  <a:off x="4493626" y="3196021"/>
                  <a:ext cx="133851" cy="1018629"/>
                </a:xfrm>
                <a:custGeom>
                  <a:rect b="b" l="l" r="r" t="t"/>
                  <a:pathLst>
                    <a:path extrusionOk="0" h="49002" w="6439">
                      <a:moveTo>
                        <a:pt x="5104" y="0"/>
                      </a:moveTo>
                      <a:lnTo>
                        <a:pt x="1" y="48868"/>
                      </a:lnTo>
                      <a:lnTo>
                        <a:pt x="1335" y="49002"/>
                      </a:lnTo>
                      <a:lnTo>
                        <a:pt x="6438" y="134"/>
                      </a:lnTo>
                      <a:lnTo>
                        <a:pt x="510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35"/>
                <p:cNvSpPr/>
                <p:nvPr/>
              </p:nvSpPr>
              <p:spPr>
                <a:xfrm>
                  <a:off x="7892736" y="3196021"/>
                  <a:ext cx="133851" cy="1018629"/>
                </a:xfrm>
                <a:custGeom>
                  <a:rect b="b" l="l" r="r" t="t"/>
                  <a:pathLst>
                    <a:path extrusionOk="0" h="49002" w="6439">
                      <a:moveTo>
                        <a:pt x="1335" y="0"/>
                      </a:moveTo>
                      <a:lnTo>
                        <a:pt x="0" y="134"/>
                      </a:lnTo>
                      <a:lnTo>
                        <a:pt x="5104" y="49002"/>
                      </a:lnTo>
                      <a:lnTo>
                        <a:pt x="6438" y="48868"/>
                      </a:lnTo>
                      <a:lnTo>
                        <a:pt x="133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35"/>
                <p:cNvSpPr/>
                <p:nvPr/>
              </p:nvSpPr>
              <p:spPr>
                <a:xfrm>
                  <a:off x="4429144" y="3180763"/>
                  <a:ext cx="3657062" cy="22887"/>
                </a:xfrm>
                <a:custGeom>
                  <a:rect b="b" l="l" r="r" t="t"/>
                  <a:pathLst>
                    <a:path extrusionOk="0" h="1101" w="175926">
                      <a:moveTo>
                        <a:pt x="567" y="0"/>
                      </a:moveTo>
                      <a:cubicBezTo>
                        <a:pt x="267" y="0"/>
                        <a:pt x="0" y="234"/>
                        <a:pt x="0" y="534"/>
                      </a:cubicBezTo>
                      <a:cubicBezTo>
                        <a:pt x="0" y="834"/>
                        <a:pt x="267" y="1101"/>
                        <a:pt x="567" y="1101"/>
                      </a:cubicBezTo>
                      <a:lnTo>
                        <a:pt x="175359" y="1101"/>
                      </a:lnTo>
                      <a:cubicBezTo>
                        <a:pt x="175659" y="1101"/>
                        <a:pt x="175926" y="834"/>
                        <a:pt x="175926" y="534"/>
                      </a:cubicBezTo>
                      <a:cubicBezTo>
                        <a:pt x="175926" y="234"/>
                        <a:pt x="175659" y="0"/>
                        <a:pt x="1753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35"/>
                <p:cNvSpPr/>
                <p:nvPr/>
              </p:nvSpPr>
              <p:spPr>
                <a:xfrm>
                  <a:off x="6076678" y="3052379"/>
                  <a:ext cx="85312" cy="109675"/>
                </a:xfrm>
                <a:custGeom>
                  <a:rect b="b" l="l" r="r" t="t"/>
                  <a:pathLst>
                    <a:path extrusionOk="0" h="5276" w="4104">
                      <a:moveTo>
                        <a:pt x="1436" y="0"/>
                      </a:moveTo>
                      <a:cubicBezTo>
                        <a:pt x="978" y="0"/>
                        <a:pt x="506" y="107"/>
                        <a:pt x="34" y="305"/>
                      </a:cubicBezTo>
                      <a:lnTo>
                        <a:pt x="334" y="1039"/>
                      </a:lnTo>
                      <a:cubicBezTo>
                        <a:pt x="713" y="862"/>
                        <a:pt x="1092" y="781"/>
                        <a:pt x="1442" y="781"/>
                      </a:cubicBezTo>
                      <a:cubicBezTo>
                        <a:pt x="1554" y="781"/>
                        <a:pt x="1664" y="790"/>
                        <a:pt x="1769" y="806"/>
                      </a:cubicBezTo>
                      <a:cubicBezTo>
                        <a:pt x="2269" y="906"/>
                        <a:pt x="2669" y="1139"/>
                        <a:pt x="2936" y="1473"/>
                      </a:cubicBezTo>
                      <a:cubicBezTo>
                        <a:pt x="3203" y="1873"/>
                        <a:pt x="3270" y="2440"/>
                        <a:pt x="3136" y="2941"/>
                      </a:cubicBezTo>
                      <a:cubicBezTo>
                        <a:pt x="2736" y="4175"/>
                        <a:pt x="1702" y="4442"/>
                        <a:pt x="1" y="4508"/>
                      </a:cubicBezTo>
                      <a:lnTo>
                        <a:pt x="34" y="5276"/>
                      </a:lnTo>
                      <a:cubicBezTo>
                        <a:pt x="1135" y="5242"/>
                        <a:pt x="3237" y="5209"/>
                        <a:pt x="3870" y="3207"/>
                      </a:cubicBezTo>
                      <a:cubicBezTo>
                        <a:pt x="4104" y="2440"/>
                        <a:pt x="4004" y="1640"/>
                        <a:pt x="3570" y="1039"/>
                      </a:cubicBezTo>
                      <a:cubicBezTo>
                        <a:pt x="3203" y="505"/>
                        <a:pt x="2603" y="139"/>
                        <a:pt x="1902" y="38"/>
                      </a:cubicBezTo>
                      <a:cubicBezTo>
                        <a:pt x="1749" y="13"/>
                        <a:pt x="1593" y="0"/>
                        <a:pt x="14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35"/>
                <p:cNvSpPr/>
                <p:nvPr/>
              </p:nvSpPr>
              <p:spPr>
                <a:xfrm>
                  <a:off x="5980993" y="3026810"/>
                  <a:ext cx="124143" cy="151894"/>
                </a:xfrm>
                <a:custGeom>
                  <a:rect b="b" l="l" r="r" t="t"/>
                  <a:pathLst>
                    <a:path extrusionOk="0" h="7307" w="5972">
                      <a:moveTo>
                        <a:pt x="1" y="1"/>
                      </a:moveTo>
                      <a:lnTo>
                        <a:pt x="267" y="7306"/>
                      </a:lnTo>
                      <a:lnTo>
                        <a:pt x="5705" y="7306"/>
                      </a:lnTo>
                      <a:lnTo>
                        <a:pt x="597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68" name="Google Shape;1268;p35"/>
              <p:cNvGrpSpPr/>
              <p:nvPr/>
            </p:nvGrpSpPr>
            <p:grpSpPr>
              <a:xfrm>
                <a:off x="5646401" y="4293402"/>
                <a:ext cx="284331" cy="95290"/>
                <a:chOff x="5646401" y="4293402"/>
                <a:chExt cx="284331" cy="95290"/>
              </a:xfrm>
            </p:grpSpPr>
            <p:sp>
              <p:nvSpPr>
                <p:cNvPr id="1269" name="Google Shape;1269;p35"/>
                <p:cNvSpPr/>
                <p:nvPr/>
              </p:nvSpPr>
              <p:spPr>
                <a:xfrm>
                  <a:off x="5646401" y="4293402"/>
                  <a:ext cx="284331" cy="95290"/>
                </a:xfrm>
                <a:custGeom>
                  <a:rect b="b" l="l" r="r" t="t"/>
                  <a:pathLst>
                    <a:path extrusionOk="0" h="4584" w="13678">
                      <a:moveTo>
                        <a:pt x="1911" y="1"/>
                      </a:moveTo>
                      <a:cubicBezTo>
                        <a:pt x="1272" y="1"/>
                        <a:pt x="635" y="8"/>
                        <a:pt x="1" y="30"/>
                      </a:cubicBezTo>
                      <a:cubicBezTo>
                        <a:pt x="1" y="797"/>
                        <a:pt x="101" y="1598"/>
                        <a:pt x="101" y="2365"/>
                      </a:cubicBezTo>
                      <a:cubicBezTo>
                        <a:pt x="134" y="2866"/>
                        <a:pt x="168" y="3433"/>
                        <a:pt x="468" y="3866"/>
                      </a:cubicBezTo>
                      <a:cubicBezTo>
                        <a:pt x="568" y="4033"/>
                        <a:pt x="701" y="4167"/>
                        <a:pt x="868" y="4267"/>
                      </a:cubicBezTo>
                      <a:cubicBezTo>
                        <a:pt x="2402" y="4300"/>
                        <a:pt x="3937" y="4400"/>
                        <a:pt x="5438" y="4467"/>
                      </a:cubicBezTo>
                      <a:cubicBezTo>
                        <a:pt x="6555" y="4533"/>
                        <a:pt x="7681" y="4583"/>
                        <a:pt x="8807" y="4583"/>
                      </a:cubicBezTo>
                      <a:cubicBezTo>
                        <a:pt x="9933" y="4583"/>
                        <a:pt x="11059" y="4533"/>
                        <a:pt x="12176" y="4400"/>
                      </a:cubicBezTo>
                      <a:cubicBezTo>
                        <a:pt x="12777" y="4333"/>
                        <a:pt x="13510" y="4133"/>
                        <a:pt x="13610" y="3533"/>
                      </a:cubicBezTo>
                      <a:cubicBezTo>
                        <a:pt x="13677" y="2932"/>
                        <a:pt x="13043" y="2532"/>
                        <a:pt x="12476" y="2332"/>
                      </a:cubicBezTo>
                      <a:cubicBezTo>
                        <a:pt x="11309" y="1865"/>
                        <a:pt x="10075" y="1531"/>
                        <a:pt x="8840" y="1331"/>
                      </a:cubicBezTo>
                      <a:cubicBezTo>
                        <a:pt x="7740" y="1131"/>
                        <a:pt x="6539" y="964"/>
                        <a:pt x="5805" y="97"/>
                      </a:cubicBezTo>
                      <a:cubicBezTo>
                        <a:pt x="5772" y="64"/>
                        <a:pt x="5738" y="30"/>
                        <a:pt x="5738" y="30"/>
                      </a:cubicBezTo>
                      <a:cubicBezTo>
                        <a:pt x="4471" y="30"/>
                        <a:pt x="3188" y="1"/>
                        <a:pt x="19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70" name="Google Shape;1270;p35"/>
                <p:cNvGrpSpPr/>
                <p:nvPr/>
              </p:nvGrpSpPr>
              <p:grpSpPr>
                <a:xfrm>
                  <a:off x="5774365" y="4298183"/>
                  <a:ext cx="74897" cy="46606"/>
                  <a:chOff x="5774365" y="4173033"/>
                  <a:chExt cx="74897" cy="46606"/>
                </a:xfrm>
              </p:grpSpPr>
              <p:sp>
                <p:nvSpPr>
                  <p:cNvPr id="1271" name="Google Shape;1271;p35"/>
                  <p:cNvSpPr/>
                  <p:nvPr/>
                </p:nvSpPr>
                <p:spPr>
                  <a:xfrm>
                    <a:off x="5774365" y="4173033"/>
                    <a:ext cx="18730" cy="35651"/>
                  </a:xfrm>
                  <a:custGeom>
                    <a:rect b="b" l="l" r="r" t="t"/>
                    <a:pathLst>
                      <a:path extrusionOk="0" h="1715" w="901">
                        <a:moveTo>
                          <a:pt x="767" y="0"/>
                        </a:moveTo>
                        <a:lnTo>
                          <a:pt x="767" y="34"/>
                        </a:lnTo>
                        <a:cubicBezTo>
                          <a:pt x="749" y="28"/>
                          <a:pt x="732" y="25"/>
                          <a:pt x="716" y="25"/>
                        </a:cubicBezTo>
                        <a:cubicBezTo>
                          <a:pt x="644" y="25"/>
                          <a:pt x="594" y="79"/>
                          <a:pt x="567" y="134"/>
                        </a:cubicBezTo>
                        <a:cubicBezTo>
                          <a:pt x="467" y="367"/>
                          <a:pt x="400" y="601"/>
                          <a:pt x="300" y="834"/>
                        </a:cubicBezTo>
                        <a:cubicBezTo>
                          <a:pt x="234" y="934"/>
                          <a:pt x="200" y="1068"/>
                          <a:pt x="134" y="1168"/>
                        </a:cubicBezTo>
                        <a:cubicBezTo>
                          <a:pt x="100" y="1301"/>
                          <a:pt x="0" y="1468"/>
                          <a:pt x="67" y="1602"/>
                        </a:cubicBezTo>
                        <a:cubicBezTo>
                          <a:pt x="117" y="1677"/>
                          <a:pt x="186" y="1714"/>
                          <a:pt x="245" y="1714"/>
                        </a:cubicBezTo>
                        <a:cubicBezTo>
                          <a:pt x="265" y="1714"/>
                          <a:pt x="284" y="1710"/>
                          <a:pt x="300" y="1702"/>
                        </a:cubicBezTo>
                        <a:cubicBezTo>
                          <a:pt x="367" y="1702"/>
                          <a:pt x="434" y="1668"/>
                          <a:pt x="467" y="1602"/>
                        </a:cubicBezTo>
                        <a:cubicBezTo>
                          <a:pt x="501" y="1568"/>
                          <a:pt x="501" y="1535"/>
                          <a:pt x="501" y="1501"/>
                        </a:cubicBezTo>
                        <a:cubicBezTo>
                          <a:pt x="534" y="1435"/>
                          <a:pt x="534" y="1368"/>
                          <a:pt x="567" y="1301"/>
                        </a:cubicBezTo>
                        <a:cubicBezTo>
                          <a:pt x="601" y="1201"/>
                          <a:pt x="634" y="1068"/>
                          <a:pt x="667" y="934"/>
                        </a:cubicBezTo>
                        <a:cubicBezTo>
                          <a:pt x="734" y="701"/>
                          <a:pt x="801" y="467"/>
                          <a:pt x="867" y="234"/>
                        </a:cubicBezTo>
                        <a:cubicBezTo>
                          <a:pt x="901" y="134"/>
                          <a:pt x="834" y="34"/>
                          <a:pt x="767" y="0"/>
                        </a:cubicBezTo>
                        <a:close/>
                      </a:path>
                    </a:pathLst>
                  </a:custGeom>
                  <a:solidFill>
                    <a:srgbClr val="73CAB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2" name="Google Shape;1272;p35"/>
                  <p:cNvSpPr/>
                  <p:nvPr/>
                </p:nvSpPr>
                <p:spPr>
                  <a:xfrm>
                    <a:off x="5804860" y="4184362"/>
                    <a:ext cx="14593" cy="24571"/>
                  </a:xfrm>
                  <a:custGeom>
                    <a:rect b="b" l="l" r="r" t="t"/>
                    <a:pathLst>
                      <a:path extrusionOk="0" h="1182" w="702">
                        <a:moveTo>
                          <a:pt x="574" y="1"/>
                        </a:moveTo>
                        <a:cubicBezTo>
                          <a:pt x="562" y="1"/>
                          <a:pt x="548" y="9"/>
                          <a:pt x="535" y="22"/>
                        </a:cubicBezTo>
                        <a:lnTo>
                          <a:pt x="501" y="22"/>
                        </a:lnTo>
                        <a:cubicBezTo>
                          <a:pt x="435" y="56"/>
                          <a:pt x="368" y="123"/>
                          <a:pt x="334" y="189"/>
                        </a:cubicBezTo>
                        <a:cubicBezTo>
                          <a:pt x="301" y="256"/>
                          <a:pt x="268" y="356"/>
                          <a:pt x="234" y="423"/>
                        </a:cubicBezTo>
                        <a:cubicBezTo>
                          <a:pt x="201" y="489"/>
                          <a:pt x="168" y="556"/>
                          <a:pt x="134" y="623"/>
                        </a:cubicBezTo>
                        <a:cubicBezTo>
                          <a:pt x="68" y="723"/>
                          <a:pt x="1" y="856"/>
                          <a:pt x="34" y="990"/>
                        </a:cubicBezTo>
                        <a:cubicBezTo>
                          <a:pt x="68" y="1057"/>
                          <a:pt x="101" y="1123"/>
                          <a:pt x="168" y="1157"/>
                        </a:cubicBezTo>
                        <a:cubicBezTo>
                          <a:pt x="218" y="1173"/>
                          <a:pt x="259" y="1182"/>
                          <a:pt x="297" y="1182"/>
                        </a:cubicBezTo>
                        <a:cubicBezTo>
                          <a:pt x="334" y="1182"/>
                          <a:pt x="368" y="1173"/>
                          <a:pt x="401" y="1157"/>
                        </a:cubicBezTo>
                        <a:cubicBezTo>
                          <a:pt x="535" y="1090"/>
                          <a:pt x="568" y="923"/>
                          <a:pt x="601" y="823"/>
                        </a:cubicBezTo>
                        <a:cubicBezTo>
                          <a:pt x="601" y="723"/>
                          <a:pt x="635" y="656"/>
                          <a:pt x="635" y="556"/>
                        </a:cubicBezTo>
                        <a:cubicBezTo>
                          <a:pt x="668" y="489"/>
                          <a:pt x="668" y="389"/>
                          <a:pt x="668" y="289"/>
                        </a:cubicBezTo>
                        <a:cubicBezTo>
                          <a:pt x="701" y="223"/>
                          <a:pt x="668" y="123"/>
                          <a:pt x="601" y="56"/>
                        </a:cubicBezTo>
                        <a:cubicBezTo>
                          <a:pt x="601" y="17"/>
                          <a:pt x="590" y="1"/>
                          <a:pt x="574" y="1"/>
                        </a:cubicBezTo>
                        <a:close/>
                      </a:path>
                    </a:pathLst>
                  </a:custGeom>
                  <a:solidFill>
                    <a:srgbClr val="73CAB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3" name="Google Shape;1273;p35"/>
                  <p:cNvSpPr/>
                  <p:nvPr/>
                </p:nvSpPr>
                <p:spPr>
                  <a:xfrm>
                    <a:off x="5834690" y="4192449"/>
                    <a:ext cx="14572" cy="27190"/>
                  </a:xfrm>
                  <a:custGeom>
                    <a:rect b="b" l="l" r="r" t="t"/>
                    <a:pathLst>
                      <a:path extrusionOk="0" h="1308" w="701">
                        <a:moveTo>
                          <a:pt x="534" y="0"/>
                        </a:moveTo>
                        <a:cubicBezTo>
                          <a:pt x="434" y="0"/>
                          <a:pt x="334" y="100"/>
                          <a:pt x="300" y="201"/>
                        </a:cubicBezTo>
                        <a:cubicBezTo>
                          <a:pt x="267" y="267"/>
                          <a:pt x="234" y="334"/>
                          <a:pt x="200" y="401"/>
                        </a:cubicBezTo>
                        <a:cubicBezTo>
                          <a:pt x="167" y="501"/>
                          <a:pt x="134" y="601"/>
                          <a:pt x="100" y="701"/>
                        </a:cubicBezTo>
                        <a:cubicBezTo>
                          <a:pt x="67" y="768"/>
                          <a:pt x="34" y="834"/>
                          <a:pt x="0" y="934"/>
                        </a:cubicBezTo>
                        <a:cubicBezTo>
                          <a:pt x="0" y="1001"/>
                          <a:pt x="0" y="1101"/>
                          <a:pt x="34" y="1168"/>
                        </a:cubicBezTo>
                        <a:cubicBezTo>
                          <a:pt x="67" y="1235"/>
                          <a:pt x="167" y="1268"/>
                          <a:pt x="234" y="1301"/>
                        </a:cubicBezTo>
                        <a:cubicBezTo>
                          <a:pt x="256" y="1306"/>
                          <a:pt x="277" y="1308"/>
                          <a:pt x="298" y="1308"/>
                        </a:cubicBezTo>
                        <a:cubicBezTo>
                          <a:pt x="434" y="1308"/>
                          <a:pt x="538" y="1217"/>
                          <a:pt x="567" y="1101"/>
                        </a:cubicBezTo>
                        <a:cubicBezTo>
                          <a:pt x="601" y="1001"/>
                          <a:pt x="634" y="901"/>
                          <a:pt x="634" y="834"/>
                        </a:cubicBezTo>
                        <a:cubicBezTo>
                          <a:pt x="634" y="734"/>
                          <a:pt x="667" y="634"/>
                          <a:pt x="667" y="534"/>
                        </a:cubicBezTo>
                        <a:cubicBezTo>
                          <a:pt x="667" y="434"/>
                          <a:pt x="701" y="367"/>
                          <a:pt x="701" y="267"/>
                        </a:cubicBezTo>
                        <a:cubicBezTo>
                          <a:pt x="701" y="167"/>
                          <a:pt x="667" y="0"/>
                          <a:pt x="534" y="0"/>
                        </a:cubicBezTo>
                        <a:close/>
                      </a:path>
                    </a:pathLst>
                  </a:custGeom>
                  <a:solidFill>
                    <a:srgbClr val="73CAB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274" name="Google Shape;1274;p35"/>
          <p:cNvSpPr txBox="1"/>
          <p:nvPr/>
        </p:nvSpPr>
        <p:spPr>
          <a:xfrm>
            <a:off x="896750" y="3232950"/>
            <a:ext cx="9313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i="0" lang="pt-BR" sz="3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empreendedorismo para mim, é fazer acontecer! Independente do cenário, das opiniões ou da estatística.”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3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Luiza Helena Trajano.</a:t>
            </a:r>
            <a:endParaRPr b="1" i="0" sz="3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5"/>
          <p:cNvSpPr txBox="1"/>
          <p:nvPr/>
        </p:nvSpPr>
        <p:spPr>
          <a:xfrm>
            <a:off x="2147406" y="1084706"/>
            <a:ext cx="84549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0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Empreenda</a:t>
            </a:r>
            <a:r>
              <a:rPr b="1" i="0" lang="pt-BR" sz="54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b="1" i="0" sz="1400" u="none" cap="none" strike="noStrike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6"/>
          <p:cNvSpPr txBox="1"/>
          <p:nvPr/>
        </p:nvSpPr>
        <p:spPr>
          <a:xfrm>
            <a:off x="2256503" y="3377379"/>
            <a:ext cx="134652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pt-BR" sz="4500" u="none" cap="none" strike="noStrik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"Seu espírito empreendedor e determinação são a prova de que você pode transformar sonhos em realidade e inspirar todos ao seu redor."</a:t>
            </a:r>
            <a:endParaRPr b="0" i="0" sz="4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1" name="Google Shape;12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39948" y="8320065"/>
            <a:ext cx="2628899" cy="129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Google Shape;128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37"/>
          <p:cNvSpPr txBox="1"/>
          <p:nvPr/>
        </p:nvSpPr>
        <p:spPr>
          <a:xfrm>
            <a:off x="564020" y="0"/>
            <a:ext cx="168060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</a:t>
            </a:r>
            <a:r>
              <a:rPr b="1" lang="pt-BR" sz="4800"/>
              <a:t>s: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37"/>
          <p:cNvSpPr txBox="1"/>
          <p:nvPr/>
        </p:nvSpPr>
        <p:spPr>
          <a:xfrm>
            <a:off x="0" y="956100"/>
            <a:ext cx="18269700" cy="11462100"/>
          </a:xfrm>
          <a:prstGeom prst="rect">
            <a:avLst/>
          </a:prstGeom>
          <a:solidFill>
            <a:srgbClr val="F1F1F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IBGE. Estatísticas sobre Microempreendedores Individuais (MEI).2023. Brasil, 2023a. 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https://www.ibge.gov.br/estatisticas/multidominio/genero/20163-estatisticas-de-genero-indicadores-sociais-das-mulheres-no-brasil.html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Instituto Brasileiro de Geografia e Estatística – IBGE.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Donos de negócio da terceira idade no Brasil no 3º trimestre de 2020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2021. 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https://sebrae.com. br/sites/Po rtalSe brae/artigos/perfil-dos-empreendedores-da-terceira-idade-no-brasil, 9158c34f9 6306810 VgnVCM1000001b00320 aRCRD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Receita Federal.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Relatórios de Microempreendedores Individuais (MEI)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2023. Disponível em :http://www22.receita.fazenda.gov.br/ins cricaomei/private/pages/relatorios/opc oesRelatorio.jsf.  Acesso em: 11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 – Global Entrepreneurship Monitor.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Relatório de 2020 sobre empreendedorismo no Brasil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. GEM, 2022.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https://www.gemconsortium.org/report/50691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GOMES, Ana; SANTANA, Beatriz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Empreendedorismo feminino e o conflito trabalho-família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In: Anais do Encontro Nacional de Estudos Organizacionais, 2004. 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https://ri.ufs.br/bitstream/riufs/779/1/EmpreendedorismoFemininoConflito.pdf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MACEIÓ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Prefeitura de Maceió prorroga inscrições do Banco da Mulher Empreendedora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Disponível em: https://maceio.al.gov.br/imprensa/semuc/prefeitura-de-maceio-prorroga-inscricoes-do-banco-da-mulher-empreendedora. Acesso em: 13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mulheres ganham espaço e fama no mundo dos negócios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2021. Sebrae, 2025. 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https://sebrae.com.br/sites/PortalSebrae/empreendedorismofeminino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Empreendedorismo e maternidade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pode ser uma equação possível? 2022a. 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https://sebrae.com.br/sites/PortalSebrae/artigos/empreendedorismo-e-maternidade-pode-ser-uma-equacao-possivel,3d8e52cfbd2f4810VgnVCM10 0000d701210Arc  RD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Empreendedorismo no Brasil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desafios e oportunidades para mulheres e idosos. Brasília, 2016. Sebrae, 2023a. 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https://sebrae.com.br/sites/PortalSebrae/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 Empreendedorismo sênior cresce no Brasil e alcança número recorde. Agência Sebrae de Notícias, 24 ago. 2023. Disponível em: https://agenciasebrae.com.br/cultura-empreendedora/empreendedorismo-senior-cresce-no-brasil-e-alcanca-numero-recorde/. Acesso em: 20 ago.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Mulher MEI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somos fortes, somos empreendedoras. 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Sebrae, 2025.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https://sebrae.com.br/sites/PortalSebrae/artigos/mulher-mei-somos-fortes-somos-empreendedoras,d035f883f14a6810VgnVCM1000001b00320aRCRD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14 abr. 2023. Acesso em: 11 abr. 2025.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desafios das mulheres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empreendedoras. 2022b.Disponível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https://sebrae.com.br/sites/PortalSebrae/os-desafios-das-mulheres-empreended oras,1d7c06f280fd1810VgnVCM100000d701210aRCRD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 PR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60 no comando: o perfil do empreendedorismo sênior no Brasil. Sebrae Paraná, 2025. Disponível em: https://sebraepr.com.br/impulsiona/60-no-comando-o-perfil-empreendedorismo-senior-no-brasil/. Acesso em: 27 ago.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 Retrato do empreendedorismo no Brasil em 2023. Curitiba: Sebrae PR, 2023. Disponível em: https://sebraepr.com.br/impulsiona/retrato-do-empreendedorismo-no-brasil-em-2023/. Acesso em: 20 ago. 2025.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RME.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Rede Mulher Empreendedor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Nosso 2020 em números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Disponível em: </a:t>
            </a:r>
            <a:r>
              <a:rPr b="0" i="0" lang="pt-BR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https://rme.net.br/nosso-2020-em-numeros/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9" name="Google Shape;12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61025" y="11128393"/>
            <a:ext cx="2299525" cy="1133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4" name="Google Shape;1294;g3a818f4b51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g3a818f4b51c_0_0"/>
          <p:cNvSpPr txBox="1"/>
          <p:nvPr/>
        </p:nvSpPr>
        <p:spPr>
          <a:xfrm>
            <a:off x="564020" y="0"/>
            <a:ext cx="168060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</a:t>
            </a:r>
            <a:r>
              <a:rPr b="1" lang="pt-BR" sz="4800"/>
              <a:t>s: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g3a818f4b51c_0_0"/>
          <p:cNvSpPr txBox="1"/>
          <p:nvPr/>
        </p:nvSpPr>
        <p:spPr>
          <a:xfrm>
            <a:off x="0" y="956100"/>
            <a:ext cx="18269700" cy="26799600"/>
          </a:xfrm>
          <a:prstGeom prst="rect">
            <a:avLst/>
          </a:prstGeom>
          <a:solidFill>
            <a:srgbClr val="F1F1F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ACADEMIA ASSAÍ.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Academia Assaí. 2024.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https://www.academiaassai.com.br/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AFEM – Associação Feminina de Empreendedorismo.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Programa Idoso Empreendedor. 2023.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Instituto Brasileiro de Geografia e Estatística – IBGE.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Estatísticas de gênero: indicadores sociais das mulheres no Brasil. 2023a.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 https://www.ibge.gov.br/estatisticas/multidominio/genero/20163....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Instituto Brasileiro de Geografia e Estatística – IBGE.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Donos de negócio da terceira idade no Brasil no 3º trimestre de 2020. 2021.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 https://sebrae.com.br/sites/PortalSebrae/artigos/perfil-dos-empreendedores-da-terceira-idade-no-brasil.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Ministério da Economia. Receita Federal.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Relatórios de Microempreendedores Individuais (MEI). 2023.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 http://www22.receita.fazenda.gov.br/inscricaomei/.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Portal do Empreendedor. 2024.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https://www.gov.br/empresas-e-negocios/pt-br/empreendedor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Caixa Econômica Federal.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Programa Caixa Para Elas – Empreendedoras. 2025.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https://www.caixa.gov.br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G1.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Empreendedorismo na terceira idade cresce no Brasil. 2023.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https://g1.globo.com/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 – Global Entrepreneurship Monitor.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Global Report on Entrepreneurship 2020. 2022.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https://www.gemconsortium.org/report/50691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GOMES, Ana; SANTANA, Beatriz.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Empreendedorismo feminino e o conflito trabalho-família. Encontro Nacional de Estudos Organizacionais, 2004.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https://ri.ufs.br/bitstream/riufs/779/1/EmpreendedorismoFemininoConflito.pdf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MACEIÓ (Município).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Prefeitura de Maceió prorroga inscrições do Banco da Mulher Empreendedora. 2024.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7"/>
              </a:rPr>
              <a:t>https://maceio.al.gov.br/imprensa/semuc/prefeitura-de-maceio-prorroga-inscricoes-do-banco-da-mulher-empreendedora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13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MACEIÓ (Município).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Banco da Mulher Empreendedora – Edital e condições de participação. 2024.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9"/>
              </a:rPr>
              <a:t>https://bancodamulher.maceio.al.gov.br/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13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RME – Rede Mulher Empreendedora.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Nosso 2020 em números. 2020.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1"/>
              </a:rPr>
              <a:t>https://rme.net.br/nosso-2020-em-numeros/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mulheres ganham espaço e fama no mundo dos negócios. 2021.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3"/>
              </a:rPr>
              <a:t>https://sebrae.com.br/sites/PortalSebrae/empreendedorismofeminino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Empreendedorismo e maternidade: pode ser uma equação possível? 2022a.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 https://sebrae.com.br/sites/PortalSebrae/artigos/empreendedorismo-e-maternidade....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Empreendedorismo no Brasil: desafios e oportunidades para mulheres e idosos. Brasília, 2016. (Utilizado no material como Sebrae 2023a).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5"/>
              </a:rPr>
              <a:t>https://sebrae.com.br/sites/PortalSebrae/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Os desafios das mulheres empreendedoras. 2022b.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 https://sebrae.com.br/sites/PortalSebrae/os-desafios-das-mulheres-empreendedoras.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Empreendedorismo sênior cresce no Brasil e alcança número recorde. Agência Sebrae de Notícias, 24 ago. 2023.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7"/>
              </a:rPr>
              <a:t>https://agenciasebrae.com.br/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20 ago.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 PR.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60 no comando: o perfil do empreendedorismo sênior no Brasil. 2025.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9"/>
              </a:rPr>
              <a:t>https://sebraepr.com.br/impulsiona/60-no-comando-o-perfil-empreendedorismo-senior-no-brasil/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27 ago.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 PR.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Retrato do empreendedorismo no Brasil em 2023. Curitiba: Sebrae PR, 2023.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1"/>
              </a:rPr>
              <a:t>https://sebraepr.com.br/impulsiona/retrato-do-empreendedorismo-no-brasil-em-2023/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20 ago. 2025.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</a:t>
            </a:r>
            <a:b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Sebrae Delas – Programa de apoio ao empreendedorismo feminino. 2025.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3"/>
              </a:rPr>
              <a:t>https://sebrae.com.br/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Acesso em: 11 abr. 2025.</a:t>
            </a:r>
            <a:endParaRPr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7" name="Google Shape;1297;g3a818f4b51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61025" y="11128393"/>
            <a:ext cx="2299525" cy="1133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38"/>
          <p:cNvSpPr/>
          <p:nvPr/>
        </p:nvSpPr>
        <p:spPr>
          <a:xfrm>
            <a:off x="729274" y="1402226"/>
            <a:ext cx="9076255" cy="23136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2D050"/>
                </a:solidFill>
                <a:latin typeface="Times New Roman"/>
              </a:rPr>
              <a:t>Obrigado!</a:t>
            </a:r>
          </a:p>
        </p:txBody>
      </p:sp>
      <p:sp>
        <p:nvSpPr>
          <p:cNvPr id="1304" name="Google Shape;1304;p38"/>
          <p:cNvSpPr txBox="1"/>
          <p:nvPr/>
        </p:nvSpPr>
        <p:spPr>
          <a:xfrm>
            <a:off x="897655" y="4330553"/>
            <a:ext cx="45573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breve.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05" name="Google Shape;1305;p38"/>
          <p:cNvGrpSpPr/>
          <p:nvPr/>
        </p:nvGrpSpPr>
        <p:grpSpPr>
          <a:xfrm>
            <a:off x="9905901" y="2171704"/>
            <a:ext cx="7652661" cy="6753368"/>
            <a:chOff x="5266833" y="1474144"/>
            <a:chExt cx="3455082" cy="3301412"/>
          </a:xfrm>
        </p:grpSpPr>
        <p:sp>
          <p:nvSpPr>
            <p:cNvPr id="1306" name="Google Shape;1306;p38"/>
            <p:cNvSpPr/>
            <p:nvPr/>
          </p:nvSpPr>
          <p:spPr>
            <a:xfrm>
              <a:off x="5275530" y="4148161"/>
              <a:ext cx="3404187" cy="590258"/>
            </a:xfrm>
            <a:custGeom>
              <a:rect b="b" l="l" r="r" t="t"/>
              <a:pathLst>
                <a:path extrusionOk="0" h="29388" w="169489">
                  <a:moveTo>
                    <a:pt x="30156" y="1"/>
                  </a:moveTo>
                  <a:cubicBezTo>
                    <a:pt x="24552" y="1"/>
                    <a:pt x="18847" y="1"/>
                    <a:pt x="13477" y="1335"/>
                  </a:cubicBezTo>
                  <a:cubicBezTo>
                    <a:pt x="8106" y="2703"/>
                    <a:pt x="3070" y="5638"/>
                    <a:pt x="1101" y="9908"/>
                  </a:cubicBezTo>
                  <a:cubicBezTo>
                    <a:pt x="234" y="11809"/>
                    <a:pt x="1" y="13877"/>
                    <a:pt x="101" y="15912"/>
                  </a:cubicBezTo>
                  <a:cubicBezTo>
                    <a:pt x="268" y="19481"/>
                    <a:pt x="1568" y="23184"/>
                    <a:pt x="4837" y="25552"/>
                  </a:cubicBezTo>
                  <a:cubicBezTo>
                    <a:pt x="7539" y="27487"/>
                    <a:pt x="11209" y="28254"/>
                    <a:pt x="14778" y="28688"/>
                  </a:cubicBezTo>
                  <a:cubicBezTo>
                    <a:pt x="17905" y="29048"/>
                    <a:pt x="21059" y="29168"/>
                    <a:pt x="24223" y="29168"/>
                  </a:cubicBezTo>
                  <a:cubicBezTo>
                    <a:pt x="29563" y="29168"/>
                    <a:pt x="34929" y="28826"/>
                    <a:pt x="40229" y="28721"/>
                  </a:cubicBezTo>
                  <a:cubicBezTo>
                    <a:pt x="46765" y="28582"/>
                    <a:pt x="53284" y="28523"/>
                    <a:pt x="59809" y="28523"/>
                  </a:cubicBezTo>
                  <a:cubicBezTo>
                    <a:pt x="62643" y="28523"/>
                    <a:pt x="65478" y="28534"/>
                    <a:pt x="68316" y="28555"/>
                  </a:cubicBezTo>
                  <a:cubicBezTo>
                    <a:pt x="86729" y="28621"/>
                    <a:pt x="105176" y="29055"/>
                    <a:pt x="123589" y="29222"/>
                  </a:cubicBezTo>
                  <a:cubicBezTo>
                    <a:pt x="127651" y="29261"/>
                    <a:pt x="131723" y="29388"/>
                    <a:pt x="135783" y="29388"/>
                  </a:cubicBezTo>
                  <a:cubicBezTo>
                    <a:pt x="142060" y="29388"/>
                    <a:pt x="148307" y="29085"/>
                    <a:pt x="154444" y="27687"/>
                  </a:cubicBezTo>
                  <a:cubicBezTo>
                    <a:pt x="159081" y="26653"/>
                    <a:pt x="163251" y="24252"/>
                    <a:pt x="165986" y="21049"/>
                  </a:cubicBezTo>
                  <a:cubicBezTo>
                    <a:pt x="166720" y="20182"/>
                    <a:pt x="167354" y="19248"/>
                    <a:pt x="167887" y="18247"/>
                  </a:cubicBezTo>
                  <a:cubicBezTo>
                    <a:pt x="168988" y="16112"/>
                    <a:pt x="169488" y="13811"/>
                    <a:pt x="169121" y="11509"/>
                  </a:cubicBezTo>
                  <a:cubicBezTo>
                    <a:pt x="168321" y="6606"/>
                    <a:pt x="163551" y="2803"/>
                    <a:pt x="157913" y="1335"/>
                  </a:cubicBezTo>
                  <a:cubicBezTo>
                    <a:pt x="153477" y="168"/>
                    <a:pt x="148774" y="168"/>
                    <a:pt x="144104" y="134"/>
                  </a:cubicBezTo>
                  <a:cubicBezTo>
                    <a:pt x="106143" y="101"/>
                    <a:pt x="68149" y="34"/>
                    <a:pt x="30156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10850">
              <a:solidFill>
                <a:schemeClr val="accent5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5604502" y="1733562"/>
              <a:ext cx="2903026" cy="1739361"/>
            </a:xfrm>
            <a:custGeom>
              <a:rect b="b" l="l" r="r" t="t"/>
              <a:pathLst>
                <a:path extrusionOk="0" h="86600" w="144537">
                  <a:moveTo>
                    <a:pt x="1735" y="0"/>
                  </a:moveTo>
                  <a:cubicBezTo>
                    <a:pt x="801" y="0"/>
                    <a:pt x="33" y="768"/>
                    <a:pt x="33" y="1735"/>
                  </a:cubicBezTo>
                  <a:lnTo>
                    <a:pt x="33" y="15545"/>
                  </a:lnTo>
                  <a:lnTo>
                    <a:pt x="33" y="57475"/>
                  </a:lnTo>
                  <a:lnTo>
                    <a:pt x="33" y="76155"/>
                  </a:lnTo>
                  <a:cubicBezTo>
                    <a:pt x="33" y="78290"/>
                    <a:pt x="0" y="80425"/>
                    <a:pt x="33" y="82560"/>
                  </a:cubicBezTo>
                  <a:cubicBezTo>
                    <a:pt x="115" y="86180"/>
                    <a:pt x="1063" y="86513"/>
                    <a:pt x="3765" y="86513"/>
                  </a:cubicBezTo>
                  <a:cubicBezTo>
                    <a:pt x="4374" y="86513"/>
                    <a:pt x="5073" y="86496"/>
                    <a:pt x="5871" y="86496"/>
                  </a:cubicBezTo>
                  <a:lnTo>
                    <a:pt x="134196" y="86496"/>
                  </a:lnTo>
                  <a:cubicBezTo>
                    <a:pt x="135286" y="86496"/>
                    <a:pt x="136464" y="86599"/>
                    <a:pt x="137613" y="86599"/>
                  </a:cubicBezTo>
                  <a:cubicBezTo>
                    <a:pt x="138188" y="86599"/>
                    <a:pt x="138755" y="86574"/>
                    <a:pt x="139299" y="86496"/>
                  </a:cubicBezTo>
                  <a:cubicBezTo>
                    <a:pt x="140967" y="86262"/>
                    <a:pt x="142035" y="85829"/>
                    <a:pt x="142702" y="85195"/>
                  </a:cubicBezTo>
                  <a:cubicBezTo>
                    <a:pt x="144036" y="83961"/>
                    <a:pt x="143903" y="81926"/>
                    <a:pt x="143903" y="79057"/>
                  </a:cubicBezTo>
                  <a:lnTo>
                    <a:pt x="143903" y="10508"/>
                  </a:lnTo>
                  <a:cubicBezTo>
                    <a:pt x="143903" y="3870"/>
                    <a:pt x="144537" y="0"/>
                    <a:pt x="137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6870761" y="1853490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0"/>
                  </a:moveTo>
                  <a:lnTo>
                    <a:pt x="17779" y="0"/>
                  </a:lnTo>
                  <a:lnTo>
                    <a:pt x="17779" y="13277"/>
                  </a:lnTo>
                  <a:lnTo>
                    <a:pt x="0" y="13277"/>
                  </a:lnTo>
                  <a:close/>
                </a:path>
              </a:pathLst>
            </a:custGeom>
            <a:noFill/>
            <a:ln cap="flat" cmpd="sng" w="9525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7260009" y="1853490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1" y="0"/>
                  </a:moveTo>
                  <a:lnTo>
                    <a:pt x="17780" y="0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7648593" y="1853490"/>
              <a:ext cx="357131" cy="266669"/>
            </a:xfrm>
            <a:custGeom>
              <a:rect b="b" l="l" r="r" t="t"/>
              <a:pathLst>
                <a:path extrusionOk="0" fill="none" h="13277" w="17781">
                  <a:moveTo>
                    <a:pt x="1" y="0"/>
                  </a:moveTo>
                  <a:lnTo>
                    <a:pt x="17780" y="0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8037860" y="1853490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0"/>
                  </a:moveTo>
                  <a:lnTo>
                    <a:pt x="17780" y="0"/>
                  </a:lnTo>
                  <a:lnTo>
                    <a:pt x="17780" y="13277"/>
                  </a:lnTo>
                  <a:lnTo>
                    <a:pt x="0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5703642" y="2156994"/>
              <a:ext cx="357131" cy="266669"/>
            </a:xfrm>
            <a:custGeom>
              <a:rect b="b" l="l" r="r" t="t"/>
              <a:pathLst>
                <a:path extrusionOk="0" fill="none" h="13277" w="17781">
                  <a:moveTo>
                    <a:pt x="1" y="0"/>
                  </a:moveTo>
                  <a:lnTo>
                    <a:pt x="17780" y="0"/>
                  </a:lnTo>
                  <a:lnTo>
                    <a:pt x="17780" y="13276"/>
                  </a:lnTo>
                  <a:lnTo>
                    <a:pt x="1" y="13276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6092909" y="2156994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0"/>
                  </a:moveTo>
                  <a:lnTo>
                    <a:pt x="17780" y="0"/>
                  </a:lnTo>
                  <a:lnTo>
                    <a:pt x="17780" y="13276"/>
                  </a:lnTo>
                  <a:lnTo>
                    <a:pt x="0" y="13276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6482157" y="2156994"/>
              <a:ext cx="356448" cy="266669"/>
            </a:xfrm>
            <a:custGeom>
              <a:rect b="b" l="l" r="r" t="t"/>
              <a:pathLst>
                <a:path extrusionOk="0" fill="none" h="13277" w="17747">
                  <a:moveTo>
                    <a:pt x="1" y="0"/>
                  </a:moveTo>
                  <a:lnTo>
                    <a:pt x="17747" y="0"/>
                  </a:lnTo>
                  <a:lnTo>
                    <a:pt x="17747" y="13276"/>
                  </a:lnTo>
                  <a:lnTo>
                    <a:pt x="1" y="13276"/>
                  </a:lnTo>
                  <a:close/>
                </a:path>
              </a:pathLst>
            </a:custGeom>
            <a:noFill/>
            <a:ln cap="flat" cmpd="sng" w="9525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6870761" y="2156994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0"/>
                  </a:moveTo>
                  <a:lnTo>
                    <a:pt x="17779" y="0"/>
                  </a:lnTo>
                  <a:lnTo>
                    <a:pt x="17779" y="13276"/>
                  </a:lnTo>
                  <a:lnTo>
                    <a:pt x="0" y="13276"/>
                  </a:lnTo>
                  <a:close/>
                </a:path>
              </a:pathLst>
            </a:custGeom>
            <a:noFill/>
            <a:ln cap="flat" cmpd="sng" w="9525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7260009" y="2156994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1" y="0"/>
                  </a:moveTo>
                  <a:lnTo>
                    <a:pt x="17780" y="0"/>
                  </a:lnTo>
                  <a:lnTo>
                    <a:pt x="17780" y="13276"/>
                  </a:lnTo>
                  <a:lnTo>
                    <a:pt x="1" y="13276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7648593" y="2156994"/>
              <a:ext cx="357131" cy="266669"/>
            </a:xfrm>
            <a:custGeom>
              <a:rect b="b" l="l" r="r" t="t"/>
              <a:pathLst>
                <a:path extrusionOk="0" h="13277" w="17781">
                  <a:moveTo>
                    <a:pt x="1" y="0"/>
                  </a:moveTo>
                  <a:lnTo>
                    <a:pt x="1" y="13276"/>
                  </a:lnTo>
                  <a:lnTo>
                    <a:pt x="17780" y="13276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0850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8037860" y="2156994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0"/>
                  </a:moveTo>
                  <a:lnTo>
                    <a:pt x="17780" y="0"/>
                  </a:lnTo>
                  <a:lnTo>
                    <a:pt x="17780" y="13276"/>
                  </a:lnTo>
                  <a:lnTo>
                    <a:pt x="0" y="13276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5703642" y="2459816"/>
              <a:ext cx="357131" cy="266669"/>
            </a:xfrm>
            <a:custGeom>
              <a:rect b="b" l="l" r="r" t="t"/>
              <a:pathLst>
                <a:path extrusionOk="0" fill="none" h="13277" w="17781">
                  <a:moveTo>
                    <a:pt x="1" y="1"/>
                  </a:moveTo>
                  <a:lnTo>
                    <a:pt x="17780" y="1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6092909" y="2459816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1"/>
                  </a:moveTo>
                  <a:lnTo>
                    <a:pt x="17780" y="1"/>
                  </a:lnTo>
                  <a:lnTo>
                    <a:pt x="17780" y="13277"/>
                  </a:lnTo>
                  <a:lnTo>
                    <a:pt x="0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6482157" y="2459816"/>
              <a:ext cx="356448" cy="266669"/>
            </a:xfrm>
            <a:custGeom>
              <a:rect b="b" l="l" r="r" t="t"/>
              <a:pathLst>
                <a:path extrusionOk="0" h="13277" w="17747">
                  <a:moveTo>
                    <a:pt x="1" y="1"/>
                  </a:moveTo>
                  <a:lnTo>
                    <a:pt x="1" y="13277"/>
                  </a:lnTo>
                  <a:lnTo>
                    <a:pt x="17747" y="13277"/>
                  </a:lnTo>
                  <a:lnTo>
                    <a:pt x="17747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0850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6870761" y="2459816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1"/>
                  </a:moveTo>
                  <a:lnTo>
                    <a:pt x="17779" y="1"/>
                  </a:lnTo>
                  <a:lnTo>
                    <a:pt x="17779" y="13277"/>
                  </a:lnTo>
                  <a:lnTo>
                    <a:pt x="0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7260009" y="2459816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1" y="1"/>
                  </a:moveTo>
                  <a:lnTo>
                    <a:pt x="17780" y="1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7648593" y="2459816"/>
              <a:ext cx="357131" cy="266669"/>
            </a:xfrm>
            <a:custGeom>
              <a:rect b="b" l="l" r="r" t="t"/>
              <a:pathLst>
                <a:path extrusionOk="0" h="13277" w="17781">
                  <a:moveTo>
                    <a:pt x="1" y="1"/>
                  </a:moveTo>
                  <a:lnTo>
                    <a:pt x="1" y="13277"/>
                  </a:lnTo>
                  <a:lnTo>
                    <a:pt x="17780" y="13277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rgbClr val="5CC9BF"/>
            </a:solidFill>
            <a:ln cap="flat" cmpd="sng" w="10850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8037860" y="2459816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1"/>
                  </a:moveTo>
                  <a:lnTo>
                    <a:pt x="17780" y="1"/>
                  </a:lnTo>
                  <a:lnTo>
                    <a:pt x="17780" y="13277"/>
                  </a:lnTo>
                  <a:lnTo>
                    <a:pt x="0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5703642" y="2763320"/>
              <a:ext cx="357131" cy="266669"/>
            </a:xfrm>
            <a:custGeom>
              <a:rect b="b" l="l" r="r" t="t"/>
              <a:pathLst>
                <a:path extrusionOk="0" fill="none" h="13277" w="17781">
                  <a:moveTo>
                    <a:pt x="1" y="0"/>
                  </a:moveTo>
                  <a:lnTo>
                    <a:pt x="17780" y="0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6092909" y="2763320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0"/>
                  </a:moveTo>
                  <a:lnTo>
                    <a:pt x="17780" y="0"/>
                  </a:lnTo>
                  <a:lnTo>
                    <a:pt x="17780" y="13277"/>
                  </a:lnTo>
                  <a:lnTo>
                    <a:pt x="0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6482157" y="2763320"/>
              <a:ext cx="356448" cy="266669"/>
            </a:xfrm>
            <a:custGeom>
              <a:rect b="b" l="l" r="r" t="t"/>
              <a:pathLst>
                <a:path extrusionOk="0" fill="none" h="13277" w="17747">
                  <a:moveTo>
                    <a:pt x="1" y="0"/>
                  </a:moveTo>
                  <a:lnTo>
                    <a:pt x="17747" y="0"/>
                  </a:lnTo>
                  <a:lnTo>
                    <a:pt x="17747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6870761" y="2763320"/>
              <a:ext cx="357111" cy="266669"/>
            </a:xfrm>
            <a:custGeom>
              <a:rect b="b" l="l" r="r" t="t"/>
              <a:pathLst>
                <a:path extrusionOk="0" h="13277" w="17780">
                  <a:moveTo>
                    <a:pt x="0" y="0"/>
                  </a:moveTo>
                  <a:lnTo>
                    <a:pt x="0" y="13277"/>
                  </a:lnTo>
                  <a:lnTo>
                    <a:pt x="17779" y="1327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7260009" y="2763320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1" y="0"/>
                  </a:moveTo>
                  <a:lnTo>
                    <a:pt x="17780" y="0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7648593" y="2763320"/>
              <a:ext cx="357131" cy="266669"/>
            </a:xfrm>
            <a:custGeom>
              <a:rect b="b" l="l" r="r" t="t"/>
              <a:pathLst>
                <a:path extrusionOk="0" fill="none" h="13277" w="17781">
                  <a:moveTo>
                    <a:pt x="1" y="0"/>
                  </a:moveTo>
                  <a:lnTo>
                    <a:pt x="17780" y="0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8037860" y="2763320"/>
              <a:ext cx="357111" cy="266669"/>
            </a:xfrm>
            <a:custGeom>
              <a:rect b="b" l="l" r="r" t="t"/>
              <a:pathLst>
                <a:path extrusionOk="0" fill="none" h="13277" w="17780">
                  <a:moveTo>
                    <a:pt x="0" y="0"/>
                  </a:moveTo>
                  <a:lnTo>
                    <a:pt x="17780" y="0"/>
                  </a:lnTo>
                  <a:lnTo>
                    <a:pt x="17780" y="13277"/>
                  </a:lnTo>
                  <a:lnTo>
                    <a:pt x="0" y="13277"/>
                  </a:lnTo>
                  <a:close/>
                </a:path>
              </a:pathLst>
            </a:custGeom>
            <a:noFill/>
            <a:ln cap="flat" cmpd="sng" w="9525">
              <a:solidFill>
                <a:srgbClr val="77457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5703642" y="3066141"/>
              <a:ext cx="357131" cy="266689"/>
            </a:xfrm>
            <a:custGeom>
              <a:rect b="b" l="l" r="r" t="t"/>
              <a:pathLst>
                <a:path extrusionOk="0" fill="none" h="13278" w="17781">
                  <a:moveTo>
                    <a:pt x="1" y="1"/>
                  </a:moveTo>
                  <a:lnTo>
                    <a:pt x="17780" y="1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6092909" y="3066141"/>
              <a:ext cx="357111" cy="266689"/>
            </a:xfrm>
            <a:custGeom>
              <a:rect b="b" l="l" r="r" t="t"/>
              <a:pathLst>
                <a:path extrusionOk="0" fill="none" h="13278" w="17780">
                  <a:moveTo>
                    <a:pt x="0" y="1"/>
                  </a:moveTo>
                  <a:lnTo>
                    <a:pt x="17780" y="1"/>
                  </a:lnTo>
                  <a:lnTo>
                    <a:pt x="17780" y="13277"/>
                  </a:lnTo>
                  <a:lnTo>
                    <a:pt x="0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6482157" y="3066141"/>
              <a:ext cx="356448" cy="266689"/>
            </a:xfrm>
            <a:custGeom>
              <a:rect b="b" l="l" r="r" t="t"/>
              <a:pathLst>
                <a:path extrusionOk="0" fill="none" h="13278" w="17747">
                  <a:moveTo>
                    <a:pt x="1" y="1"/>
                  </a:moveTo>
                  <a:lnTo>
                    <a:pt x="17747" y="1"/>
                  </a:lnTo>
                  <a:lnTo>
                    <a:pt x="17747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6870761" y="3066141"/>
              <a:ext cx="357111" cy="266689"/>
            </a:xfrm>
            <a:custGeom>
              <a:rect b="b" l="l" r="r" t="t"/>
              <a:pathLst>
                <a:path extrusionOk="0" fill="none" h="13278" w="17780">
                  <a:moveTo>
                    <a:pt x="0" y="1"/>
                  </a:moveTo>
                  <a:lnTo>
                    <a:pt x="17779" y="1"/>
                  </a:lnTo>
                  <a:lnTo>
                    <a:pt x="17779" y="13277"/>
                  </a:lnTo>
                  <a:lnTo>
                    <a:pt x="0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7260009" y="3066141"/>
              <a:ext cx="357111" cy="266689"/>
            </a:xfrm>
            <a:custGeom>
              <a:rect b="b" l="l" r="r" t="t"/>
              <a:pathLst>
                <a:path extrusionOk="0" fill="none" h="13278" w="17780">
                  <a:moveTo>
                    <a:pt x="1" y="1"/>
                  </a:moveTo>
                  <a:lnTo>
                    <a:pt x="17780" y="1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7648593" y="3066141"/>
              <a:ext cx="357131" cy="266689"/>
            </a:xfrm>
            <a:custGeom>
              <a:rect b="b" l="l" r="r" t="t"/>
              <a:pathLst>
                <a:path extrusionOk="0" fill="none" h="13278" w="17781">
                  <a:moveTo>
                    <a:pt x="1" y="1"/>
                  </a:moveTo>
                  <a:lnTo>
                    <a:pt x="17780" y="1"/>
                  </a:lnTo>
                  <a:lnTo>
                    <a:pt x="17780" y="13277"/>
                  </a:lnTo>
                  <a:lnTo>
                    <a:pt x="1" y="1327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8076705" y="2194513"/>
              <a:ext cx="77066" cy="71784"/>
            </a:xfrm>
            <a:custGeom>
              <a:rect b="b" l="l" r="r" t="t"/>
              <a:pathLst>
                <a:path extrusionOk="0" h="3574" w="3837">
                  <a:moveTo>
                    <a:pt x="1702" y="467"/>
                  </a:moveTo>
                  <a:lnTo>
                    <a:pt x="1702" y="501"/>
                  </a:lnTo>
                  <a:cubicBezTo>
                    <a:pt x="1728" y="632"/>
                    <a:pt x="1858" y="722"/>
                    <a:pt x="1993" y="722"/>
                  </a:cubicBezTo>
                  <a:cubicBezTo>
                    <a:pt x="2030" y="722"/>
                    <a:pt x="2067" y="715"/>
                    <a:pt x="2102" y="701"/>
                  </a:cubicBezTo>
                  <a:cubicBezTo>
                    <a:pt x="2181" y="676"/>
                    <a:pt x="2259" y="664"/>
                    <a:pt x="2334" y="664"/>
                  </a:cubicBezTo>
                  <a:cubicBezTo>
                    <a:pt x="2766" y="664"/>
                    <a:pt x="3118" y="1047"/>
                    <a:pt x="3203" y="1501"/>
                  </a:cubicBezTo>
                  <a:cubicBezTo>
                    <a:pt x="3270" y="2035"/>
                    <a:pt x="2936" y="2569"/>
                    <a:pt x="2503" y="2836"/>
                  </a:cubicBezTo>
                  <a:cubicBezTo>
                    <a:pt x="2298" y="2962"/>
                    <a:pt x="2063" y="3028"/>
                    <a:pt x="1834" y="3028"/>
                  </a:cubicBezTo>
                  <a:cubicBezTo>
                    <a:pt x="1578" y="3028"/>
                    <a:pt x="1329" y="2945"/>
                    <a:pt x="1135" y="2769"/>
                  </a:cubicBezTo>
                  <a:cubicBezTo>
                    <a:pt x="768" y="2435"/>
                    <a:pt x="535" y="1902"/>
                    <a:pt x="701" y="1435"/>
                  </a:cubicBezTo>
                  <a:cubicBezTo>
                    <a:pt x="835" y="1134"/>
                    <a:pt x="1035" y="934"/>
                    <a:pt x="1302" y="734"/>
                  </a:cubicBezTo>
                  <a:cubicBezTo>
                    <a:pt x="1435" y="634"/>
                    <a:pt x="1569" y="567"/>
                    <a:pt x="1702" y="467"/>
                  </a:cubicBezTo>
                  <a:close/>
                  <a:moveTo>
                    <a:pt x="2069" y="0"/>
                  </a:moveTo>
                  <a:cubicBezTo>
                    <a:pt x="1369" y="200"/>
                    <a:pt x="635" y="501"/>
                    <a:pt x="301" y="1201"/>
                  </a:cubicBezTo>
                  <a:cubicBezTo>
                    <a:pt x="1" y="1835"/>
                    <a:pt x="201" y="2602"/>
                    <a:pt x="701" y="3102"/>
                  </a:cubicBezTo>
                  <a:cubicBezTo>
                    <a:pt x="1020" y="3421"/>
                    <a:pt x="1434" y="3573"/>
                    <a:pt x="1857" y="3573"/>
                  </a:cubicBezTo>
                  <a:cubicBezTo>
                    <a:pt x="2143" y="3573"/>
                    <a:pt x="2434" y="3504"/>
                    <a:pt x="2703" y="3369"/>
                  </a:cubicBezTo>
                  <a:cubicBezTo>
                    <a:pt x="3403" y="3036"/>
                    <a:pt x="3837" y="2302"/>
                    <a:pt x="3804" y="1501"/>
                  </a:cubicBezTo>
                  <a:cubicBezTo>
                    <a:pt x="3804" y="1001"/>
                    <a:pt x="3570" y="567"/>
                    <a:pt x="3170" y="267"/>
                  </a:cubicBezTo>
                  <a:cubicBezTo>
                    <a:pt x="2959" y="109"/>
                    <a:pt x="2685" y="13"/>
                    <a:pt x="2398" y="13"/>
                  </a:cubicBezTo>
                  <a:cubicBezTo>
                    <a:pt x="2322" y="13"/>
                    <a:pt x="2246" y="20"/>
                    <a:pt x="2169" y="34"/>
                  </a:cubicBezTo>
                  <a:cubicBezTo>
                    <a:pt x="2136" y="0"/>
                    <a:pt x="2102" y="0"/>
                    <a:pt x="2069" y="0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7667352" y="2192464"/>
              <a:ext cx="87792" cy="77408"/>
            </a:xfrm>
            <a:custGeom>
              <a:rect b="b" l="l" r="r" t="t"/>
              <a:pathLst>
                <a:path extrusionOk="0" h="3854" w="4371">
                  <a:moveTo>
                    <a:pt x="1902" y="469"/>
                  </a:moveTo>
                  <a:cubicBezTo>
                    <a:pt x="1721" y="620"/>
                    <a:pt x="1840" y="879"/>
                    <a:pt x="2036" y="879"/>
                  </a:cubicBezTo>
                  <a:cubicBezTo>
                    <a:pt x="2057" y="879"/>
                    <a:pt x="2079" y="876"/>
                    <a:pt x="2102" y="869"/>
                  </a:cubicBezTo>
                  <a:cubicBezTo>
                    <a:pt x="2194" y="851"/>
                    <a:pt x="2289" y="842"/>
                    <a:pt x="2385" y="842"/>
                  </a:cubicBezTo>
                  <a:cubicBezTo>
                    <a:pt x="2813" y="842"/>
                    <a:pt x="3258" y="1028"/>
                    <a:pt x="3503" y="1436"/>
                  </a:cubicBezTo>
                  <a:cubicBezTo>
                    <a:pt x="3770" y="1903"/>
                    <a:pt x="3670" y="2571"/>
                    <a:pt x="3270" y="2938"/>
                  </a:cubicBezTo>
                  <a:lnTo>
                    <a:pt x="3303" y="2938"/>
                  </a:lnTo>
                  <a:cubicBezTo>
                    <a:pt x="3040" y="3180"/>
                    <a:pt x="2692" y="3312"/>
                    <a:pt x="2347" y="3312"/>
                  </a:cubicBezTo>
                  <a:cubicBezTo>
                    <a:pt x="2123" y="3312"/>
                    <a:pt x="1899" y="3256"/>
                    <a:pt x="1702" y="3138"/>
                  </a:cubicBezTo>
                  <a:cubicBezTo>
                    <a:pt x="1402" y="2971"/>
                    <a:pt x="1168" y="2737"/>
                    <a:pt x="935" y="2471"/>
                  </a:cubicBezTo>
                  <a:cubicBezTo>
                    <a:pt x="801" y="2370"/>
                    <a:pt x="701" y="2237"/>
                    <a:pt x="668" y="2070"/>
                  </a:cubicBezTo>
                  <a:cubicBezTo>
                    <a:pt x="634" y="1937"/>
                    <a:pt x="701" y="1770"/>
                    <a:pt x="801" y="1637"/>
                  </a:cubicBezTo>
                  <a:cubicBezTo>
                    <a:pt x="968" y="1303"/>
                    <a:pt x="1268" y="1003"/>
                    <a:pt x="1535" y="769"/>
                  </a:cubicBezTo>
                  <a:cubicBezTo>
                    <a:pt x="1635" y="636"/>
                    <a:pt x="1769" y="569"/>
                    <a:pt x="1902" y="469"/>
                  </a:cubicBezTo>
                  <a:close/>
                  <a:moveTo>
                    <a:pt x="2268" y="1"/>
                  </a:moveTo>
                  <a:cubicBezTo>
                    <a:pt x="1539" y="1"/>
                    <a:pt x="946" y="611"/>
                    <a:pt x="534" y="1170"/>
                  </a:cubicBezTo>
                  <a:cubicBezTo>
                    <a:pt x="234" y="1503"/>
                    <a:pt x="1" y="2004"/>
                    <a:pt x="234" y="2437"/>
                  </a:cubicBezTo>
                  <a:cubicBezTo>
                    <a:pt x="334" y="2637"/>
                    <a:pt x="501" y="2804"/>
                    <a:pt x="668" y="2971"/>
                  </a:cubicBezTo>
                  <a:cubicBezTo>
                    <a:pt x="801" y="3138"/>
                    <a:pt x="968" y="3304"/>
                    <a:pt x="1135" y="3438"/>
                  </a:cubicBezTo>
                  <a:cubicBezTo>
                    <a:pt x="1497" y="3710"/>
                    <a:pt x="1938" y="3853"/>
                    <a:pt x="2377" y="3853"/>
                  </a:cubicBezTo>
                  <a:cubicBezTo>
                    <a:pt x="2747" y="3853"/>
                    <a:pt x="3116" y="3751"/>
                    <a:pt x="3436" y="3538"/>
                  </a:cubicBezTo>
                  <a:cubicBezTo>
                    <a:pt x="4104" y="3071"/>
                    <a:pt x="4370" y="2170"/>
                    <a:pt x="4104" y="1403"/>
                  </a:cubicBezTo>
                  <a:cubicBezTo>
                    <a:pt x="3870" y="803"/>
                    <a:pt x="3270" y="369"/>
                    <a:pt x="2669" y="336"/>
                  </a:cubicBezTo>
                  <a:cubicBezTo>
                    <a:pt x="2736" y="236"/>
                    <a:pt x="2736" y="69"/>
                    <a:pt x="2569" y="35"/>
                  </a:cubicBezTo>
                  <a:cubicBezTo>
                    <a:pt x="2466" y="12"/>
                    <a:pt x="2366" y="1"/>
                    <a:pt x="2268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7283468" y="2184149"/>
              <a:ext cx="96488" cy="76202"/>
            </a:xfrm>
            <a:custGeom>
              <a:rect b="b" l="l" r="r" t="t"/>
              <a:pathLst>
                <a:path extrusionOk="0" h="3794" w="4804">
                  <a:moveTo>
                    <a:pt x="1868" y="449"/>
                  </a:moveTo>
                  <a:lnTo>
                    <a:pt x="1868" y="449"/>
                  </a:lnTo>
                  <a:cubicBezTo>
                    <a:pt x="1787" y="639"/>
                    <a:pt x="1926" y="895"/>
                    <a:pt x="2123" y="895"/>
                  </a:cubicBezTo>
                  <a:cubicBezTo>
                    <a:pt x="2169" y="895"/>
                    <a:pt x="2218" y="881"/>
                    <a:pt x="2268" y="850"/>
                  </a:cubicBezTo>
                  <a:cubicBezTo>
                    <a:pt x="2368" y="787"/>
                    <a:pt x="2472" y="762"/>
                    <a:pt x="2576" y="762"/>
                  </a:cubicBezTo>
                  <a:cubicBezTo>
                    <a:pt x="2750" y="762"/>
                    <a:pt x="2923" y="833"/>
                    <a:pt x="3069" y="916"/>
                  </a:cubicBezTo>
                  <a:cubicBezTo>
                    <a:pt x="3336" y="1117"/>
                    <a:pt x="3603" y="1350"/>
                    <a:pt x="3803" y="1617"/>
                  </a:cubicBezTo>
                  <a:cubicBezTo>
                    <a:pt x="4203" y="2117"/>
                    <a:pt x="3703" y="2718"/>
                    <a:pt x="3269" y="2985"/>
                  </a:cubicBezTo>
                  <a:lnTo>
                    <a:pt x="3236" y="2985"/>
                  </a:lnTo>
                  <a:cubicBezTo>
                    <a:pt x="2951" y="3138"/>
                    <a:pt x="2608" y="3219"/>
                    <a:pt x="2275" y="3219"/>
                  </a:cubicBezTo>
                  <a:cubicBezTo>
                    <a:pt x="2100" y="3219"/>
                    <a:pt x="1928" y="3197"/>
                    <a:pt x="1768" y="3151"/>
                  </a:cubicBezTo>
                  <a:cubicBezTo>
                    <a:pt x="1234" y="3018"/>
                    <a:pt x="634" y="2584"/>
                    <a:pt x="600" y="1984"/>
                  </a:cubicBezTo>
                  <a:cubicBezTo>
                    <a:pt x="600" y="1217"/>
                    <a:pt x="1234" y="716"/>
                    <a:pt x="1868" y="449"/>
                  </a:cubicBezTo>
                  <a:close/>
                  <a:moveTo>
                    <a:pt x="1919" y="1"/>
                  </a:moveTo>
                  <a:cubicBezTo>
                    <a:pt x="1894" y="1"/>
                    <a:pt x="1866" y="5"/>
                    <a:pt x="1835" y="16"/>
                  </a:cubicBezTo>
                  <a:cubicBezTo>
                    <a:pt x="1067" y="316"/>
                    <a:pt x="267" y="850"/>
                    <a:pt x="133" y="1750"/>
                  </a:cubicBezTo>
                  <a:cubicBezTo>
                    <a:pt x="0" y="2618"/>
                    <a:pt x="634" y="3318"/>
                    <a:pt x="1368" y="3618"/>
                  </a:cubicBezTo>
                  <a:cubicBezTo>
                    <a:pt x="1657" y="3734"/>
                    <a:pt x="1978" y="3793"/>
                    <a:pt x="2301" y="3793"/>
                  </a:cubicBezTo>
                  <a:cubicBezTo>
                    <a:pt x="2721" y="3793"/>
                    <a:pt x="3144" y="3693"/>
                    <a:pt x="3503" y="3485"/>
                  </a:cubicBezTo>
                  <a:cubicBezTo>
                    <a:pt x="4203" y="3118"/>
                    <a:pt x="4803" y="2251"/>
                    <a:pt x="4403" y="1450"/>
                  </a:cubicBezTo>
                  <a:cubicBezTo>
                    <a:pt x="4270" y="1217"/>
                    <a:pt x="4103" y="1050"/>
                    <a:pt x="3903" y="883"/>
                  </a:cubicBezTo>
                  <a:cubicBezTo>
                    <a:pt x="3736" y="683"/>
                    <a:pt x="3569" y="550"/>
                    <a:pt x="3369" y="416"/>
                  </a:cubicBezTo>
                  <a:cubicBezTo>
                    <a:pt x="3135" y="246"/>
                    <a:pt x="2847" y="144"/>
                    <a:pt x="2557" y="144"/>
                  </a:cubicBezTo>
                  <a:cubicBezTo>
                    <a:pt x="2391" y="144"/>
                    <a:pt x="2225" y="177"/>
                    <a:pt x="2068" y="249"/>
                  </a:cubicBezTo>
                  <a:cubicBezTo>
                    <a:pt x="2096" y="137"/>
                    <a:pt x="2053" y="1"/>
                    <a:pt x="1919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6884158" y="2186358"/>
              <a:ext cx="99180" cy="76745"/>
            </a:xfrm>
            <a:custGeom>
              <a:rect b="b" l="l" r="r" t="t"/>
              <a:pathLst>
                <a:path extrusionOk="0" h="3821" w="4938">
                  <a:moveTo>
                    <a:pt x="1535" y="740"/>
                  </a:moveTo>
                  <a:cubicBezTo>
                    <a:pt x="1568" y="840"/>
                    <a:pt x="1635" y="873"/>
                    <a:pt x="1768" y="907"/>
                  </a:cubicBezTo>
                  <a:cubicBezTo>
                    <a:pt x="2025" y="907"/>
                    <a:pt x="2306" y="882"/>
                    <a:pt x="2583" y="882"/>
                  </a:cubicBezTo>
                  <a:cubicBezTo>
                    <a:pt x="3027" y="882"/>
                    <a:pt x="3462" y="945"/>
                    <a:pt x="3770" y="1273"/>
                  </a:cubicBezTo>
                  <a:cubicBezTo>
                    <a:pt x="4237" y="1774"/>
                    <a:pt x="3870" y="2408"/>
                    <a:pt x="3403" y="2741"/>
                  </a:cubicBezTo>
                  <a:lnTo>
                    <a:pt x="3403" y="2775"/>
                  </a:lnTo>
                  <a:cubicBezTo>
                    <a:pt x="3052" y="3032"/>
                    <a:pt x="2571" y="3223"/>
                    <a:pt x="2096" y="3223"/>
                  </a:cubicBezTo>
                  <a:cubicBezTo>
                    <a:pt x="1893" y="3223"/>
                    <a:pt x="1691" y="3188"/>
                    <a:pt x="1501" y="3108"/>
                  </a:cubicBezTo>
                  <a:cubicBezTo>
                    <a:pt x="968" y="2908"/>
                    <a:pt x="601" y="2274"/>
                    <a:pt x="801" y="1674"/>
                  </a:cubicBezTo>
                  <a:cubicBezTo>
                    <a:pt x="934" y="1307"/>
                    <a:pt x="1201" y="1007"/>
                    <a:pt x="1535" y="740"/>
                  </a:cubicBezTo>
                  <a:close/>
                  <a:moveTo>
                    <a:pt x="2533" y="1"/>
                  </a:moveTo>
                  <a:cubicBezTo>
                    <a:pt x="2523" y="1"/>
                    <a:pt x="2513" y="2"/>
                    <a:pt x="2502" y="6"/>
                  </a:cubicBezTo>
                  <a:cubicBezTo>
                    <a:pt x="1635" y="106"/>
                    <a:pt x="801" y="540"/>
                    <a:pt x="400" y="1340"/>
                  </a:cubicBezTo>
                  <a:cubicBezTo>
                    <a:pt x="0" y="2107"/>
                    <a:pt x="334" y="3008"/>
                    <a:pt x="1001" y="3475"/>
                  </a:cubicBezTo>
                  <a:cubicBezTo>
                    <a:pt x="1332" y="3716"/>
                    <a:pt x="1730" y="3821"/>
                    <a:pt x="2136" y="3821"/>
                  </a:cubicBezTo>
                  <a:cubicBezTo>
                    <a:pt x="2629" y="3821"/>
                    <a:pt x="3133" y="3665"/>
                    <a:pt x="3536" y="3408"/>
                  </a:cubicBezTo>
                  <a:cubicBezTo>
                    <a:pt x="4303" y="2975"/>
                    <a:pt x="4937" y="2074"/>
                    <a:pt x="4503" y="1173"/>
                  </a:cubicBezTo>
                  <a:cubicBezTo>
                    <a:pt x="4170" y="440"/>
                    <a:pt x="3403" y="206"/>
                    <a:pt x="2635" y="206"/>
                  </a:cubicBezTo>
                  <a:cubicBezTo>
                    <a:pt x="2665" y="117"/>
                    <a:pt x="2615" y="1"/>
                    <a:pt x="2533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6502925" y="2191259"/>
              <a:ext cx="90483" cy="73029"/>
            </a:xfrm>
            <a:custGeom>
              <a:rect b="b" l="l" r="r" t="t"/>
              <a:pathLst>
                <a:path extrusionOk="0" h="3636" w="4505">
                  <a:moveTo>
                    <a:pt x="2449" y="688"/>
                  </a:moveTo>
                  <a:cubicBezTo>
                    <a:pt x="2761" y="688"/>
                    <a:pt x="3070" y="779"/>
                    <a:pt x="3303" y="996"/>
                  </a:cubicBezTo>
                  <a:cubicBezTo>
                    <a:pt x="3704" y="1363"/>
                    <a:pt x="3837" y="1997"/>
                    <a:pt x="3503" y="2430"/>
                  </a:cubicBezTo>
                  <a:cubicBezTo>
                    <a:pt x="3191" y="2821"/>
                    <a:pt x="2675" y="3008"/>
                    <a:pt x="2195" y="3008"/>
                  </a:cubicBezTo>
                  <a:cubicBezTo>
                    <a:pt x="2059" y="3008"/>
                    <a:pt x="1927" y="2993"/>
                    <a:pt x="1802" y="2964"/>
                  </a:cubicBezTo>
                  <a:cubicBezTo>
                    <a:pt x="1202" y="2831"/>
                    <a:pt x="668" y="2330"/>
                    <a:pt x="735" y="1663"/>
                  </a:cubicBezTo>
                  <a:cubicBezTo>
                    <a:pt x="768" y="1330"/>
                    <a:pt x="968" y="1096"/>
                    <a:pt x="1202" y="863"/>
                  </a:cubicBezTo>
                  <a:cubicBezTo>
                    <a:pt x="1266" y="927"/>
                    <a:pt x="1345" y="964"/>
                    <a:pt x="1428" y="964"/>
                  </a:cubicBezTo>
                  <a:cubicBezTo>
                    <a:pt x="1474" y="964"/>
                    <a:pt x="1521" y="953"/>
                    <a:pt x="1569" y="929"/>
                  </a:cubicBezTo>
                  <a:cubicBezTo>
                    <a:pt x="1819" y="779"/>
                    <a:pt x="2136" y="688"/>
                    <a:pt x="2449" y="688"/>
                  </a:cubicBezTo>
                  <a:close/>
                  <a:moveTo>
                    <a:pt x="2449" y="1"/>
                  </a:moveTo>
                  <a:cubicBezTo>
                    <a:pt x="2030" y="1"/>
                    <a:pt x="1603" y="117"/>
                    <a:pt x="1235" y="329"/>
                  </a:cubicBezTo>
                  <a:cubicBezTo>
                    <a:pt x="1202" y="362"/>
                    <a:pt x="1168" y="396"/>
                    <a:pt x="1168" y="429"/>
                  </a:cubicBezTo>
                  <a:cubicBezTo>
                    <a:pt x="735" y="629"/>
                    <a:pt x="401" y="929"/>
                    <a:pt x="268" y="1396"/>
                  </a:cubicBezTo>
                  <a:cubicBezTo>
                    <a:pt x="1" y="2297"/>
                    <a:pt x="568" y="3164"/>
                    <a:pt x="1369" y="3498"/>
                  </a:cubicBezTo>
                  <a:cubicBezTo>
                    <a:pt x="1616" y="3591"/>
                    <a:pt x="1887" y="3636"/>
                    <a:pt x="2160" y="3636"/>
                  </a:cubicBezTo>
                  <a:cubicBezTo>
                    <a:pt x="2771" y="3636"/>
                    <a:pt x="3399" y="3412"/>
                    <a:pt x="3837" y="2998"/>
                  </a:cubicBezTo>
                  <a:cubicBezTo>
                    <a:pt x="4504" y="2397"/>
                    <a:pt x="4471" y="1396"/>
                    <a:pt x="3937" y="696"/>
                  </a:cubicBezTo>
                  <a:cubicBezTo>
                    <a:pt x="3572" y="215"/>
                    <a:pt x="3019" y="1"/>
                    <a:pt x="2449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6113677" y="2201703"/>
              <a:ext cx="102534" cy="81364"/>
            </a:xfrm>
            <a:custGeom>
              <a:rect b="b" l="l" r="r" t="t"/>
              <a:pathLst>
                <a:path extrusionOk="0" h="4051" w="5105">
                  <a:moveTo>
                    <a:pt x="2135" y="743"/>
                  </a:moveTo>
                  <a:cubicBezTo>
                    <a:pt x="2669" y="810"/>
                    <a:pt x="3236" y="843"/>
                    <a:pt x="3670" y="1110"/>
                  </a:cubicBezTo>
                  <a:cubicBezTo>
                    <a:pt x="4170" y="1443"/>
                    <a:pt x="4270" y="2044"/>
                    <a:pt x="4037" y="2578"/>
                  </a:cubicBezTo>
                  <a:lnTo>
                    <a:pt x="4003" y="2578"/>
                  </a:lnTo>
                  <a:cubicBezTo>
                    <a:pt x="3748" y="3089"/>
                    <a:pt x="3251" y="3334"/>
                    <a:pt x="2718" y="3334"/>
                  </a:cubicBezTo>
                  <a:cubicBezTo>
                    <a:pt x="2624" y="3334"/>
                    <a:pt x="2530" y="3326"/>
                    <a:pt x="2436" y="3311"/>
                  </a:cubicBezTo>
                  <a:cubicBezTo>
                    <a:pt x="1868" y="3245"/>
                    <a:pt x="868" y="2778"/>
                    <a:pt x="1001" y="2077"/>
                  </a:cubicBezTo>
                  <a:cubicBezTo>
                    <a:pt x="1035" y="1677"/>
                    <a:pt x="1335" y="1310"/>
                    <a:pt x="1635" y="1077"/>
                  </a:cubicBezTo>
                  <a:cubicBezTo>
                    <a:pt x="1802" y="910"/>
                    <a:pt x="1969" y="810"/>
                    <a:pt x="2135" y="743"/>
                  </a:cubicBezTo>
                  <a:close/>
                  <a:moveTo>
                    <a:pt x="2586" y="1"/>
                  </a:moveTo>
                  <a:cubicBezTo>
                    <a:pt x="2327" y="1"/>
                    <a:pt x="2069" y="42"/>
                    <a:pt x="1835" y="143"/>
                  </a:cubicBezTo>
                  <a:cubicBezTo>
                    <a:pt x="1768" y="176"/>
                    <a:pt x="1702" y="243"/>
                    <a:pt x="1668" y="309"/>
                  </a:cubicBezTo>
                  <a:cubicBezTo>
                    <a:pt x="1101" y="610"/>
                    <a:pt x="668" y="1043"/>
                    <a:pt x="434" y="1644"/>
                  </a:cubicBezTo>
                  <a:cubicBezTo>
                    <a:pt x="0" y="2678"/>
                    <a:pt x="868" y="3545"/>
                    <a:pt x="1768" y="3879"/>
                  </a:cubicBezTo>
                  <a:cubicBezTo>
                    <a:pt x="2072" y="3991"/>
                    <a:pt x="2398" y="4050"/>
                    <a:pt x="2721" y="4050"/>
                  </a:cubicBezTo>
                  <a:cubicBezTo>
                    <a:pt x="3358" y="4050"/>
                    <a:pt x="3983" y="3820"/>
                    <a:pt x="4404" y="3311"/>
                  </a:cubicBezTo>
                  <a:cubicBezTo>
                    <a:pt x="4971" y="2611"/>
                    <a:pt x="5104" y="1577"/>
                    <a:pt x="4504" y="843"/>
                  </a:cubicBezTo>
                  <a:cubicBezTo>
                    <a:pt x="4237" y="476"/>
                    <a:pt x="3803" y="209"/>
                    <a:pt x="3336" y="109"/>
                  </a:cubicBezTo>
                  <a:cubicBezTo>
                    <a:pt x="3103" y="42"/>
                    <a:pt x="2844" y="1"/>
                    <a:pt x="2586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5741844" y="2203149"/>
              <a:ext cx="82429" cy="70940"/>
            </a:xfrm>
            <a:custGeom>
              <a:rect b="b" l="l" r="r" t="t"/>
              <a:pathLst>
                <a:path extrusionOk="0" h="3532" w="4104">
                  <a:moveTo>
                    <a:pt x="2624" y="607"/>
                  </a:moveTo>
                  <a:cubicBezTo>
                    <a:pt x="2810" y="607"/>
                    <a:pt x="2979" y="669"/>
                    <a:pt x="3102" y="838"/>
                  </a:cubicBezTo>
                  <a:cubicBezTo>
                    <a:pt x="3436" y="1238"/>
                    <a:pt x="3269" y="1872"/>
                    <a:pt x="2969" y="2239"/>
                  </a:cubicBezTo>
                  <a:cubicBezTo>
                    <a:pt x="2652" y="2650"/>
                    <a:pt x="2095" y="2942"/>
                    <a:pt x="1583" y="2942"/>
                  </a:cubicBezTo>
                  <a:cubicBezTo>
                    <a:pt x="1556" y="2942"/>
                    <a:pt x="1528" y="2941"/>
                    <a:pt x="1501" y="2939"/>
                  </a:cubicBezTo>
                  <a:cubicBezTo>
                    <a:pt x="1234" y="2939"/>
                    <a:pt x="968" y="2873"/>
                    <a:pt x="801" y="2672"/>
                  </a:cubicBezTo>
                  <a:cubicBezTo>
                    <a:pt x="601" y="2472"/>
                    <a:pt x="567" y="2139"/>
                    <a:pt x="634" y="1872"/>
                  </a:cubicBezTo>
                  <a:cubicBezTo>
                    <a:pt x="701" y="1505"/>
                    <a:pt x="934" y="1171"/>
                    <a:pt x="1234" y="938"/>
                  </a:cubicBezTo>
                  <a:cubicBezTo>
                    <a:pt x="1278" y="1002"/>
                    <a:pt x="1348" y="1039"/>
                    <a:pt x="1420" y="1039"/>
                  </a:cubicBezTo>
                  <a:cubicBezTo>
                    <a:pt x="1460" y="1039"/>
                    <a:pt x="1499" y="1028"/>
                    <a:pt x="1535" y="1005"/>
                  </a:cubicBezTo>
                  <a:cubicBezTo>
                    <a:pt x="1822" y="850"/>
                    <a:pt x="2257" y="607"/>
                    <a:pt x="2624" y="607"/>
                  </a:cubicBezTo>
                  <a:close/>
                  <a:moveTo>
                    <a:pt x="2651" y="1"/>
                  </a:moveTo>
                  <a:cubicBezTo>
                    <a:pt x="2624" y="1"/>
                    <a:pt x="2596" y="2"/>
                    <a:pt x="2569" y="4"/>
                  </a:cubicBezTo>
                  <a:cubicBezTo>
                    <a:pt x="2235" y="4"/>
                    <a:pt x="1935" y="137"/>
                    <a:pt x="1701" y="304"/>
                  </a:cubicBezTo>
                  <a:cubicBezTo>
                    <a:pt x="1034" y="404"/>
                    <a:pt x="467" y="871"/>
                    <a:pt x="200" y="1505"/>
                  </a:cubicBezTo>
                  <a:cubicBezTo>
                    <a:pt x="34" y="1939"/>
                    <a:pt x="0" y="2406"/>
                    <a:pt x="200" y="2806"/>
                  </a:cubicBezTo>
                  <a:cubicBezTo>
                    <a:pt x="401" y="3173"/>
                    <a:pt x="734" y="3373"/>
                    <a:pt x="1101" y="3473"/>
                  </a:cubicBezTo>
                  <a:cubicBezTo>
                    <a:pt x="1254" y="3513"/>
                    <a:pt x="1412" y="3532"/>
                    <a:pt x="1570" y="3532"/>
                  </a:cubicBezTo>
                  <a:cubicBezTo>
                    <a:pt x="2202" y="3532"/>
                    <a:pt x="2842" y="3233"/>
                    <a:pt x="3269" y="2806"/>
                  </a:cubicBezTo>
                  <a:cubicBezTo>
                    <a:pt x="3836" y="2239"/>
                    <a:pt x="4103" y="1338"/>
                    <a:pt x="3703" y="604"/>
                  </a:cubicBezTo>
                  <a:cubicBezTo>
                    <a:pt x="3484" y="229"/>
                    <a:pt x="3061" y="1"/>
                    <a:pt x="2651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8076705" y="2797203"/>
              <a:ext cx="77066" cy="71543"/>
            </a:xfrm>
            <a:custGeom>
              <a:rect b="b" l="l" r="r" t="t"/>
              <a:pathLst>
                <a:path extrusionOk="0" h="3562" w="3837">
                  <a:moveTo>
                    <a:pt x="1702" y="482"/>
                  </a:moveTo>
                  <a:cubicBezTo>
                    <a:pt x="1729" y="618"/>
                    <a:pt x="1869" y="733"/>
                    <a:pt x="2010" y="733"/>
                  </a:cubicBezTo>
                  <a:cubicBezTo>
                    <a:pt x="2041" y="733"/>
                    <a:pt x="2072" y="727"/>
                    <a:pt x="2102" y="715"/>
                  </a:cubicBezTo>
                  <a:cubicBezTo>
                    <a:pt x="2181" y="691"/>
                    <a:pt x="2259" y="679"/>
                    <a:pt x="2334" y="679"/>
                  </a:cubicBezTo>
                  <a:cubicBezTo>
                    <a:pt x="2766" y="679"/>
                    <a:pt x="3118" y="1061"/>
                    <a:pt x="3203" y="1516"/>
                  </a:cubicBezTo>
                  <a:cubicBezTo>
                    <a:pt x="3270" y="2049"/>
                    <a:pt x="2936" y="2583"/>
                    <a:pt x="2503" y="2850"/>
                  </a:cubicBezTo>
                  <a:cubicBezTo>
                    <a:pt x="2299" y="2959"/>
                    <a:pt x="2067" y="3018"/>
                    <a:pt x="1839" y="3018"/>
                  </a:cubicBezTo>
                  <a:cubicBezTo>
                    <a:pt x="1582" y="3018"/>
                    <a:pt x="1330" y="2943"/>
                    <a:pt x="1135" y="2783"/>
                  </a:cubicBezTo>
                  <a:cubicBezTo>
                    <a:pt x="768" y="2450"/>
                    <a:pt x="535" y="1916"/>
                    <a:pt x="701" y="1449"/>
                  </a:cubicBezTo>
                  <a:cubicBezTo>
                    <a:pt x="835" y="1149"/>
                    <a:pt x="1035" y="915"/>
                    <a:pt x="1302" y="749"/>
                  </a:cubicBezTo>
                  <a:cubicBezTo>
                    <a:pt x="1435" y="648"/>
                    <a:pt x="1569" y="548"/>
                    <a:pt x="1702" y="482"/>
                  </a:cubicBezTo>
                  <a:close/>
                  <a:moveTo>
                    <a:pt x="2098" y="1"/>
                  </a:moveTo>
                  <a:cubicBezTo>
                    <a:pt x="2089" y="1"/>
                    <a:pt x="2079" y="5"/>
                    <a:pt x="2069" y="15"/>
                  </a:cubicBezTo>
                  <a:cubicBezTo>
                    <a:pt x="1369" y="215"/>
                    <a:pt x="635" y="482"/>
                    <a:pt x="301" y="1182"/>
                  </a:cubicBezTo>
                  <a:cubicBezTo>
                    <a:pt x="1" y="1849"/>
                    <a:pt x="201" y="2617"/>
                    <a:pt x="701" y="3084"/>
                  </a:cubicBezTo>
                  <a:cubicBezTo>
                    <a:pt x="1028" y="3410"/>
                    <a:pt x="1454" y="3562"/>
                    <a:pt x="1888" y="3562"/>
                  </a:cubicBezTo>
                  <a:cubicBezTo>
                    <a:pt x="2164" y="3562"/>
                    <a:pt x="2444" y="3500"/>
                    <a:pt x="2703" y="3384"/>
                  </a:cubicBezTo>
                  <a:cubicBezTo>
                    <a:pt x="3403" y="3050"/>
                    <a:pt x="3837" y="2283"/>
                    <a:pt x="3804" y="1516"/>
                  </a:cubicBezTo>
                  <a:cubicBezTo>
                    <a:pt x="3804" y="1015"/>
                    <a:pt x="3570" y="582"/>
                    <a:pt x="3170" y="282"/>
                  </a:cubicBezTo>
                  <a:cubicBezTo>
                    <a:pt x="2959" y="123"/>
                    <a:pt x="2685" y="27"/>
                    <a:pt x="2398" y="27"/>
                  </a:cubicBezTo>
                  <a:cubicBezTo>
                    <a:pt x="2322" y="27"/>
                    <a:pt x="2246" y="34"/>
                    <a:pt x="2169" y="48"/>
                  </a:cubicBezTo>
                  <a:cubicBezTo>
                    <a:pt x="2146" y="24"/>
                    <a:pt x="2122" y="1"/>
                    <a:pt x="2098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7660724" y="2794231"/>
              <a:ext cx="94420" cy="77548"/>
            </a:xfrm>
            <a:custGeom>
              <a:rect b="b" l="l" r="r" t="t"/>
              <a:pathLst>
                <a:path extrusionOk="0" h="3861" w="4701">
                  <a:moveTo>
                    <a:pt x="2556" y="742"/>
                  </a:moveTo>
                  <a:cubicBezTo>
                    <a:pt x="3062" y="742"/>
                    <a:pt x="3572" y="969"/>
                    <a:pt x="3833" y="1430"/>
                  </a:cubicBezTo>
                  <a:cubicBezTo>
                    <a:pt x="4100" y="1897"/>
                    <a:pt x="4000" y="2564"/>
                    <a:pt x="3633" y="2931"/>
                  </a:cubicBezTo>
                  <a:cubicBezTo>
                    <a:pt x="3377" y="3188"/>
                    <a:pt x="3039" y="3316"/>
                    <a:pt x="2702" y="3316"/>
                  </a:cubicBezTo>
                  <a:cubicBezTo>
                    <a:pt x="2469" y="3316"/>
                    <a:pt x="2237" y="3254"/>
                    <a:pt x="2032" y="3131"/>
                  </a:cubicBezTo>
                  <a:cubicBezTo>
                    <a:pt x="1498" y="2865"/>
                    <a:pt x="998" y="2298"/>
                    <a:pt x="1198" y="1664"/>
                  </a:cubicBezTo>
                  <a:cubicBezTo>
                    <a:pt x="1378" y="1052"/>
                    <a:pt x="1965" y="742"/>
                    <a:pt x="2556" y="742"/>
                  </a:cubicBezTo>
                  <a:close/>
                  <a:moveTo>
                    <a:pt x="2617" y="0"/>
                  </a:moveTo>
                  <a:cubicBezTo>
                    <a:pt x="1275" y="0"/>
                    <a:pt x="0" y="1905"/>
                    <a:pt x="998" y="2965"/>
                  </a:cubicBezTo>
                  <a:cubicBezTo>
                    <a:pt x="1131" y="3131"/>
                    <a:pt x="1298" y="3298"/>
                    <a:pt x="1498" y="3432"/>
                  </a:cubicBezTo>
                  <a:cubicBezTo>
                    <a:pt x="1846" y="3707"/>
                    <a:pt x="2285" y="3861"/>
                    <a:pt x="2726" y="3861"/>
                  </a:cubicBezTo>
                  <a:cubicBezTo>
                    <a:pt x="3088" y="3861"/>
                    <a:pt x="3451" y="3757"/>
                    <a:pt x="3766" y="3532"/>
                  </a:cubicBezTo>
                  <a:cubicBezTo>
                    <a:pt x="4434" y="3065"/>
                    <a:pt x="4700" y="2164"/>
                    <a:pt x="4434" y="1397"/>
                  </a:cubicBezTo>
                  <a:cubicBezTo>
                    <a:pt x="4200" y="796"/>
                    <a:pt x="3600" y="363"/>
                    <a:pt x="2999" y="329"/>
                  </a:cubicBezTo>
                  <a:cubicBezTo>
                    <a:pt x="3066" y="229"/>
                    <a:pt x="3066" y="63"/>
                    <a:pt x="2899" y="29"/>
                  </a:cubicBezTo>
                  <a:cubicBezTo>
                    <a:pt x="2805" y="10"/>
                    <a:pt x="2711" y="0"/>
                    <a:pt x="2617" y="0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7283468" y="2795175"/>
              <a:ext cx="96488" cy="76082"/>
            </a:xfrm>
            <a:custGeom>
              <a:rect b="b" l="l" r="r" t="t"/>
              <a:pathLst>
                <a:path extrusionOk="0" h="3788" w="4804">
                  <a:moveTo>
                    <a:pt x="1868" y="416"/>
                  </a:moveTo>
                  <a:cubicBezTo>
                    <a:pt x="1789" y="626"/>
                    <a:pt x="1917" y="877"/>
                    <a:pt x="2105" y="877"/>
                  </a:cubicBezTo>
                  <a:cubicBezTo>
                    <a:pt x="2156" y="877"/>
                    <a:pt x="2211" y="859"/>
                    <a:pt x="2268" y="816"/>
                  </a:cubicBezTo>
                  <a:cubicBezTo>
                    <a:pt x="2365" y="756"/>
                    <a:pt x="2466" y="730"/>
                    <a:pt x="2566" y="730"/>
                  </a:cubicBezTo>
                  <a:cubicBezTo>
                    <a:pt x="2744" y="730"/>
                    <a:pt x="2920" y="810"/>
                    <a:pt x="3069" y="916"/>
                  </a:cubicBezTo>
                  <a:cubicBezTo>
                    <a:pt x="3336" y="1083"/>
                    <a:pt x="3603" y="1350"/>
                    <a:pt x="3803" y="1583"/>
                  </a:cubicBezTo>
                  <a:cubicBezTo>
                    <a:pt x="4203" y="2117"/>
                    <a:pt x="3703" y="2684"/>
                    <a:pt x="3269" y="2951"/>
                  </a:cubicBezTo>
                  <a:lnTo>
                    <a:pt x="3236" y="2951"/>
                  </a:lnTo>
                  <a:cubicBezTo>
                    <a:pt x="2947" y="3129"/>
                    <a:pt x="2598" y="3218"/>
                    <a:pt x="2260" y="3218"/>
                  </a:cubicBezTo>
                  <a:cubicBezTo>
                    <a:pt x="2090" y="3218"/>
                    <a:pt x="1924" y="3196"/>
                    <a:pt x="1768" y="3151"/>
                  </a:cubicBezTo>
                  <a:cubicBezTo>
                    <a:pt x="1234" y="3018"/>
                    <a:pt x="634" y="2584"/>
                    <a:pt x="600" y="1984"/>
                  </a:cubicBezTo>
                  <a:cubicBezTo>
                    <a:pt x="600" y="1216"/>
                    <a:pt x="1234" y="716"/>
                    <a:pt x="1868" y="416"/>
                  </a:cubicBezTo>
                  <a:close/>
                  <a:moveTo>
                    <a:pt x="1919" y="0"/>
                  </a:moveTo>
                  <a:cubicBezTo>
                    <a:pt x="1894" y="0"/>
                    <a:pt x="1866" y="5"/>
                    <a:pt x="1835" y="16"/>
                  </a:cubicBezTo>
                  <a:cubicBezTo>
                    <a:pt x="1067" y="316"/>
                    <a:pt x="267" y="850"/>
                    <a:pt x="133" y="1750"/>
                  </a:cubicBezTo>
                  <a:cubicBezTo>
                    <a:pt x="0" y="2584"/>
                    <a:pt x="634" y="3285"/>
                    <a:pt x="1368" y="3585"/>
                  </a:cubicBezTo>
                  <a:cubicBezTo>
                    <a:pt x="1668" y="3720"/>
                    <a:pt x="2002" y="3787"/>
                    <a:pt x="2336" y="3787"/>
                  </a:cubicBezTo>
                  <a:cubicBezTo>
                    <a:pt x="2745" y="3787"/>
                    <a:pt x="3154" y="3687"/>
                    <a:pt x="3503" y="3485"/>
                  </a:cubicBezTo>
                  <a:cubicBezTo>
                    <a:pt x="4203" y="3118"/>
                    <a:pt x="4803" y="2251"/>
                    <a:pt x="4403" y="1450"/>
                  </a:cubicBezTo>
                  <a:cubicBezTo>
                    <a:pt x="4270" y="1216"/>
                    <a:pt x="4103" y="1016"/>
                    <a:pt x="3903" y="850"/>
                  </a:cubicBezTo>
                  <a:cubicBezTo>
                    <a:pt x="3736" y="683"/>
                    <a:pt x="3569" y="516"/>
                    <a:pt x="3369" y="383"/>
                  </a:cubicBezTo>
                  <a:cubicBezTo>
                    <a:pt x="3139" y="236"/>
                    <a:pt x="2855" y="142"/>
                    <a:pt x="2569" y="142"/>
                  </a:cubicBezTo>
                  <a:cubicBezTo>
                    <a:pt x="2400" y="142"/>
                    <a:pt x="2229" y="175"/>
                    <a:pt x="2068" y="249"/>
                  </a:cubicBezTo>
                  <a:cubicBezTo>
                    <a:pt x="2096" y="137"/>
                    <a:pt x="2053" y="0"/>
                    <a:pt x="1919" y="0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6884158" y="2794713"/>
              <a:ext cx="99180" cy="76745"/>
            </a:xfrm>
            <a:custGeom>
              <a:rect b="b" l="l" r="r" t="t"/>
              <a:pathLst>
                <a:path extrusionOk="0" h="3821" w="4938">
                  <a:moveTo>
                    <a:pt x="1535" y="739"/>
                  </a:moveTo>
                  <a:cubicBezTo>
                    <a:pt x="1568" y="839"/>
                    <a:pt x="1635" y="873"/>
                    <a:pt x="1768" y="906"/>
                  </a:cubicBezTo>
                  <a:cubicBezTo>
                    <a:pt x="2025" y="906"/>
                    <a:pt x="2306" y="881"/>
                    <a:pt x="2583" y="881"/>
                  </a:cubicBezTo>
                  <a:cubicBezTo>
                    <a:pt x="3027" y="881"/>
                    <a:pt x="3462" y="944"/>
                    <a:pt x="3770" y="1273"/>
                  </a:cubicBezTo>
                  <a:cubicBezTo>
                    <a:pt x="4237" y="1773"/>
                    <a:pt x="3870" y="2407"/>
                    <a:pt x="3403" y="2741"/>
                  </a:cubicBezTo>
                  <a:lnTo>
                    <a:pt x="3403" y="2774"/>
                  </a:lnTo>
                  <a:cubicBezTo>
                    <a:pt x="3052" y="3031"/>
                    <a:pt x="2571" y="3222"/>
                    <a:pt x="2096" y="3222"/>
                  </a:cubicBezTo>
                  <a:cubicBezTo>
                    <a:pt x="1893" y="3222"/>
                    <a:pt x="1691" y="3187"/>
                    <a:pt x="1501" y="3107"/>
                  </a:cubicBezTo>
                  <a:cubicBezTo>
                    <a:pt x="968" y="2907"/>
                    <a:pt x="601" y="2274"/>
                    <a:pt x="801" y="1673"/>
                  </a:cubicBezTo>
                  <a:cubicBezTo>
                    <a:pt x="934" y="1306"/>
                    <a:pt x="1201" y="1006"/>
                    <a:pt x="1535" y="739"/>
                  </a:cubicBezTo>
                  <a:close/>
                  <a:moveTo>
                    <a:pt x="2533" y="0"/>
                  </a:moveTo>
                  <a:cubicBezTo>
                    <a:pt x="2523" y="0"/>
                    <a:pt x="2513" y="2"/>
                    <a:pt x="2502" y="5"/>
                  </a:cubicBezTo>
                  <a:cubicBezTo>
                    <a:pt x="1635" y="105"/>
                    <a:pt x="801" y="539"/>
                    <a:pt x="400" y="1340"/>
                  </a:cubicBezTo>
                  <a:cubicBezTo>
                    <a:pt x="0" y="2107"/>
                    <a:pt x="334" y="3007"/>
                    <a:pt x="1001" y="3474"/>
                  </a:cubicBezTo>
                  <a:cubicBezTo>
                    <a:pt x="1332" y="3715"/>
                    <a:pt x="1730" y="3820"/>
                    <a:pt x="2136" y="3820"/>
                  </a:cubicBezTo>
                  <a:cubicBezTo>
                    <a:pt x="2629" y="3820"/>
                    <a:pt x="3133" y="3664"/>
                    <a:pt x="3536" y="3408"/>
                  </a:cubicBezTo>
                  <a:cubicBezTo>
                    <a:pt x="4303" y="2974"/>
                    <a:pt x="4937" y="2073"/>
                    <a:pt x="4503" y="1173"/>
                  </a:cubicBezTo>
                  <a:cubicBezTo>
                    <a:pt x="4170" y="439"/>
                    <a:pt x="3403" y="205"/>
                    <a:pt x="2635" y="205"/>
                  </a:cubicBezTo>
                  <a:cubicBezTo>
                    <a:pt x="2665" y="116"/>
                    <a:pt x="2615" y="0"/>
                    <a:pt x="2533" y="0"/>
                  </a:cubicBezTo>
                  <a:close/>
                </a:path>
              </a:pathLst>
            </a:custGeom>
            <a:solidFill>
              <a:srgbClr val="77457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6502925" y="2796641"/>
              <a:ext cx="90483" cy="72808"/>
            </a:xfrm>
            <a:custGeom>
              <a:rect b="b" l="l" r="r" t="t"/>
              <a:pathLst>
                <a:path extrusionOk="0" h="3625" w="4505">
                  <a:moveTo>
                    <a:pt x="2449" y="668"/>
                  </a:moveTo>
                  <a:cubicBezTo>
                    <a:pt x="2761" y="668"/>
                    <a:pt x="3070" y="760"/>
                    <a:pt x="3303" y="977"/>
                  </a:cubicBezTo>
                  <a:cubicBezTo>
                    <a:pt x="3704" y="1344"/>
                    <a:pt x="3837" y="1977"/>
                    <a:pt x="3503" y="2444"/>
                  </a:cubicBezTo>
                  <a:cubicBezTo>
                    <a:pt x="3192" y="2808"/>
                    <a:pt x="2679" y="2989"/>
                    <a:pt x="2200" y="2989"/>
                  </a:cubicBezTo>
                  <a:cubicBezTo>
                    <a:pt x="2063" y="2989"/>
                    <a:pt x="1928" y="2974"/>
                    <a:pt x="1802" y="2945"/>
                  </a:cubicBezTo>
                  <a:cubicBezTo>
                    <a:pt x="1202" y="2811"/>
                    <a:pt x="668" y="2311"/>
                    <a:pt x="735" y="1644"/>
                  </a:cubicBezTo>
                  <a:cubicBezTo>
                    <a:pt x="768" y="1310"/>
                    <a:pt x="968" y="1077"/>
                    <a:pt x="1202" y="877"/>
                  </a:cubicBezTo>
                  <a:cubicBezTo>
                    <a:pt x="1264" y="918"/>
                    <a:pt x="1338" y="946"/>
                    <a:pt x="1418" y="946"/>
                  </a:cubicBezTo>
                  <a:cubicBezTo>
                    <a:pt x="1467" y="946"/>
                    <a:pt x="1518" y="935"/>
                    <a:pt x="1569" y="910"/>
                  </a:cubicBezTo>
                  <a:cubicBezTo>
                    <a:pt x="1819" y="760"/>
                    <a:pt x="2136" y="668"/>
                    <a:pt x="2449" y="668"/>
                  </a:cubicBezTo>
                  <a:close/>
                  <a:moveTo>
                    <a:pt x="2438" y="1"/>
                  </a:moveTo>
                  <a:cubicBezTo>
                    <a:pt x="2022" y="1"/>
                    <a:pt x="1599" y="119"/>
                    <a:pt x="1235" y="343"/>
                  </a:cubicBezTo>
                  <a:cubicBezTo>
                    <a:pt x="1202" y="343"/>
                    <a:pt x="1168" y="376"/>
                    <a:pt x="1168" y="410"/>
                  </a:cubicBezTo>
                  <a:cubicBezTo>
                    <a:pt x="735" y="610"/>
                    <a:pt x="401" y="910"/>
                    <a:pt x="268" y="1410"/>
                  </a:cubicBezTo>
                  <a:cubicBezTo>
                    <a:pt x="1" y="2278"/>
                    <a:pt x="568" y="3145"/>
                    <a:pt x="1369" y="3478"/>
                  </a:cubicBezTo>
                  <a:cubicBezTo>
                    <a:pt x="1629" y="3576"/>
                    <a:pt x="1914" y="3624"/>
                    <a:pt x="2202" y="3624"/>
                  </a:cubicBezTo>
                  <a:cubicBezTo>
                    <a:pt x="2799" y="3624"/>
                    <a:pt x="3409" y="3417"/>
                    <a:pt x="3837" y="3011"/>
                  </a:cubicBezTo>
                  <a:cubicBezTo>
                    <a:pt x="4504" y="2378"/>
                    <a:pt x="4471" y="1377"/>
                    <a:pt x="3937" y="710"/>
                  </a:cubicBezTo>
                  <a:cubicBezTo>
                    <a:pt x="3569" y="226"/>
                    <a:pt x="3011" y="1"/>
                    <a:pt x="2438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6113677" y="2792202"/>
              <a:ext cx="102534" cy="81405"/>
            </a:xfrm>
            <a:custGeom>
              <a:rect b="b" l="l" r="r" t="t"/>
              <a:pathLst>
                <a:path extrusionOk="0" h="4053" w="5105">
                  <a:moveTo>
                    <a:pt x="2135" y="731"/>
                  </a:moveTo>
                  <a:cubicBezTo>
                    <a:pt x="2669" y="831"/>
                    <a:pt x="3236" y="831"/>
                    <a:pt x="3670" y="1131"/>
                  </a:cubicBezTo>
                  <a:cubicBezTo>
                    <a:pt x="4170" y="1431"/>
                    <a:pt x="4270" y="2032"/>
                    <a:pt x="4037" y="2565"/>
                  </a:cubicBezTo>
                  <a:lnTo>
                    <a:pt x="4003" y="2565"/>
                  </a:lnTo>
                  <a:cubicBezTo>
                    <a:pt x="3736" y="3100"/>
                    <a:pt x="3204" y="3344"/>
                    <a:pt x="2644" y="3344"/>
                  </a:cubicBezTo>
                  <a:cubicBezTo>
                    <a:pt x="2575" y="3344"/>
                    <a:pt x="2505" y="3340"/>
                    <a:pt x="2436" y="3333"/>
                  </a:cubicBezTo>
                  <a:cubicBezTo>
                    <a:pt x="1868" y="3232"/>
                    <a:pt x="868" y="2799"/>
                    <a:pt x="1001" y="2065"/>
                  </a:cubicBezTo>
                  <a:cubicBezTo>
                    <a:pt x="1035" y="1665"/>
                    <a:pt x="1335" y="1298"/>
                    <a:pt x="1635" y="1064"/>
                  </a:cubicBezTo>
                  <a:cubicBezTo>
                    <a:pt x="1802" y="931"/>
                    <a:pt x="1969" y="831"/>
                    <a:pt x="2135" y="731"/>
                  </a:cubicBezTo>
                  <a:close/>
                  <a:moveTo>
                    <a:pt x="2543" y="1"/>
                  </a:moveTo>
                  <a:cubicBezTo>
                    <a:pt x="2299" y="1"/>
                    <a:pt x="2056" y="36"/>
                    <a:pt x="1835" y="130"/>
                  </a:cubicBezTo>
                  <a:cubicBezTo>
                    <a:pt x="1768" y="164"/>
                    <a:pt x="1702" y="230"/>
                    <a:pt x="1668" y="330"/>
                  </a:cubicBezTo>
                  <a:cubicBezTo>
                    <a:pt x="1101" y="597"/>
                    <a:pt x="668" y="1064"/>
                    <a:pt x="434" y="1631"/>
                  </a:cubicBezTo>
                  <a:cubicBezTo>
                    <a:pt x="0" y="2665"/>
                    <a:pt x="868" y="3533"/>
                    <a:pt x="1768" y="3866"/>
                  </a:cubicBezTo>
                  <a:cubicBezTo>
                    <a:pt x="2072" y="3990"/>
                    <a:pt x="2397" y="4053"/>
                    <a:pt x="2721" y="4053"/>
                  </a:cubicBezTo>
                  <a:cubicBezTo>
                    <a:pt x="3357" y="4053"/>
                    <a:pt x="3983" y="3808"/>
                    <a:pt x="4404" y="3299"/>
                  </a:cubicBezTo>
                  <a:cubicBezTo>
                    <a:pt x="4971" y="2599"/>
                    <a:pt x="5104" y="1598"/>
                    <a:pt x="4504" y="831"/>
                  </a:cubicBezTo>
                  <a:cubicBezTo>
                    <a:pt x="4237" y="464"/>
                    <a:pt x="3803" y="230"/>
                    <a:pt x="3336" y="97"/>
                  </a:cubicBezTo>
                  <a:cubicBezTo>
                    <a:pt x="3090" y="44"/>
                    <a:pt x="2816" y="1"/>
                    <a:pt x="2543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5741844" y="2797424"/>
              <a:ext cx="82429" cy="71000"/>
            </a:xfrm>
            <a:custGeom>
              <a:rect b="b" l="l" r="r" t="t"/>
              <a:pathLst>
                <a:path extrusionOk="0" h="3535" w="4104">
                  <a:moveTo>
                    <a:pt x="2624" y="607"/>
                  </a:moveTo>
                  <a:cubicBezTo>
                    <a:pt x="2810" y="607"/>
                    <a:pt x="2979" y="669"/>
                    <a:pt x="3102" y="838"/>
                  </a:cubicBezTo>
                  <a:cubicBezTo>
                    <a:pt x="3436" y="1238"/>
                    <a:pt x="3269" y="1872"/>
                    <a:pt x="2969" y="2239"/>
                  </a:cubicBezTo>
                  <a:cubicBezTo>
                    <a:pt x="2635" y="2706"/>
                    <a:pt x="2035" y="2972"/>
                    <a:pt x="1501" y="2972"/>
                  </a:cubicBezTo>
                  <a:cubicBezTo>
                    <a:pt x="1234" y="2939"/>
                    <a:pt x="968" y="2872"/>
                    <a:pt x="801" y="2706"/>
                  </a:cubicBezTo>
                  <a:cubicBezTo>
                    <a:pt x="601" y="2505"/>
                    <a:pt x="567" y="2139"/>
                    <a:pt x="634" y="1872"/>
                  </a:cubicBezTo>
                  <a:cubicBezTo>
                    <a:pt x="701" y="1505"/>
                    <a:pt x="934" y="1171"/>
                    <a:pt x="1234" y="938"/>
                  </a:cubicBezTo>
                  <a:cubicBezTo>
                    <a:pt x="1278" y="1003"/>
                    <a:pt x="1350" y="1054"/>
                    <a:pt x="1422" y="1054"/>
                  </a:cubicBezTo>
                  <a:cubicBezTo>
                    <a:pt x="1461" y="1054"/>
                    <a:pt x="1500" y="1039"/>
                    <a:pt x="1535" y="1004"/>
                  </a:cubicBezTo>
                  <a:cubicBezTo>
                    <a:pt x="1822" y="850"/>
                    <a:pt x="2257" y="607"/>
                    <a:pt x="2624" y="607"/>
                  </a:cubicBezTo>
                  <a:close/>
                  <a:moveTo>
                    <a:pt x="2651" y="1"/>
                  </a:moveTo>
                  <a:cubicBezTo>
                    <a:pt x="2624" y="1"/>
                    <a:pt x="2596" y="2"/>
                    <a:pt x="2569" y="4"/>
                  </a:cubicBezTo>
                  <a:cubicBezTo>
                    <a:pt x="2235" y="37"/>
                    <a:pt x="1935" y="170"/>
                    <a:pt x="1701" y="337"/>
                  </a:cubicBezTo>
                  <a:cubicBezTo>
                    <a:pt x="1034" y="437"/>
                    <a:pt x="467" y="871"/>
                    <a:pt x="200" y="1538"/>
                  </a:cubicBezTo>
                  <a:cubicBezTo>
                    <a:pt x="34" y="1938"/>
                    <a:pt x="0" y="2439"/>
                    <a:pt x="200" y="2839"/>
                  </a:cubicBezTo>
                  <a:cubicBezTo>
                    <a:pt x="401" y="3173"/>
                    <a:pt x="734" y="3406"/>
                    <a:pt x="1101" y="3473"/>
                  </a:cubicBezTo>
                  <a:cubicBezTo>
                    <a:pt x="1262" y="3515"/>
                    <a:pt x="1428" y="3535"/>
                    <a:pt x="1594" y="3535"/>
                  </a:cubicBezTo>
                  <a:cubicBezTo>
                    <a:pt x="2218" y="3535"/>
                    <a:pt x="2848" y="3253"/>
                    <a:pt x="3269" y="2806"/>
                  </a:cubicBezTo>
                  <a:cubicBezTo>
                    <a:pt x="3836" y="2239"/>
                    <a:pt x="4103" y="1338"/>
                    <a:pt x="3703" y="604"/>
                  </a:cubicBezTo>
                  <a:cubicBezTo>
                    <a:pt x="3484" y="229"/>
                    <a:pt x="3061" y="1"/>
                    <a:pt x="2651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7674061" y="3100326"/>
              <a:ext cx="81083" cy="73612"/>
            </a:xfrm>
            <a:custGeom>
              <a:rect b="b" l="l" r="r" t="t"/>
              <a:pathLst>
                <a:path extrusionOk="0" h="3665" w="4037">
                  <a:moveTo>
                    <a:pt x="1987" y="647"/>
                  </a:moveTo>
                  <a:cubicBezTo>
                    <a:pt x="2458" y="647"/>
                    <a:pt x="2922" y="816"/>
                    <a:pt x="3169" y="1234"/>
                  </a:cubicBezTo>
                  <a:cubicBezTo>
                    <a:pt x="3436" y="1701"/>
                    <a:pt x="3336" y="2369"/>
                    <a:pt x="2969" y="2735"/>
                  </a:cubicBezTo>
                  <a:cubicBezTo>
                    <a:pt x="2713" y="2992"/>
                    <a:pt x="2375" y="3120"/>
                    <a:pt x="2038" y="3120"/>
                  </a:cubicBezTo>
                  <a:cubicBezTo>
                    <a:pt x="1805" y="3120"/>
                    <a:pt x="1573" y="3058"/>
                    <a:pt x="1368" y="2936"/>
                  </a:cubicBezTo>
                  <a:cubicBezTo>
                    <a:pt x="567" y="2502"/>
                    <a:pt x="67" y="1501"/>
                    <a:pt x="1001" y="901"/>
                  </a:cubicBezTo>
                  <a:cubicBezTo>
                    <a:pt x="1273" y="743"/>
                    <a:pt x="1632" y="647"/>
                    <a:pt x="1987" y="647"/>
                  </a:cubicBezTo>
                  <a:close/>
                  <a:moveTo>
                    <a:pt x="1822" y="0"/>
                  </a:moveTo>
                  <a:cubicBezTo>
                    <a:pt x="1618" y="0"/>
                    <a:pt x="1419" y="32"/>
                    <a:pt x="1234" y="100"/>
                  </a:cubicBezTo>
                  <a:cubicBezTo>
                    <a:pt x="834" y="234"/>
                    <a:pt x="467" y="567"/>
                    <a:pt x="267" y="968"/>
                  </a:cubicBezTo>
                  <a:cubicBezTo>
                    <a:pt x="134" y="1234"/>
                    <a:pt x="100" y="1535"/>
                    <a:pt x="67" y="1835"/>
                  </a:cubicBezTo>
                  <a:cubicBezTo>
                    <a:pt x="0" y="2502"/>
                    <a:pt x="300" y="2836"/>
                    <a:pt x="834" y="3236"/>
                  </a:cubicBezTo>
                  <a:cubicBezTo>
                    <a:pt x="1182" y="3511"/>
                    <a:pt x="1621" y="3665"/>
                    <a:pt x="2062" y="3665"/>
                  </a:cubicBezTo>
                  <a:cubicBezTo>
                    <a:pt x="2424" y="3665"/>
                    <a:pt x="2787" y="3561"/>
                    <a:pt x="3102" y="3336"/>
                  </a:cubicBezTo>
                  <a:cubicBezTo>
                    <a:pt x="3770" y="2869"/>
                    <a:pt x="4036" y="1968"/>
                    <a:pt x="3770" y="1201"/>
                  </a:cubicBezTo>
                  <a:cubicBezTo>
                    <a:pt x="3478" y="484"/>
                    <a:pt x="2616" y="0"/>
                    <a:pt x="1822" y="0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7283468" y="3088155"/>
              <a:ext cx="96488" cy="76343"/>
            </a:xfrm>
            <a:custGeom>
              <a:rect b="b" l="l" r="r" t="t"/>
              <a:pathLst>
                <a:path extrusionOk="0" h="3801" w="4804">
                  <a:moveTo>
                    <a:pt x="1868" y="439"/>
                  </a:moveTo>
                  <a:cubicBezTo>
                    <a:pt x="1787" y="629"/>
                    <a:pt x="1926" y="885"/>
                    <a:pt x="2123" y="885"/>
                  </a:cubicBezTo>
                  <a:cubicBezTo>
                    <a:pt x="2169" y="885"/>
                    <a:pt x="2218" y="871"/>
                    <a:pt x="2268" y="840"/>
                  </a:cubicBezTo>
                  <a:cubicBezTo>
                    <a:pt x="2365" y="779"/>
                    <a:pt x="2466" y="754"/>
                    <a:pt x="2566" y="754"/>
                  </a:cubicBezTo>
                  <a:cubicBezTo>
                    <a:pt x="2744" y="754"/>
                    <a:pt x="2920" y="833"/>
                    <a:pt x="3069" y="940"/>
                  </a:cubicBezTo>
                  <a:cubicBezTo>
                    <a:pt x="3336" y="1107"/>
                    <a:pt x="3603" y="1373"/>
                    <a:pt x="3803" y="1607"/>
                  </a:cubicBezTo>
                  <a:cubicBezTo>
                    <a:pt x="4203" y="2141"/>
                    <a:pt x="3703" y="2708"/>
                    <a:pt x="3269" y="2975"/>
                  </a:cubicBezTo>
                  <a:lnTo>
                    <a:pt x="3236" y="2975"/>
                  </a:lnTo>
                  <a:cubicBezTo>
                    <a:pt x="2947" y="3152"/>
                    <a:pt x="2598" y="3241"/>
                    <a:pt x="2260" y="3241"/>
                  </a:cubicBezTo>
                  <a:cubicBezTo>
                    <a:pt x="2090" y="3241"/>
                    <a:pt x="1924" y="3219"/>
                    <a:pt x="1768" y="3175"/>
                  </a:cubicBezTo>
                  <a:cubicBezTo>
                    <a:pt x="1234" y="3008"/>
                    <a:pt x="634" y="2608"/>
                    <a:pt x="600" y="2007"/>
                  </a:cubicBezTo>
                  <a:cubicBezTo>
                    <a:pt x="600" y="1240"/>
                    <a:pt x="1234" y="740"/>
                    <a:pt x="1868" y="439"/>
                  </a:cubicBezTo>
                  <a:close/>
                  <a:moveTo>
                    <a:pt x="1894" y="1"/>
                  </a:moveTo>
                  <a:cubicBezTo>
                    <a:pt x="1875" y="1"/>
                    <a:pt x="1856" y="2"/>
                    <a:pt x="1835" y="6"/>
                  </a:cubicBezTo>
                  <a:cubicBezTo>
                    <a:pt x="1067" y="306"/>
                    <a:pt x="267" y="840"/>
                    <a:pt x="133" y="1740"/>
                  </a:cubicBezTo>
                  <a:cubicBezTo>
                    <a:pt x="0" y="2608"/>
                    <a:pt x="634" y="3308"/>
                    <a:pt x="1368" y="3608"/>
                  </a:cubicBezTo>
                  <a:cubicBezTo>
                    <a:pt x="1658" y="3739"/>
                    <a:pt x="1979" y="3800"/>
                    <a:pt x="2303" y="3800"/>
                  </a:cubicBezTo>
                  <a:cubicBezTo>
                    <a:pt x="2722" y="3800"/>
                    <a:pt x="3144" y="3697"/>
                    <a:pt x="3503" y="3508"/>
                  </a:cubicBezTo>
                  <a:cubicBezTo>
                    <a:pt x="4203" y="3108"/>
                    <a:pt x="4803" y="2241"/>
                    <a:pt x="4403" y="1440"/>
                  </a:cubicBezTo>
                  <a:cubicBezTo>
                    <a:pt x="4270" y="1240"/>
                    <a:pt x="4103" y="1040"/>
                    <a:pt x="3903" y="873"/>
                  </a:cubicBezTo>
                  <a:cubicBezTo>
                    <a:pt x="3736" y="706"/>
                    <a:pt x="3569" y="539"/>
                    <a:pt x="3369" y="406"/>
                  </a:cubicBezTo>
                  <a:cubicBezTo>
                    <a:pt x="3135" y="236"/>
                    <a:pt x="2847" y="134"/>
                    <a:pt x="2557" y="134"/>
                  </a:cubicBezTo>
                  <a:cubicBezTo>
                    <a:pt x="2391" y="134"/>
                    <a:pt x="2225" y="167"/>
                    <a:pt x="2068" y="239"/>
                  </a:cubicBezTo>
                  <a:cubicBezTo>
                    <a:pt x="2098" y="120"/>
                    <a:pt x="2048" y="1"/>
                    <a:pt x="1894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6884158" y="3090264"/>
              <a:ext cx="99180" cy="76986"/>
            </a:xfrm>
            <a:custGeom>
              <a:rect b="b" l="l" r="r" t="t"/>
              <a:pathLst>
                <a:path extrusionOk="0" h="3833" w="4938">
                  <a:moveTo>
                    <a:pt x="1535" y="768"/>
                  </a:moveTo>
                  <a:cubicBezTo>
                    <a:pt x="1568" y="835"/>
                    <a:pt x="1635" y="901"/>
                    <a:pt x="1768" y="901"/>
                  </a:cubicBezTo>
                  <a:cubicBezTo>
                    <a:pt x="2015" y="901"/>
                    <a:pt x="2285" y="879"/>
                    <a:pt x="2553" y="879"/>
                  </a:cubicBezTo>
                  <a:cubicBezTo>
                    <a:pt x="3007" y="879"/>
                    <a:pt x="3455" y="945"/>
                    <a:pt x="3770" y="1302"/>
                  </a:cubicBezTo>
                  <a:cubicBezTo>
                    <a:pt x="4237" y="1769"/>
                    <a:pt x="3870" y="2436"/>
                    <a:pt x="3403" y="2769"/>
                  </a:cubicBezTo>
                  <a:cubicBezTo>
                    <a:pt x="3048" y="3053"/>
                    <a:pt x="2561" y="3236"/>
                    <a:pt x="2081" y="3236"/>
                  </a:cubicBezTo>
                  <a:cubicBezTo>
                    <a:pt x="1883" y="3236"/>
                    <a:pt x="1686" y="3205"/>
                    <a:pt x="1501" y="3136"/>
                  </a:cubicBezTo>
                  <a:cubicBezTo>
                    <a:pt x="968" y="2903"/>
                    <a:pt x="601" y="2269"/>
                    <a:pt x="801" y="1702"/>
                  </a:cubicBezTo>
                  <a:cubicBezTo>
                    <a:pt x="934" y="1335"/>
                    <a:pt x="1201" y="1002"/>
                    <a:pt x="1535" y="768"/>
                  </a:cubicBezTo>
                  <a:close/>
                  <a:moveTo>
                    <a:pt x="2502" y="1"/>
                  </a:moveTo>
                  <a:cubicBezTo>
                    <a:pt x="1635" y="101"/>
                    <a:pt x="801" y="568"/>
                    <a:pt x="400" y="1335"/>
                  </a:cubicBezTo>
                  <a:cubicBezTo>
                    <a:pt x="0" y="2102"/>
                    <a:pt x="334" y="3003"/>
                    <a:pt x="1001" y="3470"/>
                  </a:cubicBezTo>
                  <a:cubicBezTo>
                    <a:pt x="1332" y="3726"/>
                    <a:pt x="1731" y="3832"/>
                    <a:pt x="2136" y="3832"/>
                  </a:cubicBezTo>
                  <a:cubicBezTo>
                    <a:pt x="2630" y="3832"/>
                    <a:pt x="3133" y="3675"/>
                    <a:pt x="3536" y="3437"/>
                  </a:cubicBezTo>
                  <a:cubicBezTo>
                    <a:pt x="4303" y="3003"/>
                    <a:pt x="4937" y="2069"/>
                    <a:pt x="4503" y="1202"/>
                  </a:cubicBezTo>
                  <a:cubicBezTo>
                    <a:pt x="4188" y="508"/>
                    <a:pt x="3485" y="232"/>
                    <a:pt x="2761" y="232"/>
                  </a:cubicBezTo>
                  <a:cubicBezTo>
                    <a:pt x="2719" y="232"/>
                    <a:pt x="2677" y="232"/>
                    <a:pt x="2635" y="234"/>
                  </a:cubicBezTo>
                  <a:cubicBezTo>
                    <a:pt x="2669" y="134"/>
                    <a:pt x="2602" y="1"/>
                    <a:pt x="2502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6502925" y="3095446"/>
              <a:ext cx="90483" cy="72808"/>
            </a:xfrm>
            <a:custGeom>
              <a:rect b="b" l="l" r="r" t="t"/>
              <a:pathLst>
                <a:path extrusionOk="0" h="3625" w="4505">
                  <a:moveTo>
                    <a:pt x="2449" y="668"/>
                  </a:moveTo>
                  <a:cubicBezTo>
                    <a:pt x="2761" y="668"/>
                    <a:pt x="3070" y="760"/>
                    <a:pt x="3303" y="977"/>
                  </a:cubicBezTo>
                  <a:cubicBezTo>
                    <a:pt x="3704" y="1344"/>
                    <a:pt x="3837" y="1978"/>
                    <a:pt x="3503" y="2445"/>
                  </a:cubicBezTo>
                  <a:cubicBezTo>
                    <a:pt x="3192" y="2808"/>
                    <a:pt x="2679" y="2990"/>
                    <a:pt x="2200" y="2990"/>
                  </a:cubicBezTo>
                  <a:cubicBezTo>
                    <a:pt x="2063" y="2990"/>
                    <a:pt x="1928" y="2975"/>
                    <a:pt x="1802" y="2945"/>
                  </a:cubicBezTo>
                  <a:cubicBezTo>
                    <a:pt x="1202" y="2812"/>
                    <a:pt x="668" y="2311"/>
                    <a:pt x="735" y="1644"/>
                  </a:cubicBezTo>
                  <a:cubicBezTo>
                    <a:pt x="768" y="1311"/>
                    <a:pt x="968" y="1077"/>
                    <a:pt x="1202" y="877"/>
                  </a:cubicBezTo>
                  <a:cubicBezTo>
                    <a:pt x="1264" y="918"/>
                    <a:pt x="1338" y="947"/>
                    <a:pt x="1418" y="947"/>
                  </a:cubicBezTo>
                  <a:cubicBezTo>
                    <a:pt x="1467" y="947"/>
                    <a:pt x="1518" y="936"/>
                    <a:pt x="1569" y="910"/>
                  </a:cubicBezTo>
                  <a:cubicBezTo>
                    <a:pt x="1819" y="760"/>
                    <a:pt x="2136" y="668"/>
                    <a:pt x="2449" y="668"/>
                  </a:cubicBezTo>
                  <a:close/>
                  <a:moveTo>
                    <a:pt x="2438" y="1"/>
                  </a:moveTo>
                  <a:cubicBezTo>
                    <a:pt x="2022" y="1"/>
                    <a:pt x="1599" y="119"/>
                    <a:pt x="1235" y="343"/>
                  </a:cubicBezTo>
                  <a:cubicBezTo>
                    <a:pt x="1202" y="343"/>
                    <a:pt x="1168" y="377"/>
                    <a:pt x="1168" y="410"/>
                  </a:cubicBezTo>
                  <a:cubicBezTo>
                    <a:pt x="735" y="610"/>
                    <a:pt x="401" y="910"/>
                    <a:pt x="268" y="1411"/>
                  </a:cubicBezTo>
                  <a:cubicBezTo>
                    <a:pt x="1" y="2278"/>
                    <a:pt x="568" y="3179"/>
                    <a:pt x="1369" y="3479"/>
                  </a:cubicBezTo>
                  <a:cubicBezTo>
                    <a:pt x="1629" y="3576"/>
                    <a:pt x="1914" y="3625"/>
                    <a:pt x="2202" y="3625"/>
                  </a:cubicBezTo>
                  <a:cubicBezTo>
                    <a:pt x="2799" y="3625"/>
                    <a:pt x="3409" y="3417"/>
                    <a:pt x="3837" y="3012"/>
                  </a:cubicBezTo>
                  <a:cubicBezTo>
                    <a:pt x="4504" y="2378"/>
                    <a:pt x="4471" y="1377"/>
                    <a:pt x="3937" y="710"/>
                  </a:cubicBezTo>
                  <a:cubicBezTo>
                    <a:pt x="3569" y="226"/>
                    <a:pt x="3011" y="1"/>
                    <a:pt x="2438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6113677" y="3105749"/>
              <a:ext cx="102534" cy="81425"/>
            </a:xfrm>
            <a:custGeom>
              <a:rect b="b" l="l" r="r" t="t"/>
              <a:pathLst>
                <a:path extrusionOk="0" h="4054" w="5105">
                  <a:moveTo>
                    <a:pt x="2135" y="731"/>
                  </a:moveTo>
                  <a:cubicBezTo>
                    <a:pt x="2669" y="831"/>
                    <a:pt x="3236" y="831"/>
                    <a:pt x="3670" y="1131"/>
                  </a:cubicBezTo>
                  <a:cubicBezTo>
                    <a:pt x="4170" y="1431"/>
                    <a:pt x="4270" y="2032"/>
                    <a:pt x="4037" y="2566"/>
                  </a:cubicBezTo>
                  <a:lnTo>
                    <a:pt x="4003" y="2566"/>
                  </a:lnTo>
                  <a:cubicBezTo>
                    <a:pt x="3736" y="3100"/>
                    <a:pt x="3204" y="3344"/>
                    <a:pt x="2644" y="3344"/>
                  </a:cubicBezTo>
                  <a:cubicBezTo>
                    <a:pt x="2575" y="3344"/>
                    <a:pt x="2505" y="3340"/>
                    <a:pt x="2436" y="3333"/>
                  </a:cubicBezTo>
                  <a:cubicBezTo>
                    <a:pt x="1868" y="3233"/>
                    <a:pt x="868" y="2766"/>
                    <a:pt x="1001" y="2065"/>
                  </a:cubicBezTo>
                  <a:cubicBezTo>
                    <a:pt x="1035" y="1665"/>
                    <a:pt x="1335" y="1298"/>
                    <a:pt x="1635" y="1064"/>
                  </a:cubicBezTo>
                  <a:cubicBezTo>
                    <a:pt x="1802" y="931"/>
                    <a:pt x="1969" y="798"/>
                    <a:pt x="2135" y="731"/>
                  </a:cubicBezTo>
                  <a:close/>
                  <a:moveTo>
                    <a:pt x="2543" y="1"/>
                  </a:moveTo>
                  <a:cubicBezTo>
                    <a:pt x="2299" y="1"/>
                    <a:pt x="2056" y="36"/>
                    <a:pt x="1835" y="130"/>
                  </a:cubicBezTo>
                  <a:cubicBezTo>
                    <a:pt x="1768" y="164"/>
                    <a:pt x="1702" y="231"/>
                    <a:pt x="1668" y="331"/>
                  </a:cubicBezTo>
                  <a:cubicBezTo>
                    <a:pt x="1101" y="597"/>
                    <a:pt x="668" y="1031"/>
                    <a:pt x="434" y="1632"/>
                  </a:cubicBezTo>
                  <a:cubicBezTo>
                    <a:pt x="0" y="2666"/>
                    <a:pt x="868" y="3533"/>
                    <a:pt x="1768" y="3866"/>
                  </a:cubicBezTo>
                  <a:cubicBezTo>
                    <a:pt x="2072" y="3990"/>
                    <a:pt x="2397" y="4053"/>
                    <a:pt x="2721" y="4053"/>
                  </a:cubicBezTo>
                  <a:cubicBezTo>
                    <a:pt x="3357" y="4053"/>
                    <a:pt x="3983" y="3808"/>
                    <a:pt x="4404" y="3299"/>
                  </a:cubicBezTo>
                  <a:cubicBezTo>
                    <a:pt x="4971" y="2599"/>
                    <a:pt x="5104" y="1565"/>
                    <a:pt x="4504" y="831"/>
                  </a:cubicBezTo>
                  <a:cubicBezTo>
                    <a:pt x="4237" y="464"/>
                    <a:pt x="3803" y="231"/>
                    <a:pt x="3336" y="97"/>
                  </a:cubicBezTo>
                  <a:cubicBezTo>
                    <a:pt x="3090" y="44"/>
                    <a:pt x="2816" y="1"/>
                    <a:pt x="2543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5741844" y="3106954"/>
              <a:ext cx="82429" cy="71000"/>
            </a:xfrm>
            <a:custGeom>
              <a:rect b="b" l="l" r="r" t="t"/>
              <a:pathLst>
                <a:path extrusionOk="0" h="3535" w="4104">
                  <a:moveTo>
                    <a:pt x="2624" y="607"/>
                  </a:moveTo>
                  <a:cubicBezTo>
                    <a:pt x="2810" y="607"/>
                    <a:pt x="2979" y="669"/>
                    <a:pt x="3102" y="838"/>
                  </a:cubicBezTo>
                  <a:cubicBezTo>
                    <a:pt x="3436" y="1238"/>
                    <a:pt x="3269" y="1872"/>
                    <a:pt x="2969" y="2239"/>
                  </a:cubicBezTo>
                  <a:cubicBezTo>
                    <a:pt x="2635" y="2706"/>
                    <a:pt x="2035" y="2973"/>
                    <a:pt x="1501" y="2973"/>
                  </a:cubicBezTo>
                  <a:cubicBezTo>
                    <a:pt x="1234" y="2939"/>
                    <a:pt x="968" y="2872"/>
                    <a:pt x="801" y="2706"/>
                  </a:cubicBezTo>
                  <a:cubicBezTo>
                    <a:pt x="601" y="2472"/>
                    <a:pt x="567" y="2139"/>
                    <a:pt x="634" y="1872"/>
                  </a:cubicBezTo>
                  <a:cubicBezTo>
                    <a:pt x="701" y="1505"/>
                    <a:pt x="934" y="1171"/>
                    <a:pt x="1234" y="938"/>
                  </a:cubicBezTo>
                  <a:cubicBezTo>
                    <a:pt x="1278" y="1003"/>
                    <a:pt x="1350" y="1054"/>
                    <a:pt x="1422" y="1054"/>
                  </a:cubicBezTo>
                  <a:cubicBezTo>
                    <a:pt x="1461" y="1054"/>
                    <a:pt x="1500" y="1039"/>
                    <a:pt x="1535" y="1004"/>
                  </a:cubicBezTo>
                  <a:cubicBezTo>
                    <a:pt x="1822" y="850"/>
                    <a:pt x="2257" y="607"/>
                    <a:pt x="2624" y="607"/>
                  </a:cubicBezTo>
                  <a:close/>
                  <a:moveTo>
                    <a:pt x="2651" y="1"/>
                  </a:moveTo>
                  <a:cubicBezTo>
                    <a:pt x="2624" y="1"/>
                    <a:pt x="2596" y="2"/>
                    <a:pt x="2569" y="4"/>
                  </a:cubicBezTo>
                  <a:cubicBezTo>
                    <a:pt x="2235" y="37"/>
                    <a:pt x="1935" y="171"/>
                    <a:pt x="1701" y="337"/>
                  </a:cubicBezTo>
                  <a:cubicBezTo>
                    <a:pt x="1034" y="437"/>
                    <a:pt x="467" y="871"/>
                    <a:pt x="200" y="1538"/>
                  </a:cubicBezTo>
                  <a:cubicBezTo>
                    <a:pt x="34" y="1938"/>
                    <a:pt x="0" y="2439"/>
                    <a:pt x="200" y="2839"/>
                  </a:cubicBezTo>
                  <a:cubicBezTo>
                    <a:pt x="401" y="3173"/>
                    <a:pt x="734" y="3406"/>
                    <a:pt x="1101" y="3473"/>
                  </a:cubicBezTo>
                  <a:cubicBezTo>
                    <a:pt x="1262" y="3515"/>
                    <a:pt x="1428" y="3535"/>
                    <a:pt x="1594" y="3535"/>
                  </a:cubicBezTo>
                  <a:cubicBezTo>
                    <a:pt x="2218" y="3535"/>
                    <a:pt x="2848" y="3254"/>
                    <a:pt x="3269" y="2806"/>
                  </a:cubicBezTo>
                  <a:cubicBezTo>
                    <a:pt x="3836" y="2239"/>
                    <a:pt x="4103" y="1338"/>
                    <a:pt x="3703" y="604"/>
                  </a:cubicBezTo>
                  <a:cubicBezTo>
                    <a:pt x="3484" y="229"/>
                    <a:pt x="3061" y="1"/>
                    <a:pt x="2651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8076705" y="2493980"/>
              <a:ext cx="77066" cy="71784"/>
            </a:xfrm>
            <a:custGeom>
              <a:rect b="b" l="l" r="r" t="t"/>
              <a:pathLst>
                <a:path extrusionOk="0" h="3574" w="3837">
                  <a:moveTo>
                    <a:pt x="1702" y="468"/>
                  </a:moveTo>
                  <a:lnTo>
                    <a:pt x="1702" y="501"/>
                  </a:lnTo>
                  <a:cubicBezTo>
                    <a:pt x="1731" y="646"/>
                    <a:pt x="1887" y="741"/>
                    <a:pt x="2037" y="741"/>
                  </a:cubicBezTo>
                  <a:cubicBezTo>
                    <a:pt x="2059" y="741"/>
                    <a:pt x="2081" y="739"/>
                    <a:pt x="2102" y="735"/>
                  </a:cubicBezTo>
                  <a:cubicBezTo>
                    <a:pt x="2193" y="701"/>
                    <a:pt x="2282" y="685"/>
                    <a:pt x="2367" y="685"/>
                  </a:cubicBezTo>
                  <a:cubicBezTo>
                    <a:pt x="2784" y="685"/>
                    <a:pt x="3120" y="1059"/>
                    <a:pt x="3203" y="1502"/>
                  </a:cubicBezTo>
                  <a:cubicBezTo>
                    <a:pt x="3270" y="2069"/>
                    <a:pt x="2936" y="2569"/>
                    <a:pt x="2503" y="2836"/>
                  </a:cubicBezTo>
                  <a:cubicBezTo>
                    <a:pt x="2298" y="2962"/>
                    <a:pt x="2063" y="3029"/>
                    <a:pt x="1834" y="3029"/>
                  </a:cubicBezTo>
                  <a:cubicBezTo>
                    <a:pt x="1578" y="3029"/>
                    <a:pt x="1329" y="2946"/>
                    <a:pt x="1135" y="2770"/>
                  </a:cubicBezTo>
                  <a:cubicBezTo>
                    <a:pt x="768" y="2469"/>
                    <a:pt x="535" y="1936"/>
                    <a:pt x="701" y="1435"/>
                  </a:cubicBezTo>
                  <a:cubicBezTo>
                    <a:pt x="835" y="1168"/>
                    <a:pt x="1035" y="935"/>
                    <a:pt x="1302" y="735"/>
                  </a:cubicBezTo>
                  <a:cubicBezTo>
                    <a:pt x="1435" y="635"/>
                    <a:pt x="1569" y="568"/>
                    <a:pt x="1702" y="468"/>
                  </a:cubicBezTo>
                  <a:close/>
                  <a:moveTo>
                    <a:pt x="2069" y="1"/>
                  </a:moveTo>
                  <a:cubicBezTo>
                    <a:pt x="1369" y="201"/>
                    <a:pt x="635" y="501"/>
                    <a:pt x="301" y="1202"/>
                  </a:cubicBezTo>
                  <a:cubicBezTo>
                    <a:pt x="1" y="1836"/>
                    <a:pt x="201" y="2603"/>
                    <a:pt x="701" y="3103"/>
                  </a:cubicBezTo>
                  <a:cubicBezTo>
                    <a:pt x="1020" y="3422"/>
                    <a:pt x="1434" y="3574"/>
                    <a:pt x="1857" y="3574"/>
                  </a:cubicBezTo>
                  <a:cubicBezTo>
                    <a:pt x="2143" y="3574"/>
                    <a:pt x="2434" y="3504"/>
                    <a:pt x="2703" y="3370"/>
                  </a:cubicBezTo>
                  <a:cubicBezTo>
                    <a:pt x="3403" y="3036"/>
                    <a:pt x="3837" y="2303"/>
                    <a:pt x="3804" y="1502"/>
                  </a:cubicBezTo>
                  <a:cubicBezTo>
                    <a:pt x="3804" y="1002"/>
                    <a:pt x="3570" y="568"/>
                    <a:pt x="3170" y="268"/>
                  </a:cubicBezTo>
                  <a:cubicBezTo>
                    <a:pt x="2959" y="109"/>
                    <a:pt x="2685" y="14"/>
                    <a:pt x="2398" y="14"/>
                  </a:cubicBezTo>
                  <a:cubicBezTo>
                    <a:pt x="2322" y="14"/>
                    <a:pt x="2246" y="20"/>
                    <a:pt x="2169" y="34"/>
                  </a:cubicBezTo>
                  <a:cubicBezTo>
                    <a:pt x="2136" y="1"/>
                    <a:pt x="2102" y="1"/>
                    <a:pt x="2069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7283468" y="2491670"/>
              <a:ext cx="96488" cy="76202"/>
            </a:xfrm>
            <a:custGeom>
              <a:rect b="b" l="l" r="r" t="t"/>
              <a:pathLst>
                <a:path extrusionOk="0" h="3794" w="4804">
                  <a:moveTo>
                    <a:pt x="1868" y="449"/>
                  </a:moveTo>
                  <a:lnTo>
                    <a:pt x="1868" y="449"/>
                  </a:lnTo>
                  <a:cubicBezTo>
                    <a:pt x="1787" y="639"/>
                    <a:pt x="1926" y="895"/>
                    <a:pt x="2123" y="895"/>
                  </a:cubicBezTo>
                  <a:cubicBezTo>
                    <a:pt x="2169" y="895"/>
                    <a:pt x="2218" y="881"/>
                    <a:pt x="2268" y="850"/>
                  </a:cubicBezTo>
                  <a:cubicBezTo>
                    <a:pt x="2368" y="787"/>
                    <a:pt x="2472" y="762"/>
                    <a:pt x="2576" y="762"/>
                  </a:cubicBezTo>
                  <a:cubicBezTo>
                    <a:pt x="2750" y="762"/>
                    <a:pt x="2923" y="833"/>
                    <a:pt x="3069" y="916"/>
                  </a:cubicBezTo>
                  <a:cubicBezTo>
                    <a:pt x="3336" y="1083"/>
                    <a:pt x="3603" y="1350"/>
                    <a:pt x="3803" y="1617"/>
                  </a:cubicBezTo>
                  <a:cubicBezTo>
                    <a:pt x="4203" y="2117"/>
                    <a:pt x="3703" y="2718"/>
                    <a:pt x="3269" y="2985"/>
                  </a:cubicBezTo>
                  <a:lnTo>
                    <a:pt x="3236" y="2985"/>
                  </a:lnTo>
                  <a:cubicBezTo>
                    <a:pt x="2951" y="3138"/>
                    <a:pt x="2608" y="3219"/>
                    <a:pt x="2275" y="3219"/>
                  </a:cubicBezTo>
                  <a:cubicBezTo>
                    <a:pt x="2100" y="3219"/>
                    <a:pt x="1928" y="3197"/>
                    <a:pt x="1768" y="3151"/>
                  </a:cubicBezTo>
                  <a:cubicBezTo>
                    <a:pt x="1234" y="3018"/>
                    <a:pt x="634" y="2584"/>
                    <a:pt x="600" y="1984"/>
                  </a:cubicBezTo>
                  <a:cubicBezTo>
                    <a:pt x="600" y="1217"/>
                    <a:pt x="1234" y="716"/>
                    <a:pt x="1868" y="449"/>
                  </a:cubicBezTo>
                  <a:close/>
                  <a:moveTo>
                    <a:pt x="1919" y="1"/>
                  </a:moveTo>
                  <a:cubicBezTo>
                    <a:pt x="1894" y="1"/>
                    <a:pt x="1866" y="5"/>
                    <a:pt x="1835" y="16"/>
                  </a:cubicBezTo>
                  <a:cubicBezTo>
                    <a:pt x="1067" y="316"/>
                    <a:pt x="267" y="850"/>
                    <a:pt x="133" y="1750"/>
                  </a:cubicBezTo>
                  <a:cubicBezTo>
                    <a:pt x="0" y="2618"/>
                    <a:pt x="634" y="3285"/>
                    <a:pt x="1368" y="3618"/>
                  </a:cubicBezTo>
                  <a:cubicBezTo>
                    <a:pt x="1657" y="3734"/>
                    <a:pt x="1978" y="3793"/>
                    <a:pt x="2301" y="3793"/>
                  </a:cubicBezTo>
                  <a:cubicBezTo>
                    <a:pt x="2721" y="3793"/>
                    <a:pt x="3144" y="3693"/>
                    <a:pt x="3503" y="3485"/>
                  </a:cubicBezTo>
                  <a:cubicBezTo>
                    <a:pt x="4203" y="3118"/>
                    <a:pt x="4803" y="2251"/>
                    <a:pt x="4403" y="1450"/>
                  </a:cubicBezTo>
                  <a:cubicBezTo>
                    <a:pt x="4270" y="1217"/>
                    <a:pt x="4103" y="1050"/>
                    <a:pt x="3903" y="850"/>
                  </a:cubicBezTo>
                  <a:cubicBezTo>
                    <a:pt x="3736" y="683"/>
                    <a:pt x="3569" y="550"/>
                    <a:pt x="3369" y="416"/>
                  </a:cubicBezTo>
                  <a:cubicBezTo>
                    <a:pt x="3135" y="246"/>
                    <a:pt x="2847" y="144"/>
                    <a:pt x="2557" y="144"/>
                  </a:cubicBezTo>
                  <a:cubicBezTo>
                    <a:pt x="2391" y="144"/>
                    <a:pt x="2225" y="177"/>
                    <a:pt x="2068" y="249"/>
                  </a:cubicBezTo>
                  <a:cubicBezTo>
                    <a:pt x="2096" y="137"/>
                    <a:pt x="2053" y="1"/>
                    <a:pt x="1919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6884158" y="2491309"/>
              <a:ext cx="99180" cy="76966"/>
            </a:xfrm>
            <a:custGeom>
              <a:rect b="b" l="l" r="r" t="t"/>
              <a:pathLst>
                <a:path extrusionOk="0" h="3832" w="4938">
                  <a:moveTo>
                    <a:pt x="1535" y="768"/>
                  </a:moveTo>
                  <a:cubicBezTo>
                    <a:pt x="1568" y="834"/>
                    <a:pt x="1635" y="901"/>
                    <a:pt x="1768" y="901"/>
                  </a:cubicBezTo>
                  <a:cubicBezTo>
                    <a:pt x="2015" y="901"/>
                    <a:pt x="2285" y="878"/>
                    <a:pt x="2553" y="878"/>
                  </a:cubicBezTo>
                  <a:cubicBezTo>
                    <a:pt x="3007" y="878"/>
                    <a:pt x="3455" y="944"/>
                    <a:pt x="3770" y="1301"/>
                  </a:cubicBezTo>
                  <a:cubicBezTo>
                    <a:pt x="4237" y="1768"/>
                    <a:pt x="3870" y="2436"/>
                    <a:pt x="3403" y="2769"/>
                  </a:cubicBezTo>
                  <a:cubicBezTo>
                    <a:pt x="3048" y="3052"/>
                    <a:pt x="2561" y="3235"/>
                    <a:pt x="2081" y="3235"/>
                  </a:cubicBezTo>
                  <a:cubicBezTo>
                    <a:pt x="1883" y="3235"/>
                    <a:pt x="1686" y="3204"/>
                    <a:pt x="1501" y="3136"/>
                  </a:cubicBezTo>
                  <a:cubicBezTo>
                    <a:pt x="968" y="2903"/>
                    <a:pt x="601" y="2269"/>
                    <a:pt x="801" y="1702"/>
                  </a:cubicBezTo>
                  <a:cubicBezTo>
                    <a:pt x="934" y="1335"/>
                    <a:pt x="1201" y="1001"/>
                    <a:pt x="1535" y="768"/>
                  </a:cubicBezTo>
                  <a:close/>
                  <a:moveTo>
                    <a:pt x="2502" y="0"/>
                  </a:moveTo>
                  <a:cubicBezTo>
                    <a:pt x="1635" y="101"/>
                    <a:pt x="801" y="568"/>
                    <a:pt x="400" y="1335"/>
                  </a:cubicBezTo>
                  <a:cubicBezTo>
                    <a:pt x="0" y="2102"/>
                    <a:pt x="334" y="3003"/>
                    <a:pt x="1001" y="3470"/>
                  </a:cubicBezTo>
                  <a:cubicBezTo>
                    <a:pt x="1332" y="3725"/>
                    <a:pt x="1731" y="3832"/>
                    <a:pt x="2136" y="3832"/>
                  </a:cubicBezTo>
                  <a:cubicBezTo>
                    <a:pt x="2630" y="3832"/>
                    <a:pt x="3133" y="3674"/>
                    <a:pt x="3536" y="3436"/>
                  </a:cubicBezTo>
                  <a:cubicBezTo>
                    <a:pt x="4303" y="3003"/>
                    <a:pt x="4937" y="2069"/>
                    <a:pt x="4503" y="1201"/>
                  </a:cubicBezTo>
                  <a:cubicBezTo>
                    <a:pt x="4188" y="508"/>
                    <a:pt x="3485" y="231"/>
                    <a:pt x="2761" y="231"/>
                  </a:cubicBezTo>
                  <a:cubicBezTo>
                    <a:pt x="2719" y="231"/>
                    <a:pt x="2677" y="232"/>
                    <a:pt x="2635" y="234"/>
                  </a:cubicBezTo>
                  <a:cubicBezTo>
                    <a:pt x="2669" y="134"/>
                    <a:pt x="2602" y="0"/>
                    <a:pt x="2502" y="0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6502925" y="2493418"/>
              <a:ext cx="90483" cy="72828"/>
            </a:xfrm>
            <a:custGeom>
              <a:rect b="b" l="l" r="r" t="t"/>
              <a:pathLst>
                <a:path extrusionOk="0" h="3626" w="4505">
                  <a:moveTo>
                    <a:pt x="2426" y="683"/>
                  </a:moveTo>
                  <a:cubicBezTo>
                    <a:pt x="2746" y="683"/>
                    <a:pt x="3064" y="774"/>
                    <a:pt x="3303" y="996"/>
                  </a:cubicBezTo>
                  <a:cubicBezTo>
                    <a:pt x="3704" y="1363"/>
                    <a:pt x="3837" y="1997"/>
                    <a:pt x="3503" y="2431"/>
                  </a:cubicBezTo>
                  <a:cubicBezTo>
                    <a:pt x="3185" y="2802"/>
                    <a:pt x="2655" y="3005"/>
                    <a:pt x="2166" y="3005"/>
                  </a:cubicBezTo>
                  <a:cubicBezTo>
                    <a:pt x="2041" y="3005"/>
                    <a:pt x="1918" y="2992"/>
                    <a:pt x="1802" y="2964"/>
                  </a:cubicBezTo>
                  <a:cubicBezTo>
                    <a:pt x="1202" y="2798"/>
                    <a:pt x="668" y="2297"/>
                    <a:pt x="735" y="1663"/>
                  </a:cubicBezTo>
                  <a:cubicBezTo>
                    <a:pt x="768" y="1330"/>
                    <a:pt x="968" y="1063"/>
                    <a:pt x="1202" y="863"/>
                  </a:cubicBezTo>
                  <a:cubicBezTo>
                    <a:pt x="1260" y="921"/>
                    <a:pt x="1329" y="957"/>
                    <a:pt x="1404" y="957"/>
                  </a:cubicBezTo>
                  <a:cubicBezTo>
                    <a:pt x="1457" y="957"/>
                    <a:pt x="1513" y="938"/>
                    <a:pt x="1569" y="896"/>
                  </a:cubicBezTo>
                  <a:cubicBezTo>
                    <a:pt x="1813" y="766"/>
                    <a:pt x="2121" y="683"/>
                    <a:pt x="2426" y="683"/>
                  </a:cubicBezTo>
                  <a:close/>
                  <a:moveTo>
                    <a:pt x="2449" y="1"/>
                  </a:moveTo>
                  <a:cubicBezTo>
                    <a:pt x="2030" y="1"/>
                    <a:pt x="1603" y="117"/>
                    <a:pt x="1235" y="329"/>
                  </a:cubicBezTo>
                  <a:cubicBezTo>
                    <a:pt x="1202" y="362"/>
                    <a:pt x="1168" y="362"/>
                    <a:pt x="1168" y="396"/>
                  </a:cubicBezTo>
                  <a:cubicBezTo>
                    <a:pt x="735" y="596"/>
                    <a:pt x="401" y="896"/>
                    <a:pt x="268" y="1397"/>
                  </a:cubicBezTo>
                  <a:cubicBezTo>
                    <a:pt x="1" y="2264"/>
                    <a:pt x="568" y="3164"/>
                    <a:pt x="1369" y="3465"/>
                  </a:cubicBezTo>
                  <a:cubicBezTo>
                    <a:pt x="1629" y="3573"/>
                    <a:pt x="1915" y="3625"/>
                    <a:pt x="2203" y="3625"/>
                  </a:cubicBezTo>
                  <a:cubicBezTo>
                    <a:pt x="2800" y="3625"/>
                    <a:pt x="3410" y="3402"/>
                    <a:pt x="3837" y="2998"/>
                  </a:cubicBezTo>
                  <a:cubicBezTo>
                    <a:pt x="4504" y="2397"/>
                    <a:pt x="4471" y="1397"/>
                    <a:pt x="3937" y="696"/>
                  </a:cubicBezTo>
                  <a:cubicBezTo>
                    <a:pt x="3572" y="216"/>
                    <a:pt x="3019" y="1"/>
                    <a:pt x="2449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6113677" y="2489039"/>
              <a:ext cx="102534" cy="81425"/>
            </a:xfrm>
            <a:custGeom>
              <a:rect b="b" l="l" r="r" t="t"/>
              <a:pathLst>
                <a:path extrusionOk="0" h="4054" w="5105">
                  <a:moveTo>
                    <a:pt x="2135" y="714"/>
                  </a:moveTo>
                  <a:cubicBezTo>
                    <a:pt x="2669" y="814"/>
                    <a:pt x="3236" y="814"/>
                    <a:pt x="3670" y="1114"/>
                  </a:cubicBezTo>
                  <a:cubicBezTo>
                    <a:pt x="4170" y="1414"/>
                    <a:pt x="4270" y="2048"/>
                    <a:pt x="4037" y="2549"/>
                  </a:cubicBezTo>
                  <a:lnTo>
                    <a:pt x="4003" y="2549"/>
                  </a:lnTo>
                  <a:cubicBezTo>
                    <a:pt x="3744" y="3067"/>
                    <a:pt x="3237" y="3336"/>
                    <a:pt x="2696" y="3336"/>
                  </a:cubicBezTo>
                  <a:cubicBezTo>
                    <a:pt x="2609" y="3336"/>
                    <a:pt x="2522" y="3329"/>
                    <a:pt x="2436" y="3316"/>
                  </a:cubicBezTo>
                  <a:cubicBezTo>
                    <a:pt x="1868" y="3216"/>
                    <a:pt x="868" y="2782"/>
                    <a:pt x="1001" y="2048"/>
                  </a:cubicBezTo>
                  <a:cubicBezTo>
                    <a:pt x="1035" y="1681"/>
                    <a:pt x="1335" y="1314"/>
                    <a:pt x="1635" y="1047"/>
                  </a:cubicBezTo>
                  <a:cubicBezTo>
                    <a:pt x="1802" y="914"/>
                    <a:pt x="1969" y="814"/>
                    <a:pt x="2135" y="714"/>
                  </a:cubicBezTo>
                  <a:close/>
                  <a:moveTo>
                    <a:pt x="2543" y="1"/>
                  </a:moveTo>
                  <a:cubicBezTo>
                    <a:pt x="2299" y="1"/>
                    <a:pt x="2056" y="35"/>
                    <a:pt x="1835" y="113"/>
                  </a:cubicBezTo>
                  <a:cubicBezTo>
                    <a:pt x="1768" y="180"/>
                    <a:pt x="1702" y="247"/>
                    <a:pt x="1668" y="314"/>
                  </a:cubicBezTo>
                  <a:cubicBezTo>
                    <a:pt x="1101" y="580"/>
                    <a:pt x="668" y="1047"/>
                    <a:pt x="434" y="1615"/>
                  </a:cubicBezTo>
                  <a:cubicBezTo>
                    <a:pt x="0" y="2682"/>
                    <a:pt x="868" y="3516"/>
                    <a:pt x="1768" y="3883"/>
                  </a:cubicBezTo>
                  <a:cubicBezTo>
                    <a:pt x="2069" y="3994"/>
                    <a:pt x="2391" y="4053"/>
                    <a:pt x="2711" y="4053"/>
                  </a:cubicBezTo>
                  <a:cubicBezTo>
                    <a:pt x="3351" y="4053"/>
                    <a:pt x="3981" y="3816"/>
                    <a:pt x="4404" y="3282"/>
                  </a:cubicBezTo>
                  <a:cubicBezTo>
                    <a:pt x="4971" y="2582"/>
                    <a:pt x="5104" y="1581"/>
                    <a:pt x="4504" y="847"/>
                  </a:cubicBezTo>
                  <a:cubicBezTo>
                    <a:pt x="4237" y="480"/>
                    <a:pt x="3803" y="214"/>
                    <a:pt x="3336" y="113"/>
                  </a:cubicBezTo>
                  <a:cubicBezTo>
                    <a:pt x="3090" y="43"/>
                    <a:pt x="2816" y="1"/>
                    <a:pt x="2543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5741844" y="2494603"/>
              <a:ext cx="82429" cy="70679"/>
            </a:xfrm>
            <a:custGeom>
              <a:rect b="b" l="l" r="r" t="t"/>
              <a:pathLst>
                <a:path extrusionOk="0" h="3519" w="4104">
                  <a:moveTo>
                    <a:pt x="2629" y="589"/>
                  </a:moveTo>
                  <a:cubicBezTo>
                    <a:pt x="2813" y="589"/>
                    <a:pt x="2980" y="648"/>
                    <a:pt x="3102" y="804"/>
                  </a:cubicBezTo>
                  <a:cubicBezTo>
                    <a:pt x="3436" y="1237"/>
                    <a:pt x="3269" y="1871"/>
                    <a:pt x="2969" y="2238"/>
                  </a:cubicBezTo>
                  <a:cubicBezTo>
                    <a:pt x="2635" y="2672"/>
                    <a:pt x="2035" y="2939"/>
                    <a:pt x="1501" y="2939"/>
                  </a:cubicBezTo>
                  <a:cubicBezTo>
                    <a:pt x="1234" y="2939"/>
                    <a:pt x="968" y="2872"/>
                    <a:pt x="801" y="2672"/>
                  </a:cubicBezTo>
                  <a:cubicBezTo>
                    <a:pt x="601" y="2472"/>
                    <a:pt x="567" y="2138"/>
                    <a:pt x="634" y="1871"/>
                  </a:cubicBezTo>
                  <a:cubicBezTo>
                    <a:pt x="701" y="1504"/>
                    <a:pt x="934" y="1171"/>
                    <a:pt x="1234" y="904"/>
                  </a:cubicBezTo>
                  <a:cubicBezTo>
                    <a:pt x="1283" y="976"/>
                    <a:pt x="1365" y="1031"/>
                    <a:pt x="1445" y="1031"/>
                  </a:cubicBezTo>
                  <a:cubicBezTo>
                    <a:pt x="1476" y="1031"/>
                    <a:pt x="1507" y="1023"/>
                    <a:pt x="1535" y="1004"/>
                  </a:cubicBezTo>
                  <a:cubicBezTo>
                    <a:pt x="1824" y="826"/>
                    <a:pt x="2261" y="589"/>
                    <a:pt x="2629" y="589"/>
                  </a:cubicBezTo>
                  <a:close/>
                  <a:moveTo>
                    <a:pt x="2651" y="0"/>
                  </a:moveTo>
                  <a:cubicBezTo>
                    <a:pt x="2624" y="0"/>
                    <a:pt x="2596" y="1"/>
                    <a:pt x="2569" y="3"/>
                  </a:cubicBezTo>
                  <a:cubicBezTo>
                    <a:pt x="2235" y="3"/>
                    <a:pt x="1935" y="137"/>
                    <a:pt x="1701" y="303"/>
                  </a:cubicBezTo>
                  <a:cubicBezTo>
                    <a:pt x="1034" y="404"/>
                    <a:pt x="467" y="837"/>
                    <a:pt x="200" y="1504"/>
                  </a:cubicBezTo>
                  <a:cubicBezTo>
                    <a:pt x="34" y="1905"/>
                    <a:pt x="0" y="2405"/>
                    <a:pt x="200" y="2805"/>
                  </a:cubicBezTo>
                  <a:cubicBezTo>
                    <a:pt x="401" y="3139"/>
                    <a:pt x="734" y="3372"/>
                    <a:pt x="1101" y="3472"/>
                  </a:cubicBezTo>
                  <a:cubicBezTo>
                    <a:pt x="1244" y="3503"/>
                    <a:pt x="1390" y="3518"/>
                    <a:pt x="1537" y="3518"/>
                  </a:cubicBezTo>
                  <a:cubicBezTo>
                    <a:pt x="2179" y="3518"/>
                    <a:pt x="2835" y="3233"/>
                    <a:pt x="3269" y="2772"/>
                  </a:cubicBezTo>
                  <a:cubicBezTo>
                    <a:pt x="3836" y="2238"/>
                    <a:pt x="4103" y="1304"/>
                    <a:pt x="3703" y="604"/>
                  </a:cubicBezTo>
                  <a:cubicBezTo>
                    <a:pt x="3484" y="229"/>
                    <a:pt x="3061" y="0"/>
                    <a:pt x="2651" y="0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7676732" y="2497334"/>
              <a:ext cx="66361" cy="64955"/>
            </a:xfrm>
            <a:custGeom>
              <a:rect b="b" l="l" r="r" t="t"/>
              <a:pathLst>
                <a:path extrusionOk="0" h="3234" w="3304">
                  <a:moveTo>
                    <a:pt x="1302" y="434"/>
                  </a:moveTo>
                  <a:cubicBezTo>
                    <a:pt x="1335" y="468"/>
                    <a:pt x="1368" y="501"/>
                    <a:pt x="1435" y="501"/>
                  </a:cubicBezTo>
                  <a:cubicBezTo>
                    <a:pt x="1568" y="534"/>
                    <a:pt x="1735" y="568"/>
                    <a:pt x="1902" y="601"/>
                  </a:cubicBezTo>
                  <a:cubicBezTo>
                    <a:pt x="2035" y="601"/>
                    <a:pt x="2169" y="601"/>
                    <a:pt x="2302" y="668"/>
                  </a:cubicBezTo>
                  <a:cubicBezTo>
                    <a:pt x="2536" y="735"/>
                    <a:pt x="2769" y="868"/>
                    <a:pt x="2836" y="1101"/>
                  </a:cubicBezTo>
                  <a:cubicBezTo>
                    <a:pt x="3003" y="1602"/>
                    <a:pt x="2703" y="2202"/>
                    <a:pt x="2336" y="2536"/>
                  </a:cubicBezTo>
                  <a:cubicBezTo>
                    <a:pt x="2092" y="2739"/>
                    <a:pt x="1737" y="2855"/>
                    <a:pt x="1399" y="2855"/>
                  </a:cubicBezTo>
                  <a:cubicBezTo>
                    <a:pt x="1182" y="2855"/>
                    <a:pt x="971" y="2807"/>
                    <a:pt x="801" y="2703"/>
                  </a:cubicBezTo>
                  <a:cubicBezTo>
                    <a:pt x="568" y="2536"/>
                    <a:pt x="501" y="2236"/>
                    <a:pt x="468" y="1969"/>
                  </a:cubicBezTo>
                  <a:cubicBezTo>
                    <a:pt x="434" y="1669"/>
                    <a:pt x="434" y="1368"/>
                    <a:pt x="568" y="1135"/>
                  </a:cubicBezTo>
                  <a:cubicBezTo>
                    <a:pt x="701" y="801"/>
                    <a:pt x="1001" y="568"/>
                    <a:pt x="1302" y="434"/>
                  </a:cubicBezTo>
                  <a:close/>
                  <a:moveTo>
                    <a:pt x="1802" y="1"/>
                  </a:moveTo>
                  <a:cubicBezTo>
                    <a:pt x="1735" y="1"/>
                    <a:pt x="1702" y="1"/>
                    <a:pt x="1635" y="34"/>
                  </a:cubicBezTo>
                  <a:lnTo>
                    <a:pt x="1502" y="34"/>
                  </a:lnTo>
                  <a:cubicBezTo>
                    <a:pt x="1468" y="67"/>
                    <a:pt x="1435" y="67"/>
                    <a:pt x="1402" y="67"/>
                  </a:cubicBezTo>
                  <a:cubicBezTo>
                    <a:pt x="935" y="167"/>
                    <a:pt x="534" y="434"/>
                    <a:pt x="268" y="835"/>
                  </a:cubicBezTo>
                  <a:cubicBezTo>
                    <a:pt x="67" y="1135"/>
                    <a:pt x="1" y="1502"/>
                    <a:pt x="34" y="1869"/>
                  </a:cubicBezTo>
                  <a:cubicBezTo>
                    <a:pt x="67" y="2236"/>
                    <a:pt x="134" y="2669"/>
                    <a:pt x="401" y="2903"/>
                  </a:cubicBezTo>
                  <a:cubicBezTo>
                    <a:pt x="652" y="3138"/>
                    <a:pt x="970" y="3233"/>
                    <a:pt x="1295" y="3233"/>
                  </a:cubicBezTo>
                  <a:cubicBezTo>
                    <a:pt x="1660" y="3233"/>
                    <a:pt x="2035" y="3113"/>
                    <a:pt x="2336" y="2936"/>
                  </a:cubicBezTo>
                  <a:cubicBezTo>
                    <a:pt x="2936" y="2603"/>
                    <a:pt x="3303" y="1935"/>
                    <a:pt x="3270" y="1235"/>
                  </a:cubicBezTo>
                  <a:cubicBezTo>
                    <a:pt x="3270" y="835"/>
                    <a:pt x="3070" y="468"/>
                    <a:pt x="2736" y="268"/>
                  </a:cubicBezTo>
                  <a:lnTo>
                    <a:pt x="2736" y="234"/>
                  </a:lnTo>
                  <a:cubicBezTo>
                    <a:pt x="2536" y="134"/>
                    <a:pt x="2336" y="67"/>
                    <a:pt x="2136" y="34"/>
                  </a:cubicBezTo>
                  <a:cubicBezTo>
                    <a:pt x="2002" y="1"/>
                    <a:pt x="1902" y="1"/>
                    <a:pt x="1802" y="1"/>
                  </a:cubicBezTo>
                  <a:close/>
                </a:path>
              </a:pathLst>
            </a:custGeom>
            <a:solidFill>
              <a:srgbClr val="774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7842895" y="3104865"/>
              <a:ext cx="330981" cy="306316"/>
            </a:xfrm>
            <a:custGeom>
              <a:rect b="b" l="l" r="r" t="t"/>
              <a:pathLst>
                <a:path extrusionOk="0" h="15251" w="16479">
                  <a:moveTo>
                    <a:pt x="2003" y="0"/>
                  </a:moveTo>
                  <a:cubicBezTo>
                    <a:pt x="1457" y="0"/>
                    <a:pt x="981" y="376"/>
                    <a:pt x="734" y="808"/>
                  </a:cubicBezTo>
                  <a:cubicBezTo>
                    <a:pt x="0" y="2109"/>
                    <a:pt x="1001" y="3610"/>
                    <a:pt x="1802" y="4611"/>
                  </a:cubicBezTo>
                  <a:cubicBezTo>
                    <a:pt x="2702" y="5745"/>
                    <a:pt x="3803" y="6712"/>
                    <a:pt x="4770" y="7813"/>
                  </a:cubicBezTo>
                  <a:cubicBezTo>
                    <a:pt x="5804" y="8947"/>
                    <a:pt x="6605" y="10282"/>
                    <a:pt x="7639" y="11416"/>
                  </a:cubicBezTo>
                  <a:cubicBezTo>
                    <a:pt x="8540" y="12417"/>
                    <a:pt x="9607" y="13250"/>
                    <a:pt x="10808" y="13918"/>
                  </a:cubicBezTo>
                  <a:cubicBezTo>
                    <a:pt x="11563" y="14310"/>
                    <a:pt x="13222" y="15251"/>
                    <a:pt x="14247" y="15251"/>
                  </a:cubicBezTo>
                  <a:cubicBezTo>
                    <a:pt x="14353" y="15251"/>
                    <a:pt x="14453" y="15241"/>
                    <a:pt x="14544" y="15219"/>
                  </a:cubicBezTo>
                  <a:cubicBezTo>
                    <a:pt x="16479" y="14718"/>
                    <a:pt x="15044" y="11516"/>
                    <a:pt x="14444" y="10448"/>
                  </a:cubicBezTo>
                  <a:cubicBezTo>
                    <a:pt x="13710" y="9181"/>
                    <a:pt x="12709" y="8080"/>
                    <a:pt x="11642" y="7079"/>
                  </a:cubicBezTo>
                  <a:cubicBezTo>
                    <a:pt x="10508" y="6079"/>
                    <a:pt x="9307" y="5145"/>
                    <a:pt x="8106" y="4244"/>
                  </a:cubicBezTo>
                  <a:cubicBezTo>
                    <a:pt x="6738" y="3210"/>
                    <a:pt x="5404" y="2176"/>
                    <a:pt x="4036" y="1142"/>
                  </a:cubicBezTo>
                  <a:cubicBezTo>
                    <a:pt x="3703" y="908"/>
                    <a:pt x="3403" y="641"/>
                    <a:pt x="3069" y="408"/>
                  </a:cubicBezTo>
                  <a:cubicBezTo>
                    <a:pt x="2769" y="208"/>
                    <a:pt x="2469" y="41"/>
                    <a:pt x="2135" y="8"/>
                  </a:cubicBezTo>
                  <a:cubicBezTo>
                    <a:pt x="2091" y="3"/>
                    <a:pt x="2047" y="0"/>
                    <a:pt x="2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8065317" y="2891743"/>
              <a:ext cx="215090" cy="532132"/>
            </a:xfrm>
            <a:custGeom>
              <a:rect b="b" l="l" r="r" t="t"/>
              <a:pathLst>
                <a:path extrusionOk="0" h="26494" w="10709">
                  <a:moveTo>
                    <a:pt x="3734" y="1"/>
                  </a:moveTo>
                  <a:cubicBezTo>
                    <a:pt x="2836" y="1"/>
                    <a:pt x="1965" y="601"/>
                    <a:pt x="1469" y="1345"/>
                  </a:cubicBezTo>
                  <a:cubicBezTo>
                    <a:pt x="901" y="2179"/>
                    <a:pt x="701" y="3147"/>
                    <a:pt x="535" y="4147"/>
                  </a:cubicBezTo>
                  <a:cubicBezTo>
                    <a:pt x="1" y="7983"/>
                    <a:pt x="768" y="12020"/>
                    <a:pt x="2669" y="15389"/>
                  </a:cubicBezTo>
                  <a:cubicBezTo>
                    <a:pt x="3270" y="16456"/>
                    <a:pt x="3970" y="17457"/>
                    <a:pt x="4471" y="18558"/>
                  </a:cubicBezTo>
                  <a:cubicBezTo>
                    <a:pt x="5171" y="19992"/>
                    <a:pt x="5505" y="21593"/>
                    <a:pt x="5605" y="23194"/>
                  </a:cubicBezTo>
                  <a:cubicBezTo>
                    <a:pt x="5638" y="23895"/>
                    <a:pt x="5605" y="24629"/>
                    <a:pt x="5905" y="25262"/>
                  </a:cubicBezTo>
                  <a:cubicBezTo>
                    <a:pt x="6155" y="25762"/>
                    <a:pt x="6937" y="26493"/>
                    <a:pt x="7615" y="26493"/>
                  </a:cubicBezTo>
                  <a:cubicBezTo>
                    <a:pt x="7751" y="26493"/>
                    <a:pt x="7884" y="26464"/>
                    <a:pt x="8007" y="26397"/>
                  </a:cubicBezTo>
                  <a:cubicBezTo>
                    <a:pt x="8674" y="26063"/>
                    <a:pt x="9107" y="23995"/>
                    <a:pt x="9341" y="23328"/>
                  </a:cubicBezTo>
                  <a:cubicBezTo>
                    <a:pt x="10175" y="20959"/>
                    <a:pt x="10708" y="18391"/>
                    <a:pt x="10241" y="15889"/>
                  </a:cubicBezTo>
                  <a:cubicBezTo>
                    <a:pt x="9975" y="14421"/>
                    <a:pt x="9374" y="13020"/>
                    <a:pt x="9041" y="11586"/>
                  </a:cubicBezTo>
                  <a:cubicBezTo>
                    <a:pt x="8574" y="9651"/>
                    <a:pt x="8574" y="7650"/>
                    <a:pt x="8207" y="5682"/>
                  </a:cubicBezTo>
                  <a:cubicBezTo>
                    <a:pt x="7873" y="3747"/>
                    <a:pt x="7073" y="1746"/>
                    <a:pt x="5438" y="611"/>
                  </a:cubicBezTo>
                  <a:cubicBezTo>
                    <a:pt x="5004" y="278"/>
                    <a:pt x="4504" y="44"/>
                    <a:pt x="3937" y="11"/>
                  </a:cubicBezTo>
                  <a:cubicBezTo>
                    <a:pt x="3869" y="4"/>
                    <a:pt x="3801" y="1"/>
                    <a:pt x="3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8252910" y="3113542"/>
              <a:ext cx="173554" cy="394068"/>
            </a:xfrm>
            <a:custGeom>
              <a:rect b="b" l="l" r="r" t="t"/>
              <a:pathLst>
                <a:path extrusionOk="0" h="19620" w="8641">
                  <a:moveTo>
                    <a:pt x="7034" y="1"/>
                  </a:moveTo>
                  <a:cubicBezTo>
                    <a:pt x="6553" y="1"/>
                    <a:pt x="6104" y="308"/>
                    <a:pt x="5738" y="643"/>
                  </a:cubicBezTo>
                  <a:cubicBezTo>
                    <a:pt x="3770" y="2344"/>
                    <a:pt x="3070" y="5013"/>
                    <a:pt x="2469" y="7515"/>
                  </a:cubicBezTo>
                  <a:cubicBezTo>
                    <a:pt x="1969" y="9683"/>
                    <a:pt x="1435" y="11818"/>
                    <a:pt x="935" y="13953"/>
                  </a:cubicBezTo>
                  <a:cubicBezTo>
                    <a:pt x="568" y="15554"/>
                    <a:pt x="1" y="17655"/>
                    <a:pt x="868" y="19156"/>
                  </a:cubicBezTo>
                  <a:cubicBezTo>
                    <a:pt x="935" y="19323"/>
                    <a:pt x="1068" y="19457"/>
                    <a:pt x="1202" y="19557"/>
                  </a:cubicBezTo>
                  <a:cubicBezTo>
                    <a:pt x="1288" y="19600"/>
                    <a:pt x="1375" y="19619"/>
                    <a:pt x="1461" y="19619"/>
                  </a:cubicBezTo>
                  <a:cubicBezTo>
                    <a:pt x="1836" y="19619"/>
                    <a:pt x="2191" y="19249"/>
                    <a:pt x="2436" y="18923"/>
                  </a:cubicBezTo>
                  <a:cubicBezTo>
                    <a:pt x="5138" y="15053"/>
                    <a:pt x="7673" y="9883"/>
                    <a:pt x="8407" y="4980"/>
                  </a:cubicBezTo>
                  <a:cubicBezTo>
                    <a:pt x="8507" y="4179"/>
                    <a:pt x="8574" y="3378"/>
                    <a:pt x="8607" y="2611"/>
                  </a:cubicBezTo>
                  <a:cubicBezTo>
                    <a:pt x="8640" y="1510"/>
                    <a:pt x="8273" y="109"/>
                    <a:pt x="7173" y="9"/>
                  </a:cubicBezTo>
                  <a:cubicBezTo>
                    <a:pt x="7126" y="4"/>
                    <a:pt x="7080" y="1"/>
                    <a:pt x="7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8244214" y="3261789"/>
              <a:ext cx="117939" cy="373702"/>
            </a:xfrm>
            <a:custGeom>
              <a:rect b="b" l="l" r="r" t="t"/>
              <a:pathLst>
                <a:path extrusionOk="0" h="18606" w="5872">
                  <a:moveTo>
                    <a:pt x="5738" y="0"/>
                  </a:moveTo>
                  <a:cubicBezTo>
                    <a:pt x="5471" y="234"/>
                    <a:pt x="5437" y="601"/>
                    <a:pt x="5371" y="934"/>
                  </a:cubicBezTo>
                  <a:cubicBezTo>
                    <a:pt x="5271" y="1301"/>
                    <a:pt x="5171" y="1701"/>
                    <a:pt x="5070" y="2068"/>
                  </a:cubicBezTo>
                  <a:cubicBezTo>
                    <a:pt x="4837" y="2869"/>
                    <a:pt x="4603" y="3703"/>
                    <a:pt x="4337" y="4503"/>
                  </a:cubicBezTo>
                  <a:cubicBezTo>
                    <a:pt x="3770" y="6138"/>
                    <a:pt x="3102" y="7739"/>
                    <a:pt x="2435" y="9340"/>
                  </a:cubicBezTo>
                  <a:cubicBezTo>
                    <a:pt x="1201" y="12209"/>
                    <a:pt x="0" y="15211"/>
                    <a:pt x="200" y="18380"/>
                  </a:cubicBezTo>
                  <a:cubicBezTo>
                    <a:pt x="200" y="18530"/>
                    <a:pt x="309" y="18605"/>
                    <a:pt x="417" y="18605"/>
                  </a:cubicBezTo>
                  <a:cubicBezTo>
                    <a:pt x="526" y="18605"/>
                    <a:pt x="634" y="18530"/>
                    <a:pt x="634" y="18380"/>
                  </a:cubicBezTo>
                  <a:cubicBezTo>
                    <a:pt x="400" y="15044"/>
                    <a:pt x="1768" y="11942"/>
                    <a:pt x="3036" y="8940"/>
                  </a:cubicBezTo>
                  <a:cubicBezTo>
                    <a:pt x="3669" y="7472"/>
                    <a:pt x="4270" y="5971"/>
                    <a:pt x="4770" y="4437"/>
                  </a:cubicBezTo>
                  <a:cubicBezTo>
                    <a:pt x="5037" y="3603"/>
                    <a:pt x="5271" y="2802"/>
                    <a:pt x="5504" y="1968"/>
                  </a:cubicBezTo>
                  <a:cubicBezTo>
                    <a:pt x="5571" y="1601"/>
                    <a:pt x="5671" y="1201"/>
                    <a:pt x="5738" y="834"/>
                  </a:cubicBezTo>
                  <a:cubicBezTo>
                    <a:pt x="5804" y="534"/>
                    <a:pt x="5871" y="267"/>
                    <a:pt x="5771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8022596" y="3119969"/>
              <a:ext cx="206213" cy="499775"/>
            </a:xfrm>
            <a:custGeom>
              <a:rect b="b" l="l" r="r" t="t"/>
              <a:pathLst>
                <a:path extrusionOk="0" h="24883" w="10267">
                  <a:moveTo>
                    <a:pt x="7942" y="0"/>
                  </a:moveTo>
                  <a:cubicBezTo>
                    <a:pt x="7817" y="0"/>
                    <a:pt x="7696" y="129"/>
                    <a:pt x="7765" y="290"/>
                  </a:cubicBezTo>
                  <a:cubicBezTo>
                    <a:pt x="9667" y="3926"/>
                    <a:pt x="9767" y="8029"/>
                    <a:pt x="9533" y="11998"/>
                  </a:cubicBezTo>
                  <a:cubicBezTo>
                    <a:pt x="9400" y="14100"/>
                    <a:pt x="9233" y="16168"/>
                    <a:pt x="9166" y="18269"/>
                  </a:cubicBezTo>
                  <a:cubicBezTo>
                    <a:pt x="9166" y="18870"/>
                    <a:pt x="9166" y="19470"/>
                    <a:pt x="9166" y="20104"/>
                  </a:cubicBezTo>
                  <a:cubicBezTo>
                    <a:pt x="9066" y="19870"/>
                    <a:pt x="8999" y="19637"/>
                    <a:pt x="8899" y="19403"/>
                  </a:cubicBezTo>
                  <a:cubicBezTo>
                    <a:pt x="8266" y="17902"/>
                    <a:pt x="7532" y="16468"/>
                    <a:pt x="6664" y="15100"/>
                  </a:cubicBezTo>
                  <a:cubicBezTo>
                    <a:pt x="4896" y="12198"/>
                    <a:pt x="2695" y="9630"/>
                    <a:pt x="360" y="7195"/>
                  </a:cubicBezTo>
                  <a:cubicBezTo>
                    <a:pt x="328" y="7154"/>
                    <a:pt x="287" y="7137"/>
                    <a:pt x="247" y="7137"/>
                  </a:cubicBezTo>
                  <a:cubicBezTo>
                    <a:pt x="123" y="7137"/>
                    <a:pt x="0" y="7302"/>
                    <a:pt x="126" y="7428"/>
                  </a:cubicBezTo>
                  <a:cubicBezTo>
                    <a:pt x="2328" y="9897"/>
                    <a:pt x="4429" y="12465"/>
                    <a:pt x="6164" y="15300"/>
                  </a:cubicBezTo>
                  <a:cubicBezTo>
                    <a:pt x="6998" y="16668"/>
                    <a:pt x="7765" y="18136"/>
                    <a:pt x="8399" y="19637"/>
                  </a:cubicBezTo>
                  <a:cubicBezTo>
                    <a:pt x="8733" y="20471"/>
                    <a:pt x="8999" y="21305"/>
                    <a:pt x="9233" y="22139"/>
                  </a:cubicBezTo>
                  <a:cubicBezTo>
                    <a:pt x="9266" y="23006"/>
                    <a:pt x="9300" y="23840"/>
                    <a:pt x="9366" y="24707"/>
                  </a:cubicBezTo>
                  <a:cubicBezTo>
                    <a:pt x="9383" y="24824"/>
                    <a:pt x="9491" y="24882"/>
                    <a:pt x="9592" y="24882"/>
                  </a:cubicBezTo>
                  <a:cubicBezTo>
                    <a:pt x="9692" y="24882"/>
                    <a:pt x="9783" y="24824"/>
                    <a:pt x="9767" y="24707"/>
                  </a:cubicBezTo>
                  <a:cubicBezTo>
                    <a:pt x="9767" y="24474"/>
                    <a:pt x="9733" y="24240"/>
                    <a:pt x="9733" y="24040"/>
                  </a:cubicBezTo>
                  <a:lnTo>
                    <a:pt x="9733" y="24040"/>
                  </a:lnTo>
                  <a:cubicBezTo>
                    <a:pt x="9767" y="24107"/>
                    <a:pt x="9767" y="24207"/>
                    <a:pt x="9800" y="24307"/>
                  </a:cubicBezTo>
                  <a:cubicBezTo>
                    <a:pt x="9830" y="24412"/>
                    <a:pt x="9928" y="24463"/>
                    <a:pt x="10026" y="24463"/>
                  </a:cubicBezTo>
                  <a:cubicBezTo>
                    <a:pt x="10146" y="24463"/>
                    <a:pt x="10267" y="24387"/>
                    <a:pt x="10267" y="24240"/>
                  </a:cubicBezTo>
                  <a:cubicBezTo>
                    <a:pt x="10167" y="23239"/>
                    <a:pt x="9900" y="22239"/>
                    <a:pt x="9600" y="21271"/>
                  </a:cubicBezTo>
                  <a:lnTo>
                    <a:pt x="9600" y="21305"/>
                  </a:lnTo>
                  <a:cubicBezTo>
                    <a:pt x="9533" y="19036"/>
                    <a:pt x="9600" y="16802"/>
                    <a:pt x="9767" y="14533"/>
                  </a:cubicBezTo>
                  <a:cubicBezTo>
                    <a:pt x="10000" y="11331"/>
                    <a:pt x="10267" y="8095"/>
                    <a:pt x="9733" y="4893"/>
                  </a:cubicBezTo>
                  <a:cubicBezTo>
                    <a:pt x="9433" y="3225"/>
                    <a:pt x="8933" y="1591"/>
                    <a:pt x="8099" y="90"/>
                  </a:cubicBezTo>
                  <a:cubicBezTo>
                    <a:pt x="8057" y="27"/>
                    <a:pt x="7999" y="0"/>
                    <a:pt x="7942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8104181" y="3533801"/>
              <a:ext cx="217099" cy="203963"/>
            </a:xfrm>
            <a:custGeom>
              <a:rect b="b" l="l" r="r" t="t"/>
              <a:pathLst>
                <a:path extrusionOk="0" h="10155" w="10809">
                  <a:moveTo>
                    <a:pt x="34" y="0"/>
                  </a:moveTo>
                  <a:lnTo>
                    <a:pt x="1" y="634"/>
                  </a:lnTo>
                  <a:cubicBezTo>
                    <a:pt x="201" y="1101"/>
                    <a:pt x="501" y="2669"/>
                    <a:pt x="668" y="3136"/>
                  </a:cubicBezTo>
                  <a:cubicBezTo>
                    <a:pt x="1268" y="5137"/>
                    <a:pt x="1402" y="7205"/>
                    <a:pt x="1301" y="9274"/>
                  </a:cubicBezTo>
                  <a:cubicBezTo>
                    <a:pt x="1301" y="9574"/>
                    <a:pt x="1268" y="9841"/>
                    <a:pt x="1235" y="10141"/>
                  </a:cubicBezTo>
                  <a:cubicBezTo>
                    <a:pt x="1792" y="10151"/>
                    <a:pt x="2686" y="10155"/>
                    <a:pt x="3702" y="10155"/>
                  </a:cubicBezTo>
                  <a:cubicBezTo>
                    <a:pt x="6155" y="10155"/>
                    <a:pt x="9316" y="10131"/>
                    <a:pt x="10141" y="10108"/>
                  </a:cubicBezTo>
                  <a:cubicBezTo>
                    <a:pt x="9607" y="6805"/>
                    <a:pt x="10108" y="3336"/>
                    <a:pt x="10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8"/>
            <p:cNvSpPr/>
            <p:nvPr/>
          </p:nvSpPr>
          <p:spPr>
            <a:xfrm>
              <a:off x="6793896" y="3731437"/>
              <a:ext cx="1627206" cy="777189"/>
            </a:xfrm>
            <a:custGeom>
              <a:rect b="b" l="l" r="r" t="t"/>
              <a:pathLst>
                <a:path extrusionOk="0" h="38695" w="81016">
                  <a:moveTo>
                    <a:pt x="18604" y="1"/>
                  </a:moveTo>
                  <a:cubicBezTo>
                    <a:pt x="15736" y="1"/>
                    <a:pt x="12833" y="34"/>
                    <a:pt x="9931" y="34"/>
                  </a:cubicBezTo>
                  <a:cubicBezTo>
                    <a:pt x="9198" y="34"/>
                    <a:pt x="8472" y="26"/>
                    <a:pt x="7747" y="26"/>
                  </a:cubicBezTo>
                  <a:cubicBezTo>
                    <a:pt x="7021" y="26"/>
                    <a:pt x="6295" y="34"/>
                    <a:pt x="5562" y="67"/>
                  </a:cubicBezTo>
                  <a:cubicBezTo>
                    <a:pt x="4628" y="134"/>
                    <a:pt x="3694" y="201"/>
                    <a:pt x="2726" y="301"/>
                  </a:cubicBezTo>
                  <a:cubicBezTo>
                    <a:pt x="2126" y="301"/>
                    <a:pt x="1525" y="301"/>
                    <a:pt x="892" y="268"/>
                  </a:cubicBezTo>
                  <a:cubicBezTo>
                    <a:pt x="882" y="267"/>
                    <a:pt x="872" y="267"/>
                    <a:pt x="862" y="267"/>
                  </a:cubicBezTo>
                  <a:cubicBezTo>
                    <a:pt x="1" y="267"/>
                    <a:pt x="1" y="1702"/>
                    <a:pt x="862" y="1702"/>
                  </a:cubicBezTo>
                  <a:cubicBezTo>
                    <a:pt x="872" y="1702"/>
                    <a:pt x="882" y="1702"/>
                    <a:pt x="892" y="1702"/>
                  </a:cubicBezTo>
                  <a:cubicBezTo>
                    <a:pt x="1525" y="1702"/>
                    <a:pt x="2126" y="1702"/>
                    <a:pt x="2760" y="1669"/>
                  </a:cubicBezTo>
                  <a:cubicBezTo>
                    <a:pt x="3560" y="1769"/>
                    <a:pt x="4361" y="1835"/>
                    <a:pt x="5161" y="1902"/>
                  </a:cubicBezTo>
                  <a:cubicBezTo>
                    <a:pt x="5795" y="1935"/>
                    <a:pt x="6429" y="1944"/>
                    <a:pt x="7067" y="1944"/>
                  </a:cubicBezTo>
                  <a:cubicBezTo>
                    <a:pt x="7705" y="1944"/>
                    <a:pt x="8347" y="1935"/>
                    <a:pt x="8997" y="1935"/>
                  </a:cubicBezTo>
                  <a:lnTo>
                    <a:pt x="12934" y="1935"/>
                  </a:lnTo>
                  <a:cubicBezTo>
                    <a:pt x="12900" y="2102"/>
                    <a:pt x="12867" y="2302"/>
                    <a:pt x="12800" y="2436"/>
                  </a:cubicBezTo>
                  <a:cubicBezTo>
                    <a:pt x="12633" y="3170"/>
                    <a:pt x="12467" y="3937"/>
                    <a:pt x="12300" y="4671"/>
                  </a:cubicBezTo>
                  <a:cubicBezTo>
                    <a:pt x="11699" y="7506"/>
                    <a:pt x="11099" y="10341"/>
                    <a:pt x="10498" y="13177"/>
                  </a:cubicBezTo>
                  <a:cubicBezTo>
                    <a:pt x="9298" y="18914"/>
                    <a:pt x="8163" y="24685"/>
                    <a:pt x="6996" y="30422"/>
                  </a:cubicBezTo>
                  <a:cubicBezTo>
                    <a:pt x="6662" y="32057"/>
                    <a:pt x="6329" y="33658"/>
                    <a:pt x="6029" y="35293"/>
                  </a:cubicBezTo>
                  <a:cubicBezTo>
                    <a:pt x="5862" y="36093"/>
                    <a:pt x="5695" y="36927"/>
                    <a:pt x="5528" y="37728"/>
                  </a:cubicBezTo>
                  <a:cubicBezTo>
                    <a:pt x="5462" y="38061"/>
                    <a:pt x="5395" y="38361"/>
                    <a:pt x="5295" y="38695"/>
                  </a:cubicBezTo>
                  <a:lnTo>
                    <a:pt x="7530" y="38695"/>
                  </a:lnTo>
                  <a:cubicBezTo>
                    <a:pt x="7663" y="38095"/>
                    <a:pt x="7763" y="37461"/>
                    <a:pt x="7863" y="36894"/>
                  </a:cubicBezTo>
                  <a:cubicBezTo>
                    <a:pt x="8130" y="35593"/>
                    <a:pt x="8397" y="34292"/>
                    <a:pt x="8630" y="33024"/>
                  </a:cubicBezTo>
                  <a:cubicBezTo>
                    <a:pt x="9164" y="30456"/>
                    <a:pt x="9698" y="27887"/>
                    <a:pt x="10198" y="25319"/>
                  </a:cubicBezTo>
                  <a:cubicBezTo>
                    <a:pt x="11232" y="20215"/>
                    <a:pt x="12266" y="15145"/>
                    <a:pt x="13234" y="10075"/>
                  </a:cubicBezTo>
                  <a:cubicBezTo>
                    <a:pt x="13501" y="8640"/>
                    <a:pt x="13767" y="7206"/>
                    <a:pt x="14068" y="5805"/>
                  </a:cubicBezTo>
                  <a:cubicBezTo>
                    <a:pt x="14201" y="5038"/>
                    <a:pt x="14335" y="4304"/>
                    <a:pt x="14468" y="3537"/>
                  </a:cubicBezTo>
                  <a:cubicBezTo>
                    <a:pt x="14535" y="3203"/>
                    <a:pt x="14568" y="2869"/>
                    <a:pt x="14635" y="2536"/>
                  </a:cubicBezTo>
                  <a:cubicBezTo>
                    <a:pt x="14668" y="2369"/>
                    <a:pt x="14701" y="2236"/>
                    <a:pt x="14701" y="2102"/>
                  </a:cubicBezTo>
                  <a:cubicBezTo>
                    <a:pt x="14768" y="2069"/>
                    <a:pt x="14802" y="2002"/>
                    <a:pt x="14868" y="1969"/>
                  </a:cubicBezTo>
                  <a:lnTo>
                    <a:pt x="32081" y="1969"/>
                  </a:lnTo>
                  <a:cubicBezTo>
                    <a:pt x="42288" y="1935"/>
                    <a:pt x="52495" y="1935"/>
                    <a:pt x="62702" y="1902"/>
                  </a:cubicBezTo>
                  <a:lnTo>
                    <a:pt x="68907" y="1902"/>
                  </a:lnTo>
                  <a:cubicBezTo>
                    <a:pt x="69107" y="3270"/>
                    <a:pt x="69541" y="4637"/>
                    <a:pt x="69874" y="5972"/>
                  </a:cubicBezTo>
                  <a:cubicBezTo>
                    <a:pt x="70241" y="7439"/>
                    <a:pt x="70641" y="8907"/>
                    <a:pt x="71042" y="10341"/>
                  </a:cubicBezTo>
                  <a:cubicBezTo>
                    <a:pt x="71842" y="13277"/>
                    <a:pt x="72643" y="16212"/>
                    <a:pt x="73477" y="19114"/>
                  </a:cubicBezTo>
                  <a:cubicBezTo>
                    <a:pt x="75111" y="25052"/>
                    <a:pt x="76779" y="30956"/>
                    <a:pt x="78414" y="36860"/>
                  </a:cubicBezTo>
                  <a:cubicBezTo>
                    <a:pt x="78580" y="37461"/>
                    <a:pt x="78781" y="38095"/>
                    <a:pt x="78947" y="38695"/>
                  </a:cubicBezTo>
                  <a:lnTo>
                    <a:pt x="81015" y="38695"/>
                  </a:lnTo>
                  <a:cubicBezTo>
                    <a:pt x="80949" y="38462"/>
                    <a:pt x="80882" y="38261"/>
                    <a:pt x="80815" y="38028"/>
                  </a:cubicBezTo>
                  <a:lnTo>
                    <a:pt x="80282" y="36127"/>
                  </a:lnTo>
                  <a:lnTo>
                    <a:pt x="79181" y="32257"/>
                  </a:lnTo>
                  <a:cubicBezTo>
                    <a:pt x="78480" y="29722"/>
                    <a:pt x="77746" y="27220"/>
                    <a:pt x="77046" y="24685"/>
                  </a:cubicBezTo>
                  <a:cubicBezTo>
                    <a:pt x="75612" y="19615"/>
                    <a:pt x="74177" y="14544"/>
                    <a:pt x="72710" y="9474"/>
                  </a:cubicBezTo>
                  <a:cubicBezTo>
                    <a:pt x="72309" y="8073"/>
                    <a:pt x="71909" y="6705"/>
                    <a:pt x="71475" y="5304"/>
                  </a:cubicBezTo>
                  <a:cubicBezTo>
                    <a:pt x="71108" y="4170"/>
                    <a:pt x="70808" y="3003"/>
                    <a:pt x="70375" y="1902"/>
                  </a:cubicBezTo>
                  <a:cubicBezTo>
                    <a:pt x="73610" y="1902"/>
                    <a:pt x="76879" y="1902"/>
                    <a:pt x="80115" y="1869"/>
                  </a:cubicBezTo>
                  <a:cubicBezTo>
                    <a:pt x="80649" y="1869"/>
                    <a:pt x="80949" y="1435"/>
                    <a:pt x="80915" y="1001"/>
                  </a:cubicBezTo>
                  <a:cubicBezTo>
                    <a:pt x="80949" y="568"/>
                    <a:pt x="80649" y="134"/>
                    <a:pt x="80115" y="134"/>
                  </a:cubicBezTo>
                  <a:cubicBezTo>
                    <a:pt x="73266" y="45"/>
                    <a:pt x="66401" y="45"/>
                    <a:pt x="59542" y="45"/>
                  </a:cubicBezTo>
                  <a:cubicBezTo>
                    <a:pt x="56113" y="45"/>
                    <a:pt x="52684" y="45"/>
                    <a:pt x="49259" y="34"/>
                  </a:cubicBezTo>
                  <a:cubicBezTo>
                    <a:pt x="39052" y="34"/>
                    <a:pt x="28845" y="34"/>
                    <a:pt x="18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5729773" y="1596221"/>
              <a:ext cx="426123" cy="434157"/>
            </a:xfrm>
            <a:custGeom>
              <a:rect b="b" l="l" r="r" t="t"/>
              <a:pathLst>
                <a:path extrusionOk="0" h="21616" w="21216">
                  <a:moveTo>
                    <a:pt x="10620" y="3500"/>
                  </a:moveTo>
                  <a:cubicBezTo>
                    <a:pt x="14228" y="3500"/>
                    <a:pt x="17338" y="6316"/>
                    <a:pt x="17713" y="10074"/>
                  </a:cubicBezTo>
                  <a:cubicBezTo>
                    <a:pt x="18114" y="14077"/>
                    <a:pt x="15245" y="17646"/>
                    <a:pt x="11342" y="18046"/>
                  </a:cubicBezTo>
                  <a:cubicBezTo>
                    <a:pt x="11099" y="18071"/>
                    <a:pt x="10857" y="18083"/>
                    <a:pt x="10617" y="18083"/>
                  </a:cubicBezTo>
                  <a:cubicBezTo>
                    <a:pt x="6984" y="18083"/>
                    <a:pt x="3879" y="15297"/>
                    <a:pt x="3503" y="11542"/>
                  </a:cubicBezTo>
                  <a:cubicBezTo>
                    <a:pt x="3103" y="7539"/>
                    <a:pt x="5972" y="3936"/>
                    <a:pt x="9908" y="3536"/>
                  </a:cubicBezTo>
                  <a:cubicBezTo>
                    <a:pt x="10147" y="3512"/>
                    <a:pt x="10385" y="3500"/>
                    <a:pt x="10620" y="3500"/>
                  </a:cubicBezTo>
                  <a:close/>
                  <a:moveTo>
                    <a:pt x="11342" y="0"/>
                  </a:moveTo>
                  <a:cubicBezTo>
                    <a:pt x="11376" y="67"/>
                    <a:pt x="11409" y="134"/>
                    <a:pt x="11409" y="200"/>
                  </a:cubicBezTo>
                  <a:cubicBezTo>
                    <a:pt x="11509" y="1201"/>
                    <a:pt x="10809" y="2068"/>
                    <a:pt x="9841" y="2168"/>
                  </a:cubicBezTo>
                  <a:cubicBezTo>
                    <a:pt x="9779" y="2175"/>
                    <a:pt x="9718" y="2178"/>
                    <a:pt x="9657" y="2178"/>
                  </a:cubicBezTo>
                  <a:cubicBezTo>
                    <a:pt x="8766" y="2178"/>
                    <a:pt x="8000" y="1504"/>
                    <a:pt x="7906" y="567"/>
                  </a:cubicBezTo>
                  <a:cubicBezTo>
                    <a:pt x="7906" y="501"/>
                    <a:pt x="7906" y="400"/>
                    <a:pt x="7906" y="334"/>
                  </a:cubicBezTo>
                  <a:cubicBezTo>
                    <a:pt x="7239" y="501"/>
                    <a:pt x="6572" y="767"/>
                    <a:pt x="5938" y="1068"/>
                  </a:cubicBezTo>
                  <a:cubicBezTo>
                    <a:pt x="6005" y="1134"/>
                    <a:pt x="6072" y="1168"/>
                    <a:pt x="6105" y="1268"/>
                  </a:cubicBezTo>
                  <a:cubicBezTo>
                    <a:pt x="6672" y="2068"/>
                    <a:pt x="6505" y="3169"/>
                    <a:pt x="5705" y="3736"/>
                  </a:cubicBezTo>
                  <a:cubicBezTo>
                    <a:pt x="5402" y="3973"/>
                    <a:pt x="5048" y="4085"/>
                    <a:pt x="4695" y="4085"/>
                  </a:cubicBezTo>
                  <a:cubicBezTo>
                    <a:pt x="4152" y="4085"/>
                    <a:pt x="3613" y="3821"/>
                    <a:pt x="3270" y="3336"/>
                  </a:cubicBezTo>
                  <a:cubicBezTo>
                    <a:pt x="3203" y="3269"/>
                    <a:pt x="3170" y="3202"/>
                    <a:pt x="3136" y="3102"/>
                  </a:cubicBezTo>
                  <a:cubicBezTo>
                    <a:pt x="2636" y="3603"/>
                    <a:pt x="2202" y="4170"/>
                    <a:pt x="1802" y="4770"/>
                  </a:cubicBezTo>
                  <a:cubicBezTo>
                    <a:pt x="1869" y="4804"/>
                    <a:pt x="1969" y="4804"/>
                    <a:pt x="2036" y="4870"/>
                  </a:cubicBezTo>
                  <a:cubicBezTo>
                    <a:pt x="2936" y="5271"/>
                    <a:pt x="3337" y="6305"/>
                    <a:pt x="2936" y="7205"/>
                  </a:cubicBezTo>
                  <a:cubicBezTo>
                    <a:pt x="2641" y="7869"/>
                    <a:pt x="2002" y="8261"/>
                    <a:pt x="1325" y="8261"/>
                  </a:cubicBezTo>
                  <a:cubicBezTo>
                    <a:pt x="1084" y="8261"/>
                    <a:pt x="838" y="8211"/>
                    <a:pt x="601" y="8106"/>
                  </a:cubicBezTo>
                  <a:cubicBezTo>
                    <a:pt x="535" y="8073"/>
                    <a:pt x="434" y="8039"/>
                    <a:pt x="368" y="7973"/>
                  </a:cubicBezTo>
                  <a:cubicBezTo>
                    <a:pt x="168" y="8673"/>
                    <a:pt x="68" y="9374"/>
                    <a:pt x="1" y="10107"/>
                  </a:cubicBezTo>
                  <a:cubicBezTo>
                    <a:pt x="101" y="10074"/>
                    <a:pt x="201" y="10041"/>
                    <a:pt x="301" y="10041"/>
                  </a:cubicBezTo>
                  <a:cubicBezTo>
                    <a:pt x="358" y="10035"/>
                    <a:pt x="415" y="10032"/>
                    <a:pt x="472" y="10032"/>
                  </a:cubicBezTo>
                  <a:cubicBezTo>
                    <a:pt x="1339" y="10032"/>
                    <a:pt x="2108" y="10734"/>
                    <a:pt x="2202" y="11642"/>
                  </a:cubicBezTo>
                  <a:cubicBezTo>
                    <a:pt x="2302" y="12643"/>
                    <a:pt x="1602" y="13510"/>
                    <a:pt x="635" y="13610"/>
                  </a:cubicBezTo>
                  <a:lnTo>
                    <a:pt x="334" y="13610"/>
                  </a:lnTo>
                  <a:cubicBezTo>
                    <a:pt x="535" y="14310"/>
                    <a:pt x="801" y="14978"/>
                    <a:pt x="1102" y="15611"/>
                  </a:cubicBezTo>
                  <a:cubicBezTo>
                    <a:pt x="1168" y="15545"/>
                    <a:pt x="1235" y="15511"/>
                    <a:pt x="1302" y="15445"/>
                  </a:cubicBezTo>
                  <a:cubicBezTo>
                    <a:pt x="1618" y="15208"/>
                    <a:pt x="1975" y="15095"/>
                    <a:pt x="2327" y="15095"/>
                  </a:cubicBezTo>
                  <a:cubicBezTo>
                    <a:pt x="2867" y="15095"/>
                    <a:pt x="3393" y="15360"/>
                    <a:pt x="3737" y="15845"/>
                  </a:cubicBezTo>
                  <a:cubicBezTo>
                    <a:pt x="4304" y="16645"/>
                    <a:pt x="4137" y="17746"/>
                    <a:pt x="3370" y="18347"/>
                  </a:cubicBezTo>
                  <a:cubicBezTo>
                    <a:pt x="3270" y="18413"/>
                    <a:pt x="3203" y="18447"/>
                    <a:pt x="3103" y="18480"/>
                  </a:cubicBezTo>
                  <a:cubicBezTo>
                    <a:pt x="3603" y="18980"/>
                    <a:pt x="4170" y="19447"/>
                    <a:pt x="4738" y="19848"/>
                  </a:cubicBezTo>
                  <a:cubicBezTo>
                    <a:pt x="4771" y="19748"/>
                    <a:pt x="4804" y="19681"/>
                    <a:pt x="4838" y="19581"/>
                  </a:cubicBezTo>
                  <a:cubicBezTo>
                    <a:pt x="5133" y="18917"/>
                    <a:pt x="5772" y="18525"/>
                    <a:pt x="6435" y="18525"/>
                  </a:cubicBezTo>
                  <a:cubicBezTo>
                    <a:pt x="6672" y="18525"/>
                    <a:pt x="6911" y="18575"/>
                    <a:pt x="7139" y="18680"/>
                  </a:cubicBezTo>
                  <a:cubicBezTo>
                    <a:pt x="8040" y="19114"/>
                    <a:pt x="8440" y="20148"/>
                    <a:pt x="8040" y="21049"/>
                  </a:cubicBezTo>
                  <a:cubicBezTo>
                    <a:pt x="8007" y="21149"/>
                    <a:pt x="7940" y="21215"/>
                    <a:pt x="7906" y="21282"/>
                  </a:cubicBezTo>
                  <a:cubicBezTo>
                    <a:pt x="8574" y="21482"/>
                    <a:pt x="9274" y="21582"/>
                    <a:pt x="9975" y="21616"/>
                  </a:cubicBezTo>
                  <a:cubicBezTo>
                    <a:pt x="9941" y="21549"/>
                    <a:pt x="9941" y="21482"/>
                    <a:pt x="9908" y="21382"/>
                  </a:cubicBezTo>
                  <a:cubicBezTo>
                    <a:pt x="9841" y="20415"/>
                    <a:pt x="10542" y="19514"/>
                    <a:pt x="11476" y="19414"/>
                  </a:cubicBezTo>
                  <a:cubicBezTo>
                    <a:pt x="11535" y="19408"/>
                    <a:pt x="11594" y="19405"/>
                    <a:pt x="11652" y="19405"/>
                  </a:cubicBezTo>
                  <a:cubicBezTo>
                    <a:pt x="12547" y="19405"/>
                    <a:pt x="13316" y="20107"/>
                    <a:pt x="13410" y="21015"/>
                  </a:cubicBezTo>
                  <a:cubicBezTo>
                    <a:pt x="13410" y="21115"/>
                    <a:pt x="13410" y="21182"/>
                    <a:pt x="13410" y="21282"/>
                  </a:cubicBezTo>
                  <a:cubicBezTo>
                    <a:pt x="14078" y="21082"/>
                    <a:pt x="14745" y="20815"/>
                    <a:pt x="15345" y="20515"/>
                  </a:cubicBezTo>
                  <a:cubicBezTo>
                    <a:pt x="15312" y="20448"/>
                    <a:pt x="15245" y="20415"/>
                    <a:pt x="15212" y="20348"/>
                  </a:cubicBezTo>
                  <a:cubicBezTo>
                    <a:pt x="14645" y="19548"/>
                    <a:pt x="14811" y="18447"/>
                    <a:pt x="15612" y="17846"/>
                  </a:cubicBezTo>
                  <a:cubicBezTo>
                    <a:pt x="15917" y="17621"/>
                    <a:pt x="16274" y="17512"/>
                    <a:pt x="16629" y="17512"/>
                  </a:cubicBezTo>
                  <a:cubicBezTo>
                    <a:pt x="17169" y="17512"/>
                    <a:pt x="17705" y="17764"/>
                    <a:pt x="18047" y="18247"/>
                  </a:cubicBezTo>
                  <a:cubicBezTo>
                    <a:pt x="18080" y="18313"/>
                    <a:pt x="18114" y="18380"/>
                    <a:pt x="18147" y="18447"/>
                  </a:cubicBezTo>
                  <a:cubicBezTo>
                    <a:pt x="18647" y="17946"/>
                    <a:pt x="19081" y="17413"/>
                    <a:pt x="19448" y="16812"/>
                  </a:cubicBezTo>
                  <a:cubicBezTo>
                    <a:pt x="19415" y="16779"/>
                    <a:pt x="19348" y="16779"/>
                    <a:pt x="19281" y="16746"/>
                  </a:cubicBezTo>
                  <a:cubicBezTo>
                    <a:pt x="18381" y="16345"/>
                    <a:pt x="18014" y="15278"/>
                    <a:pt x="18414" y="14377"/>
                  </a:cubicBezTo>
                  <a:cubicBezTo>
                    <a:pt x="18684" y="13713"/>
                    <a:pt x="19335" y="13321"/>
                    <a:pt x="20006" y="13321"/>
                  </a:cubicBezTo>
                  <a:cubicBezTo>
                    <a:pt x="20246" y="13321"/>
                    <a:pt x="20488" y="13371"/>
                    <a:pt x="20716" y="13477"/>
                  </a:cubicBezTo>
                  <a:cubicBezTo>
                    <a:pt x="20782" y="13510"/>
                    <a:pt x="20816" y="13543"/>
                    <a:pt x="20882" y="13577"/>
                  </a:cubicBezTo>
                  <a:cubicBezTo>
                    <a:pt x="21049" y="12909"/>
                    <a:pt x="21183" y="12242"/>
                    <a:pt x="21216" y="11542"/>
                  </a:cubicBezTo>
                  <a:cubicBezTo>
                    <a:pt x="21149" y="11542"/>
                    <a:pt x="21116" y="11542"/>
                    <a:pt x="21049" y="11575"/>
                  </a:cubicBezTo>
                  <a:cubicBezTo>
                    <a:pt x="20990" y="11581"/>
                    <a:pt x="20931" y="11584"/>
                    <a:pt x="20872" y="11584"/>
                  </a:cubicBezTo>
                  <a:cubicBezTo>
                    <a:pt x="19978" y="11584"/>
                    <a:pt x="19208" y="10882"/>
                    <a:pt x="19114" y="9974"/>
                  </a:cubicBezTo>
                  <a:cubicBezTo>
                    <a:pt x="19014" y="8973"/>
                    <a:pt x="19715" y="8106"/>
                    <a:pt x="20682" y="8006"/>
                  </a:cubicBezTo>
                  <a:lnTo>
                    <a:pt x="20882" y="8006"/>
                  </a:lnTo>
                  <a:cubicBezTo>
                    <a:pt x="20682" y="7305"/>
                    <a:pt x="20449" y="6672"/>
                    <a:pt x="20149" y="6038"/>
                  </a:cubicBezTo>
                  <a:cubicBezTo>
                    <a:pt x="20115" y="6071"/>
                    <a:pt x="20082" y="6138"/>
                    <a:pt x="20015" y="6171"/>
                  </a:cubicBezTo>
                  <a:cubicBezTo>
                    <a:pt x="19710" y="6396"/>
                    <a:pt x="19353" y="6506"/>
                    <a:pt x="18998" y="6506"/>
                  </a:cubicBezTo>
                  <a:cubicBezTo>
                    <a:pt x="18458" y="6506"/>
                    <a:pt x="17922" y="6254"/>
                    <a:pt x="17580" y="5771"/>
                  </a:cubicBezTo>
                  <a:cubicBezTo>
                    <a:pt x="17013" y="4970"/>
                    <a:pt x="17180" y="3836"/>
                    <a:pt x="17980" y="3269"/>
                  </a:cubicBezTo>
                  <a:cubicBezTo>
                    <a:pt x="18014" y="3236"/>
                    <a:pt x="18080" y="3202"/>
                    <a:pt x="18147" y="3169"/>
                  </a:cubicBezTo>
                  <a:cubicBezTo>
                    <a:pt x="17647" y="2669"/>
                    <a:pt x="17113" y="2202"/>
                    <a:pt x="16546" y="1835"/>
                  </a:cubicBezTo>
                  <a:cubicBezTo>
                    <a:pt x="16546" y="1868"/>
                    <a:pt x="16513" y="1935"/>
                    <a:pt x="16479" y="2002"/>
                  </a:cubicBezTo>
                  <a:cubicBezTo>
                    <a:pt x="16184" y="2665"/>
                    <a:pt x="15545" y="3057"/>
                    <a:pt x="14882" y="3057"/>
                  </a:cubicBezTo>
                  <a:cubicBezTo>
                    <a:pt x="14645" y="3057"/>
                    <a:pt x="14406" y="3008"/>
                    <a:pt x="14178" y="2902"/>
                  </a:cubicBezTo>
                  <a:cubicBezTo>
                    <a:pt x="13277" y="2502"/>
                    <a:pt x="12910" y="1435"/>
                    <a:pt x="13277" y="534"/>
                  </a:cubicBezTo>
                  <a:cubicBezTo>
                    <a:pt x="13310" y="467"/>
                    <a:pt x="13377" y="400"/>
                    <a:pt x="13410" y="334"/>
                  </a:cubicBezTo>
                  <a:cubicBezTo>
                    <a:pt x="12743" y="167"/>
                    <a:pt x="12043" y="34"/>
                    <a:pt x="11342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5769300" y="1647016"/>
              <a:ext cx="347069" cy="332567"/>
            </a:xfrm>
            <a:custGeom>
              <a:rect b="b" l="l" r="r" t="t"/>
              <a:pathLst>
                <a:path extrusionOk="0" h="16558" w="17280">
                  <a:moveTo>
                    <a:pt x="8616" y="2720"/>
                  </a:moveTo>
                  <a:cubicBezTo>
                    <a:pt x="8866" y="2720"/>
                    <a:pt x="9120" y="2738"/>
                    <a:pt x="9374" y="2775"/>
                  </a:cubicBezTo>
                  <a:cubicBezTo>
                    <a:pt x="12343" y="3175"/>
                    <a:pt x="14445" y="5977"/>
                    <a:pt x="14044" y="9013"/>
                  </a:cubicBezTo>
                  <a:cubicBezTo>
                    <a:pt x="13678" y="11788"/>
                    <a:pt x="11361" y="13838"/>
                    <a:pt x="8672" y="13838"/>
                  </a:cubicBezTo>
                  <a:cubicBezTo>
                    <a:pt x="8420" y="13838"/>
                    <a:pt x="8164" y="13820"/>
                    <a:pt x="7907" y="13783"/>
                  </a:cubicBezTo>
                  <a:cubicBezTo>
                    <a:pt x="4938" y="13383"/>
                    <a:pt x="2836" y="10581"/>
                    <a:pt x="3237" y="7545"/>
                  </a:cubicBezTo>
                  <a:cubicBezTo>
                    <a:pt x="3602" y="4770"/>
                    <a:pt x="5948" y="2720"/>
                    <a:pt x="8616" y="2720"/>
                  </a:cubicBezTo>
                  <a:close/>
                  <a:moveTo>
                    <a:pt x="8661" y="0"/>
                  </a:moveTo>
                  <a:cubicBezTo>
                    <a:pt x="4657" y="0"/>
                    <a:pt x="1153" y="3013"/>
                    <a:pt x="601" y="7178"/>
                  </a:cubicBezTo>
                  <a:cubicBezTo>
                    <a:pt x="1" y="11715"/>
                    <a:pt x="3136" y="15884"/>
                    <a:pt x="7573" y="16485"/>
                  </a:cubicBezTo>
                  <a:cubicBezTo>
                    <a:pt x="7936" y="16534"/>
                    <a:pt x="8296" y="16558"/>
                    <a:pt x="8653" y="16558"/>
                  </a:cubicBezTo>
                  <a:cubicBezTo>
                    <a:pt x="12657" y="16558"/>
                    <a:pt x="16159" y="13545"/>
                    <a:pt x="16679" y="9380"/>
                  </a:cubicBezTo>
                  <a:cubicBezTo>
                    <a:pt x="17280" y="4843"/>
                    <a:pt x="14178" y="673"/>
                    <a:pt x="9741" y="73"/>
                  </a:cubicBezTo>
                  <a:cubicBezTo>
                    <a:pt x="9378" y="24"/>
                    <a:pt x="9018" y="0"/>
                    <a:pt x="8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6151196" y="1621006"/>
              <a:ext cx="391296" cy="398647"/>
            </a:xfrm>
            <a:custGeom>
              <a:rect b="b" l="l" r="r" t="t"/>
              <a:pathLst>
                <a:path extrusionOk="0" h="19848" w="19482">
                  <a:moveTo>
                    <a:pt x="19139" y="7339"/>
                  </a:moveTo>
                  <a:lnTo>
                    <a:pt x="19139" y="7339"/>
                  </a:lnTo>
                  <a:cubicBezTo>
                    <a:pt x="19142" y="7350"/>
                    <a:pt x="19145" y="7361"/>
                    <a:pt x="19147" y="7372"/>
                  </a:cubicBezTo>
                  <a:lnTo>
                    <a:pt x="19147" y="7339"/>
                  </a:lnTo>
                  <a:close/>
                  <a:moveTo>
                    <a:pt x="9735" y="3236"/>
                  </a:moveTo>
                  <a:cubicBezTo>
                    <a:pt x="13061" y="3236"/>
                    <a:pt x="15901" y="5798"/>
                    <a:pt x="16245" y="9240"/>
                  </a:cubicBezTo>
                  <a:cubicBezTo>
                    <a:pt x="16612" y="12943"/>
                    <a:pt x="14010" y="16212"/>
                    <a:pt x="10408" y="16579"/>
                  </a:cubicBezTo>
                  <a:cubicBezTo>
                    <a:pt x="10186" y="16602"/>
                    <a:pt x="9965" y="16613"/>
                    <a:pt x="9746" y="16613"/>
                  </a:cubicBezTo>
                  <a:cubicBezTo>
                    <a:pt x="6417" y="16613"/>
                    <a:pt x="3547" y="14051"/>
                    <a:pt x="3203" y="10608"/>
                  </a:cubicBezTo>
                  <a:cubicBezTo>
                    <a:pt x="2836" y="6939"/>
                    <a:pt x="5471" y="3636"/>
                    <a:pt x="9074" y="3269"/>
                  </a:cubicBezTo>
                  <a:cubicBezTo>
                    <a:pt x="9296" y="3247"/>
                    <a:pt x="9517" y="3236"/>
                    <a:pt x="9735" y="3236"/>
                  </a:cubicBezTo>
                  <a:close/>
                  <a:moveTo>
                    <a:pt x="10408" y="0"/>
                  </a:moveTo>
                  <a:cubicBezTo>
                    <a:pt x="10441" y="67"/>
                    <a:pt x="10441" y="134"/>
                    <a:pt x="10475" y="201"/>
                  </a:cubicBezTo>
                  <a:cubicBezTo>
                    <a:pt x="10541" y="1101"/>
                    <a:pt x="9908" y="1902"/>
                    <a:pt x="9040" y="2002"/>
                  </a:cubicBezTo>
                  <a:cubicBezTo>
                    <a:pt x="8980" y="2009"/>
                    <a:pt x="8920" y="2012"/>
                    <a:pt x="8861" y="2012"/>
                  </a:cubicBezTo>
                  <a:cubicBezTo>
                    <a:pt x="8036" y="2012"/>
                    <a:pt x="7335" y="1375"/>
                    <a:pt x="7272" y="534"/>
                  </a:cubicBezTo>
                  <a:cubicBezTo>
                    <a:pt x="7239" y="467"/>
                    <a:pt x="7272" y="367"/>
                    <a:pt x="7272" y="301"/>
                  </a:cubicBezTo>
                  <a:lnTo>
                    <a:pt x="7272" y="301"/>
                  </a:lnTo>
                  <a:cubicBezTo>
                    <a:pt x="6639" y="467"/>
                    <a:pt x="6038" y="701"/>
                    <a:pt x="5471" y="968"/>
                  </a:cubicBezTo>
                  <a:cubicBezTo>
                    <a:pt x="5504" y="1034"/>
                    <a:pt x="5571" y="1101"/>
                    <a:pt x="5604" y="1168"/>
                  </a:cubicBezTo>
                  <a:cubicBezTo>
                    <a:pt x="6138" y="1902"/>
                    <a:pt x="5971" y="2902"/>
                    <a:pt x="5238" y="3436"/>
                  </a:cubicBezTo>
                  <a:cubicBezTo>
                    <a:pt x="4960" y="3648"/>
                    <a:pt x="4636" y="3749"/>
                    <a:pt x="4312" y="3749"/>
                  </a:cubicBezTo>
                  <a:cubicBezTo>
                    <a:pt x="3818" y="3749"/>
                    <a:pt x="3325" y="3513"/>
                    <a:pt x="3003" y="3069"/>
                  </a:cubicBezTo>
                  <a:cubicBezTo>
                    <a:pt x="2936" y="3003"/>
                    <a:pt x="2903" y="2936"/>
                    <a:pt x="2869" y="2869"/>
                  </a:cubicBezTo>
                  <a:cubicBezTo>
                    <a:pt x="2402" y="3336"/>
                    <a:pt x="2002" y="3837"/>
                    <a:pt x="1635" y="4370"/>
                  </a:cubicBezTo>
                  <a:cubicBezTo>
                    <a:pt x="1735" y="4404"/>
                    <a:pt x="1802" y="4437"/>
                    <a:pt x="1868" y="4470"/>
                  </a:cubicBezTo>
                  <a:cubicBezTo>
                    <a:pt x="2669" y="4837"/>
                    <a:pt x="3036" y="5805"/>
                    <a:pt x="2669" y="6639"/>
                  </a:cubicBezTo>
                  <a:cubicBezTo>
                    <a:pt x="2423" y="7254"/>
                    <a:pt x="1832" y="7615"/>
                    <a:pt x="1218" y="7615"/>
                  </a:cubicBezTo>
                  <a:cubicBezTo>
                    <a:pt x="999" y="7615"/>
                    <a:pt x="778" y="7569"/>
                    <a:pt x="568" y="7472"/>
                  </a:cubicBezTo>
                  <a:cubicBezTo>
                    <a:pt x="467" y="7406"/>
                    <a:pt x="401" y="7372"/>
                    <a:pt x="334" y="7339"/>
                  </a:cubicBezTo>
                  <a:cubicBezTo>
                    <a:pt x="167" y="7973"/>
                    <a:pt x="67" y="8607"/>
                    <a:pt x="0" y="9274"/>
                  </a:cubicBezTo>
                  <a:cubicBezTo>
                    <a:pt x="101" y="9274"/>
                    <a:pt x="167" y="9240"/>
                    <a:pt x="267" y="9240"/>
                  </a:cubicBezTo>
                  <a:cubicBezTo>
                    <a:pt x="325" y="9234"/>
                    <a:pt x="383" y="9230"/>
                    <a:pt x="440" y="9230"/>
                  </a:cubicBezTo>
                  <a:cubicBezTo>
                    <a:pt x="1238" y="9230"/>
                    <a:pt x="1942" y="9868"/>
                    <a:pt x="2035" y="10708"/>
                  </a:cubicBezTo>
                  <a:cubicBezTo>
                    <a:pt x="2102" y="11609"/>
                    <a:pt x="1468" y="12409"/>
                    <a:pt x="601" y="12509"/>
                  </a:cubicBezTo>
                  <a:lnTo>
                    <a:pt x="334" y="12509"/>
                  </a:lnTo>
                  <a:cubicBezTo>
                    <a:pt x="501" y="13143"/>
                    <a:pt x="734" y="13777"/>
                    <a:pt x="1001" y="14344"/>
                  </a:cubicBezTo>
                  <a:cubicBezTo>
                    <a:pt x="1068" y="14277"/>
                    <a:pt x="1135" y="14244"/>
                    <a:pt x="1201" y="14177"/>
                  </a:cubicBezTo>
                  <a:cubicBezTo>
                    <a:pt x="1479" y="13966"/>
                    <a:pt x="1808" y="13864"/>
                    <a:pt x="2136" y="13864"/>
                  </a:cubicBezTo>
                  <a:cubicBezTo>
                    <a:pt x="2637" y="13864"/>
                    <a:pt x="3134" y="14101"/>
                    <a:pt x="3436" y="14544"/>
                  </a:cubicBezTo>
                  <a:cubicBezTo>
                    <a:pt x="3970" y="15278"/>
                    <a:pt x="3803" y="16312"/>
                    <a:pt x="3069" y="16846"/>
                  </a:cubicBezTo>
                  <a:cubicBezTo>
                    <a:pt x="3003" y="16879"/>
                    <a:pt x="2936" y="16946"/>
                    <a:pt x="2869" y="16979"/>
                  </a:cubicBezTo>
                  <a:cubicBezTo>
                    <a:pt x="3303" y="17446"/>
                    <a:pt x="3803" y="17847"/>
                    <a:pt x="4370" y="18213"/>
                  </a:cubicBezTo>
                  <a:cubicBezTo>
                    <a:pt x="4370" y="18147"/>
                    <a:pt x="4404" y="18080"/>
                    <a:pt x="4437" y="17980"/>
                  </a:cubicBezTo>
                  <a:cubicBezTo>
                    <a:pt x="4707" y="17391"/>
                    <a:pt x="5284" y="17037"/>
                    <a:pt x="5902" y="17037"/>
                  </a:cubicBezTo>
                  <a:cubicBezTo>
                    <a:pt x="6124" y="17037"/>
                    <a:pt x="6351" y="17082"/>
                    <a:pt x="6572" y="17179"/>
                  </a:cubicBezTo>
                  <a:cubicBezTo>
                    <a:pt x="7372" y="17546"/>
                    <a:pt x="7739" y="18514"/>
                    <a:pt x="7372" y="19348"/>
                  </a:cubicBezTo>
                  <a:cubicBezTo>
                    <a:pt x="7339" y="19414"/>
                    <a:pt x="7306" y="19481"/>
                    <a:pt x="7239" y="19548"/>
                  </a:cubicBezTo>
                  <a:cubicBezTo>
                    <a:pt x="7873" y="19715"/>
                    <a:pt x="8507" y="19815"/>
                    <a:pt x="9140" y="19848"/>
                  </a:cubicBezTo>
                  <a:cubicBezTo>
                    <a:pt x="9140" y="19781"/>
                    <a:pt x="9107" y="19715"/>
                    <a:pt x="9107" y="19648"/>
                  </a:cubicBezTo>
                  <a:cubicBezTo>
                    <a:pt x="9007" y="18747"/>
                    <a:pt x="9674" y="17947"/>
                    <a:pt x="10541" y="17847"/>
                  </a:cubicBezTo>
                  <a:cubicBezTo>
                    <a:pt x="10601" y="17840"/>
                    <a:pt x="10661" y="17837"/>
                    <a:pt x="10720" y="17837"/>
                  </a:cubicBezTo>
                  <a:cubicBezTo>
                    <a:pt x="11541" y="17837"/>
                    <a:pt x="12216" y="18474"/>
                    <a:pt x="12309" y="19314"/>
                  </a:cubicBezTo>
                  <a:cubicBezTo>
                    <a:pt x="12309" y="19381"/>
                    <a:pt x="12309" y="19448"/>
                    <a:pt x="12309" y="19548"/>
                  </a:cubicBezTo>
                  <a:cubicBezTo>
                    <a:pt x="12943" y="19348"/>
                    <a:pt x="13543" y="19114"/>
                    <a:pt x="14077" y="18847"/>
                  </a:cubicBezTo>
                  <a:cubicBezTo>
                    <a:pt x="14044" y="18781"/>
                    <a:pt x="14010" y="18747"/>
                    <a:pt x="13977" y="18680"/>
                  </a:cubicBezTo>
                  <a:cubicBezTo>
                    <a:pt x="13443" y="17947"/>
                    <a:pt x="13610" y="16913"/>
                    <a:pt x="14311" y="16412"/>
                  </a:cubicBezTo>
                  <a:cubicBezTo>
                    <a:pt x="14601" y="16201"/>
                    <a:pt x="14934" y="16099"/>
                    <a:pt x="15262" y="16099"/>
                  </a:cubicBezTo>
                  <a:cubicBezTo>
                    <a:pt x="15764" y="16099"/>
                    <a:pt x="16257" y="16336"/>
                    <a:pt x="16579" y="16779"/>
                  </a:cubicBezTo>
                  <a:cubicBezTo>
                    <a:pt x="16612" y="16812"/>
                    <a:pt x="16646" y="16879"/>
                    <a:pt x="16679" y="16946"/>
                  </a:cubicBezTo>
                  <a:cubicBezTo>
                    <a:pt x="17113" y="16479"/>
                    <a:pt x="17513" y="15979"/>
                    <a:pt x="17880" y="15445"/>
                  </a:cubicBezTo>
                  <a:cubicBezTo>
                    <a:pt x="17813" y="15445"/>
                    <a:pt x="17746" y="15411"/>
                    <a:pt x="17713" y="15378"/>
                  </a:cubicBezTo>
                  <a:cubicBezTo>
                    <a:pt x="16879" y="15011"/>
                    <a:pt x="16512" y="14044"/>
                    <a:pt x="16879" y="13210"/>
                  </a:cubicBezTo>
                  <a:cubicBezTo>
                    <a:pt x="17150" y="12595"/>
                    <a:pt x="17747" y="12234"/>
                    <a:pt x="18363" y="12234"/>
                  </a:cubicBezTo>
                  <a:cubicBezTo>
                    <a:pt x="18582" y="12234"/>
                    <a:pt x="18804" y="12280"/>
                    <a:pt x="19014" y="12376"/>
                  </a:cubicBezTo>
                  <a:cubicBezTo>
                    <a:pt x="19081" y="12409"/>
                    <a:pt x="19114" y="12443"/>
                    <a:pt x="19181" y="12476"/>
                  </a:cubicBezTo>
                  <a:cubicBezTo>
                    <a:pt x="19314" y="11876"/>
                    <a:pt x="19448" y="11242"/>
                    <a:pt x="19481" y="10575"/>
                  </a:cubicBezTo>
                  <a:lnTo>
                    <a:pt x="19481" y="10575"/>
                  </a:lnTo>
                  <a:cubicBezTo>
                    <a:pt x="19414" y="10608"/>
                    <a:pt x="19381" y="10608"/>
                    <a:pt x="19314" y="10608"/>
                  </a:cubicBezTo>
                  <a:cubicBezTo>
                    <a:pt x="19254" y="10615"/>
                    <a:pt x="19195" y="10618"/>
                    <a:pt x="19136" y="10618"/>
                  </a:cubicBezTo>
                  <a:cubicBezTo>
                    <a:pt x="18314" y="10618"/>
                    <a:pt x="17640" y="9981"/>
                    <a:pt x="17546" y="9140"/>
                  </a:cubicBezTo>
                  <a:cubicBezTo>
                    <a:pt x="17446" y="8240"/>
                    <a:pt x="18113" y="7439"/>
                    <a:pt x="18981" y="7339"/>
                  </a:cubicBezTo>
                  <a:lnTo>
                    <a:pt x="19139" y="7339"/>
                  </a:lnTo>
                  <a:cubicBezTo>
                    <a:pt x="18974" y="6718"/>
                    <a:pt x="18776" y="6128"/>
                    <a:pt x="18514" y="5571"/>
                  </a:cubicBezTo>
                  <a:cubicBezTo>
                    <a:pt x="18447" y="5604"/>
                    <a:pt x="18414" y="5638"/>
                    <a:pt x="18380" y="5671"/>
                  </a:cubicBezTo>
                  <a:cubicBezTo>
                    <a:pt x="18090" y="5882"/>
                    <a:pt x="17757" y="5984"/>
                    <a:pt x="17429" y="5984"/>
                  </a:cubicBezTo>
                  <a:cubicBezTo>
                    <a:pt x="16927" y="5984"/>
                    <a:pt x="16434" y="5748"/>
                    <a:pt x="16112" y="5304"/>
                  </a:cubicBezTo>
                  <a:cubicBezTo>
                    <a:pt x="15612" y="4570"/>
                    <a:pt x="15778" y="3536"/>
                    <a:pt x="16479" y="3003"/>
                  </a:cubicBezTo>
                  <a:cubicBezTo>
                    <a:pt x="16546" y="2969"/>
                    <a:pt x="16579" y="2936"/>
                    <a:pt x="16646" y="2902"/>
                  </a:cubicBezTo>
                  <a:cubicBezTo>
                    <a:pt x="16212" y="2469"/>
                    <a:pt x="15712" y="2035"/>
                    <a:pt x="15178" y="1668"/>
                  </a:cubicBezTo>
                  <a:cubicBezTo>
                    <a:pt x="15178" y="1735"/>
                    <a:pt x="15145" y="1802"/>
                    <a:pt x="15145" y="1868"/>
                  </a:cubicBezTo>
                  <a:cubicBezTo>
                    <a:pt x="14876" y="2454"/>
                    <a:pt x="14286" y="2826"/>
                    <a:pt x="13674" y="2826"/>
                  </a:cubicBezTo>
                  <a:cubicBezTo>
                    <a:pt x="13451" y="2826"/>
                    <a:pt x="13224" y="2776"/>
                    <a:pt x="13010" y="2669"/>
                  </a:cubicBezTo>
                  <a:cubicBezTo>
                    <a:pt x="12209" y="2302"/>
                    <a:pt x="11842" y="1335"/>
                    <a:pt x="12209" y="501"/>
                  </a:cubicBezTo>
                  <a:cubicBezTo>
                    <a:pt x="12243" y="434"/>
                    <a:pt x="12276" y="401"/>
                    <a:pt x="12309" y="334"/>
                  </a:cubicBezTo>
                  <a:cubicBezTo>
                    <a:pt x="11709" y="167"/>
                    <a:pt x="11075" y="67"/>
                    <a:pt x="10408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6187369" y="1667844"/>
              <a:ext cx="318930" cy="305513"/>
            </a:xfrm>
            <a:custGeom>
              <a:rect b="b" l="l" r="r" t="t"/>
              <a:pathLst>
                <a:path extrusionOk="0" h="15211" w="15879">
                  <a:moveTo>
                    <a:pt x="7950" y="2495"/>
                  </a:moveTo>
                  <a:cubicBezTo>
                    <a:pt x="8167" y="2495"/>
                    <a:pt x="8386" y="2509"/>
                    <a:pt x="8607" y="2539"/>
                  </a:cubicBezTo>
                  <a:cubicBezTo>
                    <a:pt x="11342" y="2906"/>
                    <a:pt x="13277" y="5507"/>
                    <a:pt x="12910" y="8276"/>
                  </a:cubicBezTo>
                  <a:cubicBezTo>
                    <a:pt x="12573" y="10852"/>
                    <a:pt x="10403" y="12723"/>
                    <a:pt x="7930" y="12723"/>
                  </a:cubicBezTo>
                  <a:cubicBezTo>
                    <a:pt x="7713" y="12723"/>
                    <a:pt x="7493" y="12709"/>
                    <a:pt x="7273" y="12679"/>
                  </a:cubicBezTo>
                  <a:cubicBezTo>
                    <a:pt x="4537" y="12279"/>
                    <a:pt x="2603" y="9710"/>
                    <a:pt x="2970" y="6942"/>
                  </a:cubicBezTo>
                  <a:cubicBezTo>
                    <a:pt x="3307" y="4366"/>
                    <a:pt x="5477" y="2495"/>
                    <a:pt x="7950" y="2495"/>
                  </a:cubicBezTo>
                  <a:close/>
                  <a:moveTo>
                    <a:pt x="7932" y="0"/>
                  </a:moveTo>
                  <a:cubicBezTo>
                    <a:pt x="4266" y="0"/>
                    <a:pt x="1057" y="2783"/>
                    <a:pt x="568" y="6575"/>
                  </a:cubicBezTo>
                  <a:cubicBezTo>
                    <a:pt x="1" y="10744"/>
                    <a:pt x="2869" y="14581"/>
                    <a:pt x="6939" y="15148"/>
                  </a:cubicBezTo>
                  <a:cubicBezTo>
                    <a:pt x="7263" y="15190"/>
                    <a:pt x="7586" y="15211"/>
                    <a:pt x="7905" y="15211"/>
                  </a:cubicBezTo>
                  <a:cubicBezTo>
                    <a:pt x="11589" y="15211"/>
                    <a:pt x="14820" y="12447"/>
                    <a:pt x="15312" y="8610"/>
                  </a:cubicBezTo>
                  <a:cubicBezTo>
                    <a:pt x="15879" y="4473"/>
                    <a:pt x="13010" y="637"/>
                    <a:pt x="8940" y="70"/>
                  </a:cubicBezTo>
                  <a:cubicBezTo>
                    <a:pt x="8602" y="23"/>
                    <a:pt x="8265" y="0"/>
                    <a:pt x="7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6667079" y="1796549"/>
              <a:ext cx="749050" cy="736979"/>
            </a:xfrm>
            <a:custGeom>
              <a:rect b="b" l="l" r="r" t="t"/>
              <a:pathLst>
                <a:path extrusionOk="0" h="36693" w="37294">
                  <a:moveTo>
                    <a:pt x="27887" y="0"/>
                  </a:moveTo>
                  <a:cubicBezTo>
                    <a:pt x="26686" y="0"/>
                    <a:pt x="25485" y="17"/>
                    <a:pt x="24284" y="33"/>
                  </a:cubicBezTo>
                  <a:lnTo>
                    <a:pt x="16913" y="133"/>
                  </a:lnTo>
                  <a:lnTo>
                    <a:pt x="9607" y="234"/>
                  </a:lnTo>
                  <a:cubicBezTo>
                    <a:pt x="8406" y="267"/>
                    <a:pt x="7172" y="267"/>
                    <a:pt x="5971" y="300"/>
                  </a:cubicBezTo>
                  <a:cubicBezTo>
                    <a:pt x="5004" y="300"/>
                    <a:pt x="4003" y="300"/>
                    <a:pt x="3069" y="467"/>
                  </a:cubicBezTo>
                  <a:cubicBezTo>
                    <a:pt x="2235" y="634"/>
                    <a:pt x="1435" y="967"/>
                    <a:pt x="834" y="1568"/>
                  </a:cubicBezTo>
                  <a:cubicBezTo>
                    <a:pt x="768" y="1568"/>
                    <a:pt x="734" y="1601"/>
                    <a:pt x="734" y="1668"/>
                  </a:cubicBezTo>
                  <a:cubicBezTo>
                    <a:pt x="1068" y="6505"/>
                    <a:pt x="1001" y="11341"/>
                    <a:pt x="801" y="16178"/>
                  </a:cubicBezTo>
                  <a:cubicBezTo>
                    <a:pt x="568" y="21015"/>
                    <a:pt x="234" y="25852"/>
                    <a:pt x="134" y="30722"/>
                  </a:cubicBezTo>
                  <a:cubicBezTo>
                    <a:pt x="101" y="31856"/>
                    <a:pt x="0" y="33024"/>
                    <a:pt x="67" y="34158"/>
                  </a:cubicBezTo>
                  <a:cubicBezTo>
                    <a:pt x="134" y="34892"/>
                    <a:pt x="334" y="35726"/>
                    <a:pt x="1068" y="36026"/>
                  </a:cubicBezTo>
                  <a:cubicBezTo>
                    <a:pt x="1443" y="36176"/>
                    <a:pt x="1875" y="36195"/>
                    <a:pt x="2292" y="36195"/>
                  </a:cubicBezTo>
                  <a:cubicBezTo>
                    <a:pt x="2431" y="36195"/>
                    <a:pt x="2569" y="36193"/>
                    <a:pt x="2702" y="36193"/>
                  </a:cubicBezTo>
                  <a:cubicBezTo>
                    <a:pt x="3303" y="36226"/>
                    <a:pt x="3903" y="36259"/>
                    <a:pt x="4504" y="36259"/>
                  </a:cubicBezTo>
                  <a:cubicBezTo>
                    <a:pt x="5705" y="36326"/>
                    <a:pt x="6939" y="36359"/>
                    <a:pt x="8173" y="36393"/>
                  </a:cubicBezTo>
                  <a:cubicBezTo>
                    <a:pt x="13076" y="36560"/>
                    <a:pt x="17947" y="36660"/>
                    <a:pt x="22850" y="36693"/>
                  </a:cubicBezTo>
                  <a:lnTo>
                    <a:pt x="30155" y="36693"/>
                  </a:lnTo>
                  <a:cubicBezTo>
                    <a:pt x="31390" y="36693"/>
                    <a:pt x="32624" y="36660"/>
                    <a:pt x="33858" y="36660"/>
                  </a:cubicBezTo>
                  <a:cubicBezTo>
                    <a:pt x="34692" y="36626"/>
                    <a:pt x="35626" y="36660"/>
                    <a:pt x="36360" y="36159"/>
                  </a:cubicBezTo>
                  <a:cubicBezTo>
                    <a:pt x="37127" y="35626"/>
                    <a:pt x="37160" y="34658"/>
                    <a:pt x="37127" y="33791"/>
                  </a:cubicBezTo>
                  <a:cubicBezTo>
                    <a:pt x="37094" y="32590"/>
                    <a:pt x="37060" y="31356"/>
                    <a:pt x="37027" y="30155"/>
                  </a:cubicBezTo>
                  <a:cubicBezTo>
                    <a:pt x="36960" y="27720"/>
                    <a:pt x="36927" y="25251"/>
                    <a:pt x="36893" y="22816"/>
                  </a:cubicBezTo>
                  <a:cubicBezTo>
                    <a:pt x="36860" y="17946"/>
                    <a:pt x="36927" y="13076"/>
                    <a:pt x="37060" y="8206"/>
                  </a:cubicBezTo>
                  <a:cubicBezTo>
                    <a:pt x="37094" y="7005"/>
                    <a:pt x="37127" y="5771"/>
                    <a:pt x="37194" y="4537"/>
                  </a:cubicBezTo>
                  <a:cubicBezTo>
                    <a:pt x="37227" y="3936"/>
                    <a:pt x="37260" y="3336"/>
                    <a:pt x="37260" y="2735"/>
                  </a:cubicBezTo>
                  <a:cubicBezTo>
                    <a:pt x="37294" y="2268"/>
                    <a:pt x="37260" y="1768"/>
                    <a:pt x="36994" y="1368"/>
                  </a:cubicBezTo>
                  <a:lnTo>
                    <a:pt x="36960" y="1368"/>
                  </a:lnTo>
                  <a:cubicBezTo>
                    <a:pt x="36527" y="701"/>
                    <a:pt x="35659" y="467"/>
                    <a:pt x="34892" y="367"/>
                  </a:cubicBezTo>
                  <a:cubicBezTo>
                    <a:pt x="33758" y="200"/>
                    <a:pt x="32624" y="133"/>
                    <a:pt x="31490" y="67"/>
                  </a:cubicBezTo>
                  <a:cubicBezTo>
                    <a:pt x="30289" y="17"/>
                    <a:pt x="29088" y="0"/>
                    <a:pt x="27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6667079" y="1796549"/>
              <a:ext cx="749050" cy="736979"/>
            </a:xfrm>
            <a:custGeom>
              <a:rect b="b" l="l" r="r" t="t"/>
              <a:pathLst>
                <a:path extrusionOk="0" h="36693" w="37294">
                  <a:moveTo>
                    <a:pt x="27787" y="300"/>
                  </a:moveTo>
                  <a:cubicBezTo>
                    <a:pt x="30089" y="300"/>
                    <a:pt x="32424" y="334"/>
                    <a:pt x="34725" y="634"/>
                  </a:cubicBezTo>
                  <a:cubicBezTo>
                    <a:pt x="35492" y="734"/>
                    <a:pt x="36527" y="934"/>
                    <a:pt x="36860" y="1768"/>
                  </a:cubicBezTo>
                  <a:cubicBezTo>
                    <a:pt x="37060" y="2268"/>
                    <a:pt x="36960" y="2902"/>
                    <a:pt x="36927" y="3436"/>
                  </a:cubicBezTo>
                  <a:cubicBezTo>
                    <a:pt x="36927" y="4036"/>
                    <a:pt x="36893" y="4637"/>
                    <a:pt x="36860" y="5237"/>
                  </a:cubicBezTo>
                  <a:cubicBezTo>
                    <a:pt x="36693" y="9940"/>
                    <a:pt x="36593" y="14677"/>
                    <a:pt x="36593" y="19447"/>
                  </a:cubicBezTo>
                  <a:cubicBezTo>
                    <a:pt x="36593" y="24184"/>
                    <a:pt x="36660" y="28921"/>
                    <a:pt x="36827" y="33657"/>
                  </a:cubicBezTo>
                  <a:cubicBezTo>
                    <a:pt x="36860" y="34158"/>
                    <a:pt x="36893" y="34658"/>
                    <a:pt x="36760" y="35159"/>
                  </a:cubicBezTo>
                  <a:cubicBezTo>
                    <a:pt x="36593" y="35626"/>
                    <a:pt x="36260" y="35959"/>
                    <a:pt x="35826" y="36126"/>
                  </a:cubicBezTo>
                  <a:cubicBezTo>
                    <a:pt x="35265" y="36363"/>
                    <a:pt x="34620" y="36405"/>
                    <a:pt x="33981" y="36405"/>
                  </a:cubicBezTo>
                  <a:cubicBezTo>
                    <a:pt x="33633" y="36405"/>
                    <a:pt x="33287" y="36393"/>
                    <a:pt x="32957" y="36393"/>
                  </a:cubicBezTo>
                  <a:cubicBezTo>
                    <a:pt x="30589" y="36426"/>
                    <a:pt x="28221" y="36426"/>
                    <a:pt x="25852" y="36426"/>
                  </a:cubicBezTo>
                  <a:cubicBezTo>
                    <a:pt x="21082" y="36426"/>
                    <a:pt x="16345" y="36359"/>
                    <a:pt x="11609" y="36226"/>
                  </a:cubicBezTo>
                  <a:cubicBezTo>
                    <a:pt x="9240" y="36193"/>
                    <a:pt x="6839" y="36093"/>
                    <a:pt x="4470" y="36026"/>
                  </a:cubicBezTo>
                  <a:cubicBezTo>
                    <a:pt x="3870" y="35992"/>
                    <a:pt x="3303" y="35959"/>
                    <a:pt x="2702" y="35926"/>
                  </a:cubicBezTo>
                  <a:cubicBezTo>
                    <a:pt x="2538" y="35926"/>
                    <a:pt x="2358" y="35932"/>
                    <a:pt x="2174" y="35932"/>
                  </a:cubicBezTo>
                  <a:cubicBezTo>
                    <a:pt x="1760" y="35932"/>
                    <a:pt x="1324" y="35900"/>
                    <a:pt x="1001" y="35692"/>
                  </a:cubicBezTo>
                  <a:cubicBezTo>
                    <a:pt x="234" y="35259"/>
                    <a:pt x="301" y="34058"/>
                    <a:pt x="301" y="33291"/>
                  </a:cubicBezTo>
                  <a:cubicBezTo>
                    <a:pt x="367" y="28587"/>
                    <a:pt x="634" y="23884"/>
                    <a:pt x="901" y="19180"/>
                  </a:cubicBezTo>
                  <a:cubicBezTo>
                    <a:pt x="1135" y="14510"/>
                    <a:pt x="1301" y="9807"/>
                    <a:pt x="1135" y="5104"/>
                  </a:cubicBezTo>
                  <a:cubicBezTo>
                    <a:pt x="1068" y="4036"/>
                    <a:pt x="1001" y="2935"/>
                    <a:pt x="934" y="1868"/>
                  </a:cubicBezTo>
                  <a:cubicBezTo>
                    <a:pt x="968" y="1868"/>
                    <a:pt x="1001" y="1868"/>
                    <a:pt x="1035" y="1835"/>
                  </a:cubicBezTo>
                  <a:cubicBezTo>
                    <a:pt x="2128" y="659"/>
                    <a:pt x="3873" y="604"/>
                    <a:pt x="5440" y="604"/>
                  </a:cubicBezTo>
                  <a:cubicBezTo>
                    <a:pt x="5601" y="604"/>
                    <a:pt x="5761" y="604"/>
                    <a:pt x="5917" y="604"/>
                  </a:cubicBezTo>
                  <a:cubicBezTo>
                    <a:pt x="6095" y="604"/>
                    <a:pt x="6269" y="604"/>
                    <a:pt x="6438" y="600"/>
                  </a:cubicBezTo>
                  <a:cubicBezTo>
                    <a:pt x="8807" y="567"/>
                    <a:pt x="11208" y="534"/>
                    <a:pt x="13577" y="500"/>
                  </a:cubicBezTo>
                  <a:cubicBezTo>
                    <a:pt x="18314" y="434"/>
                    <a:pt x="23050" y="334"/>
                    <a:pt x="27787" y="300"/>
                  </a:cubicBezTo>
                  <a:close/>
                  <a:moveTo>
                    <a:pt x="27887" y="0"/>
                  </a:moveTo>
                  <a:cubicBezTo>
                    <a:pt x="26686" y="0"/>
                    <a:pt x="25485" y="17"/>
                    <a:pt x="24284" y="33"/>
                  </a:cubicBezTo>
                  <a:lnTo>
                    <a:pt x="16913" y="133"/>
                  </a:lnTo>
                  <a:lnTo>
                    <a:pt x="9607" y="234"/>
                  </a:lnTo>
                  <a:cubicBezTo>
                    <a:pt x="8406" y="267"/>
                    <a:pt x="7172" y="267"/>
                    <a:pt x="5971" y="300"/>
                  </a:cubicBezTo>
                  <a:cubicBezTo>
                    <a:pt x="5004" y="300"/>
                    <a:pt x="4003" y="300"/>
                    <a:pt x="3069" y="467"/>
                  </a:cubicBezTo>
                  <a:cubicBezTo>
                    <a:pt x="2235" y="634"/>
                    <a:pt x="1435" y="967"/>
                    <a:pt x="834" y="1568"/>
                  </a:cubicBezTo>
                  <a:cubicBezTo>
                    <a:pt x="768" y="1568"/>
                    <a:pt x="734" y="1601"/>
                    <a:pt x="734" y="1668"/>
                  </a:cubicBezTo>
                  <a:cubicBezTo>
                    <a:pt x="1068" y="6505"/>
                    <a:pt x="1001" y="11341"/>
                    <a:pt x="801" y="16178"/>
                  </a:cubicBezTo>
                  <a:cubicBezTo>
                    <a:pt x="568" y="21015"/>
                    <a:pt x="234" y="25852"/>
                    <a:pt x="134" y="30722"/>
                  </a:cubicBezTo>
                  <a:cubicBezTo>
                    <a:pt x="101" y="31856"/>
                    <a:pt x="0" y="33024"/>
                    <a:pt x="67" y="34158"/>
                  </a:cubicBezTo>
                  <a:cubicBezTo>
                    <a:pt x="134" y="34892"/>
                    <a:pt x="334" y="35726"/>
                    <a:pt x="1068" y="36026"/>
                  </a:cubicBezTo>
                  <a:cubicBezTo>
                    <a:pt x="1443" y="36176"/>
                    <a:pt x="1875" y="36195"/>
                    <a:pt x="2292" y="36195"/>
                  </a:cubicBezTo>
                  <a:cubicBezTo>
                    <a:pt x="2431" y="36195"/>
                    <a:pt x="2569" y="36193"/>
                    <a:pt x="2702" y="36193"/>
                  </a:cubicBezTo>
                  <a:cubicBezTo>
                    <a:pt x="3303" y="36226"/>
                    <a:pt x="3903" y="36259"/>
                    <a:pt x="4504" y="36259"/>
                  </a:cubicBezTo>
                  <a:cubicBezTo>
                    <a:pt x="5705" y="36326"/>
                    <a:pt x="6939" y="36359"/>
                    <a:pt x="8173" y="36393"/>
                  </a:cubicBezTo>
                  <a:cubicBezTo>
                    <a:pt x="13076" y="36560"/>
                    <a:pt x="17947" y="36660"/>
                    <a:pt x="22850" y="36693"/>
                  </a:cubicBezTo>
                  <a:lnTo>
                    <a:pt x="30155" y="36693"/>
                  </a:lnTo>
                  <a:cubicBezTo>
                    <a:pt x="31390" y="36693"/>
                    <a:pt x="32624" y="36660"/>
                    <a:pt x="33858" y="36660"/>
                  </a:cubicBezTo>
                  <a:cubicBezTo>
                    <a:pt x="34692" y="36626"/>
                    <a:pt x="35626" y="36660"/>
                    <a:pt x="36360" y="36159"/>
                  </a:cubicBezTo>
                  <a:cubicBezTo>
                    <a:pt x="37127" y="35626"/>
                    <a:pt x="37160" y="34658"/>
                    <a:pt x="37127" y="33791"/>
                  </a:cubicBezTo>
                  <a:cubicBezTo>
                    <a:pt x="37094" y="32590"/>
                    <a:pt x="37060" y="31356"/>
                    <a:pt x="37027" y="30155"/>
                  </a:cubicBezTo>
                  <a:cubicBezTo>
                    <a:pt x="36960" y="27720"/>
                    <a:pt x="36927" y="25251"/>
                    <a:pt x="36893" y="22816"/>
                  </a:cubicBezTo>
                  <a:cubicBezTo>
                    <a:pt x="36860" y="17946"/>
                    <a:pt x="36927" y="13076"/>
                    <a:pt x="37060" y="8206"/>
                  </a:cubicBezTo>
                  <a:cubicBezTo>
                    <a:pt x="37094" y="7005"/>
                    <a:pt x="37127" y="5771"/>
                    <a:pt x="37194" y="4537"/>
                  </a:cubicBezTo>
                  <a:cubicBezTo>
                    <a:pt x="37227" y="3936"/>
                    <a:pt x="37260" y="3336"/>
                    <a:pt x="37260" y="2735"/>
                  </a:cubicBezTo>
                  <a:cubicBezTo>
                    <a:pt x="37294" y="2268"/>
                    <a:pt x="37260" y="1768"/>
                    <a:pt x="36994" y="1368"/>
                  </a:cubicBezTo>
                  <a:lnTo>
                    <a:pt x="36960" y="1368"/>
                  </a:lnTo>
                  <a:cubicBezTo>
                    <a:pt x="36527" y="701"/>
                    <a:pt x="35659" y="467"/>
                    <a:pt x="34892" y="367"/>
                  </a:cubicBezTo>
                  <a:cubicBezTo>
                    <a:pt x="33758" y="200"/>
                    <a:pt x="32624" y="133"/>
                    <a:pt x="31490" y="67"/>
                  </a:cubicBezTo>
                  <a:cubicBezTo>
                    <a:pt x="30289" y="17"/>
                    <a:pt x="29088" y="0"/>
                    <a:pt x="27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6671759" y="1800967"/>
              <a:ext cx="739690" cy="728543"/>
            </a:xfrm>
            <a:custGeom>
              <a:rect b="b" l="l" r="r" t="t"/>
              <a:pathLst>
                <a:path extrusionOk="0" h="36273" w="36828">
                  <a:moveTo>
                    <a:pt x="28758" y="303"/>
                  </a:moveTo>
                  <a:cubicBezTo>
                    <a:pt x="30613" y="303"/>
                    <a:pt x="32463" y="372"/>
                    <a:pt x="34292" y="614"/>
                  </a:cubicBezTo>
                  <a:cubicBezTo>
                    <a:pt x="35059" y="714"/>
                    <a:pt x="36093" y="914"/>
                    <a:pt x="36394" y="1748"/>
                  </a:cubicBezTo>
                  <a:cubicBezTo>
                    <a:pt x="36594" y="2248"/>
                    <a:pt x="36494" y="2849"/>
                    <a:pt x="36494" y="3383"/>
                  </a:cubicBezTo>
                  <a:cubicBezTo>
                    <a:pt x="36460" y="3983"/>
                    <a:pt x="36460" y="4550"/>
                    <a:pt x="36427" y="5151"/>
                  </a:cubicBezTo>
                  <a:cubicBezTo>
                    <a:pt x="36227" y="9821"/>
                    <a:pt x="36160" y="14524"/>
                    <a:pt x="36160" y="19194"/>
                  </a:cubicBezTo>
                  <a:cubicBezTo>
                    <a:pt x="36160" y="23897"/>
                    <a:pt x="36227" y="28567"/>
                    <a:pt x="36394" y="33237"/>
                  </a:cubicBezTo>
                  <a:cubicBezTo>
                    <a:pt x="36427" y="33738"/>
                    <a:pt x="36460" y="34271"/>
                    <a:pt x="36294" y="34738"/>
                  </a:cubicBezTo>
                  <a:cubicBezTo>
                    <a:pt x="36160" y="35205"/>
                    <a:pt x="35827" y="35539"/>
                    <a:pt x="35393" y="35706"/>
                  </a:cubicBezTo>
                  <a:cubicBezTo>
                    <a:pt x="34839" y="35940"/>
                    <a:pt x="34204" y="35970"/>
                    <a:pt x="33583" y="35970"/>
                  </a:cubicBezTo>
                  <a:cubicBezTo>
                    <a:pt x="33366" y="35970"/>
                    <a:pt x="33150" y="35967"/>
                    <a:pt x="32940" y="35967"/>
                  </a:cubicBezTo>
                  <a:cubicBezTo>
                    <a:pt x="32810" y="35967"/>
                    <a:pt x="32682" y="35968"/>
                    <a:pt x="32558" y="35973"/>
                  </a:cubicBezTo>
                  <a:cubicBezTo>
                    <a:pt x="30223" y="36006"/>
                    <a:pt x="27854" y="36006"/>
                    <a:pt x="25519" y="36006"/>
                  </a:cubicBezTo>
                  <a:cubicBezTo>
                    <a:pt x="20816" y="36006"/>
                    <a:pt x="16146" y="35939"/>
                    <a:pt x="11442" y="35806"/>
                  </a:cubicBezTo>
                  <a:cubicBezTo>
                    <a:pt x="9107" y="35739"/>
                    <a:pt x="6739" y="35672"/>
                    <a:pt x="4404" y="35606"/>
                  </a:cubicBezTo>
                  <a:cubicBezTo>
                    <a:pt x="3804" y="35572"/>
                    <a:pt x="3237" y="35539"/>
                    <a:pt x="2636" y="35506"/>
                  </a:cubicBezTo>
                  <a:cubicBezTo>
                    <a:pt x="2458" y="35506"/>
                    <a:pt x="2266" y="35513"/>
                    <a:pt x="2070" y="35513"/>
                  </a:cubicBezTo>
                  <a:cubicBezTo>
                    <a:pt x="1680" y="35513"/>
                    <a:pt x="1280" y="35483"/>
                    <a:pt x="968" y="35305"/>
                  </a:cubicBezTo>
                  <a:cubicBezTo>
                    <a:pt x="201" y="34838"/>
                    <a:pt x="268" y="33671"/>
                    <a:pt x="301" y="32904"/>
                  </a:cubicBezTo>
                  <a:cubicBezTo>
                    <a:pt x="335" y="28267"/>
                    <a:pt x="635" y="23630"/>
                    <a:pt x="868" y="18960"/>
                  </a:cubicBezTo>
                  <a:cubicBezTo>
                    <a:pt x="1102" y="14324"/>
                    <a:pt x="1269" y="9687"/>
                    <a:pt x="1102" y="5050"/>
                  </a:cubicBezTo>
                  <a:cubicBezTo>
                    <a:pt x="1035" y="3983"/>
                    <a:pt x="968" y="2916"/>
                    <a:pt x="902" y="1848"/>
                  </a:cubicBezTo>
                  <a:cubicBezTo>
                    <a:pt x="935" y="1848"/>
                    <a:pt x="968" y="1848"/>
                    <a:pt x="1002" y="1815"/>
                  </a:cubicBezTo>
                  <a:cubicBezTo>
                    <a:pt x="2336" y="414"/>
                    <a:pt x="4604" y="614"/>
                    <a:pt x="6339" y="581"/>
                  </a:cubicBezTo>
                  <a:lnTo>
                    <a:pt x="13411" y="481"/>
                  </a:lnTo>
                  <a:cubicBezTo>
                    <a:pt x="18081" y="414"/>
                    <a:pt x="22751" y="347"/>
                    <a:pt x="27421" y="314"/>
                  </a:cubicBezTo>
                  <a:cubicBezTo>
                    <a:pt x="27866" y="307"/>
                    <a:pt x="28312" y="303"/>
                    <a:pt x="28758" y="303"/>
                  </a:cubicBezTo>
                  <a:close/>
                  <a:moveTo>
                    <a:pt x="27871" y="0"/>
                  </a:moveTo>
                  <a:cubicBezTo>
                    <a:pt x="26575" y="0"/>
                    <a:pt x="25280" y="29"/>
                    <a:pt x="23985" y="47"/>
                  </a:cubicBezTo>
                  <a:lnTo>
                    <a:pt x="16713" y="147"/>
                  </a:lnTo>
                  <a:lnTo>
                    <a:pt x="9474" y="247"/>
                  </a:lnTo>
                  <a:cubicBezTo>
                    <a:pt x="8274" y="247"/>
                    <a:pt x="7073" y="280"/>
                    <a:pt x="5872" y="280"/>
                  </a:cubicBezTo>
                  <a:cubicBezTo>
                    <a:pt x="4904" y="314"/>
                    <a:pt x="3937" y="280"/>
                    <a:pt x="3003" y="481"/>
                  </a:cubicBezTo>
                  <a:cubicBezTo>
                    <a:pt x="2169" y="647"/>
                    <a:pt x="1402" y="948"/>
                    <a:pt x="802" y="1548"/>
                  </a:cubicBezTo>
                  <a:cubicBezTo>
                    <a:pt x="768" y="1548"/>
                    <a:pt x="701" y="1581"/>
                    <a:pt x="701" y="1648"/>
                  </a:cubicBezTo>
                  <a:cubicBezTo>
                    <a:pt x="1035" y="6418"/>
                    <a:pt x="968" y="11222"/>
                    <a:pt x="768" y="15992"/>
                  </a:cubicBezTo>
                  <a:cubicBezTo>
                    <a:pt x="535" y="20762"/>
                    <a:pt x="234" y="25565"/>
                    <a:pt x="101" y="30369"/>
                  </a:cubicBezTo>
                  <a:cubicBezTo>
                    <a:pt x="68" y="31469"/>
                    <a:pt x="1" y="32637"/>
                    <a:pt x="68" y="33738"/>
                  </a:cubicBezTo>
                  <a:cubicBezTo>
                    <a:pt x="101" y="34472"/>
                    <a:pt x="301" y="35305"/>
                    <a:pt x="1035" y="35606"/>
                  </a:cubicBezTo>
                  <a:cubicBezTo>
                    <a:pt x="1535" y="35806"/>
                    <a:pt x="2136" y="35739"/>
                    <a:pt x="2636" y="35772"/>
                  </a:cubicBezTo>
                  <a:cubicBezTo>
                    <a:pt x="3237" y="35806"/>
                    <a:pt x="3837" y="35839"/>
                    <a:pt x="4404" y="35839"/>
                  </a:cubicBezTo>
                  <a:cubicBezTo>
                    <a:pt x="5638" y="35906"/>
                    <a:pt x="6839" y="35939"/>
                    <a:pt x="8040" y="35973"/>
                  </a:cubicBezTo>
                  <a:cubicBezTo>
                    <a:pt x="12877" y="36139"/>
                    <a:pt x="17714" y="36239"/>
                    <a:pt x="22550" y="36273"/>
                  </a:cubicBezTo>
                  <a:lnTo>
                    <a:pt x="29789" y="36273"/>
                  </a:lnTo>
                  <a:cubicBezTo>
                    <a:pt x="30990" y="36239"/>
                    <a:pt x="32224" y="36239"/>
                    <a:pt x="33425" y="36239"/>
                  </a:cubicBezTo>
                  <a:cubicBezTo>
                    <a:pt x="34259" y="36206"/>
                    <a:pt x="35193" y="36239"/>
                    <a:pt x="35893" y="35739"/>
                  </a:cubicBezTo>
                  <a:cubicBezTo>
                    <a:pt x="36694" y="35205"/>
                    <a:pt x="36694" y="34238"/>
                    <a:pt x="36694" y="33371"/>
                  </a:cubicBezTo>
                  <a:cubicBezTo>
                    <a:pt x="36627" y="32203"/>
                    <a:pt x="36594" y="31002"/>
                    <a:pt x="36560" y="29802"/>
                  </a:cubicBezTo>
                  <a:cubicBezTo>
                    <a:pt x="36527" y="27366"/>
                    <a:pt x="36460" y="24965"/>
                    <a:pt x="36460" y="22530"/>
                  </a:cubicBezTo>
                  <a:cubicBezTo>
                    <a:pt x="36427" y="17726"/>
                    <a:pt x="36460" y="12923"/>
                    <a:pt x="36594" y="8119"/>
                  </a:cubicBezTo>
                  <a:cubicBezTo>
                    <a:pt x="36627" y="6918"/>
                    <a:pt x="36694" y="5684"/>
                    <a:pt x="36727" y="4483"/>
                  </a:cubicBezTo>
                  <a:cubicBezTo>
                    <a:pt x="36761" y="3883"/>
                    <a:pt x="36794" y="3283"/>
                    <a:pt x="36794" y="2682"/>
                  </a:cubicBezTo>
                  <a:cubicBezTo>
                    <a:pt x="36827" y="2215"/>
                    <a:pt x="36794" y="1748"/>
                    <a:pt x="36527" y="1348"/>
                  </a:cubicBezTo>
                  <a:cubicBezTo>
                    <a:pt x="36060" y="681"/>
                    <a:pt x="35226" y="447"/>
                    <a:pt x="34459" y="347"/>
                  </a:cubicBezTo>
                  <a:cubicBezTo>
                    <a:pt x="33358" y="180"/>
                    <a:pt x="32224" y="114"/>
                    <a:pt x="31090" y="80"/>
                  </a:cubicBezTo>
                  <a:cubicBezTo>
                    <a:pt x="30017" y="20"/>
                    <a:pt x="28944" y="0"/>
                    <a:pt x="27871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6884158" y="1957911"/>
              <a:ext cx="455608" cy="18297"/>
            </a:xfrm>
            <a:custGeom>
              <a:rect b="b" l="l" r="r" t="t"/>
              <a:pathLst>
                <a:path extrusionOk="0" h="911" w="22684">
                  <a:moveTo>
                    <a:pt x="19494" y="1"/>
                  </a:moveTo>
                  <a:cubicBezTo>
                    <a:pt x="18423" y="1"/>
                    <a:pt x="17346" y="38"/>
                    <a:pt x="16278" y="38"/>
                  </a:cubicBezTo>
                  <a:cubicBezTo>
                    <a:pt x="14310" y="38"/>
                    <a:pt x="12342" y="72"/>
                    <a:pt x="10374" y="72"/>
                  </a:cubicBezTo>
                  <a:cubicBezTo>
                    <a:pt x="6905" y="72"/>
                    <a:pt x="3436" y="72"/>
                    <a:pt x="0" y="205"/>
                  </a:cubicBezTo>
                  <a:lnTo>
                    <a:pt x="0" y="706"/>
                  </a:lnTo>
                  <a:cubicBezTo>
                    <a:pt x="3436" y="839"/>
                    <a:pt x="6905" y="839"/>
                    <a:pt x="10374" y="839"/>
                  </a:cubicBezTo>
                  <a:lnTo>
                    <a:pt x="16278" y="872"/>
                  </a:lnTo>
                  <a:cubicBezTo>
                    <a:pt x="17346" y="872"/>
                    <a:pt x="18423" y="910"/>
                    <a:pt x="19494" y="910"/>
                  </a:cubicBezTo>
                  <a:cubicBezTo>
                    <a:pt x="20431" y="910"/>
                    <a:pt x="21364" y="881"/>
                    <a:pt x="22283" y="772"/>
                  </a:cubicBezTo>
                  <a:cubicBezTo>
                    <a:pt x="22683" y="706"/>
                    <a:pt x="22683" y="205"/>
                    <a:pt x="22283" y="139"/>
                  </a:cubicBezTo>
                  <a:cubicBezTo>
                    <a:pt x="21364" y="30"/>
                    <a:pt x="20431" y="1"/>
                    <a:pt x="19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6883475" y="2093284"/>
              <a:ext cx="438194" cy="19563"/>
            </a:xfrm>
            <a:custGeom>
              <a:rect b="b" l="l" r="r" t="t"/>
              <a:pathLst>
                <a:path extrusionOk="0" h="974" w="21817">
                  <a:moveTo>
                    <a:pt x="17204" y="1"/>
                  </a:moveTo>
                  <a:cubicBezTo>
                    <a:pt x="16651" y="1"/>
                    <a:pt x="16098" y="3"/>
                    <a:pt x="15545" y="3"/>
                  </a:cubicBezTo>
                  <a:lnTo>
                    <a:pt x="9641" y="3"/>
                  </a:lnTo>
                  <a:cubicBezTo>
                    <a:pt x="7706" y="3"/>
                    <a:pt x="5772" y="3"/>
                    <a:pt x="3837" y="37"/>
                  </a:cubicBezTo>
                  <a:cubicBezTo>
                    <a:pt x="2569" y="37"/>
                    <a:pt x="1302" y="37"/>
                    <a:pt x="1" y="137"/>
                  </a:cubicBezTo>
                  <a:lnTo>
                    <a:pt x="1" y="837"/>
                  </a:lnTo>
                  <a:cubicBezTo>
                    <a:pt x="1268" y="904"/>
                    <a:pt x="2503" y="937"/>
                    <a:pt x="3737" y="937"/>
                  </a:cubicBezTo>
                  <a:cubicBezTo>
                    <a:pt x="5705" y="971"/>
                    <a:pt x="7673" y="971"/>
                    <a:pt x="9641" y="971"/>
                  </a:cubicBezTo>
                  <a:lnTo>
                    <a:pt x="15445" y="971"/>
                  </a:lnTo>
                  <a:cubicBezTo>
                    <a:pt x="16007" y="971"/>
                    <a:pt x="16570" y="973"/>
                    <a:pt x="17132" y="973"/>
                  </a:cubicBezTo>
                  <a:cubicBezTo>
                    <a:pt x="18538" y="973"/>
                    <a:pt x="19944" y="956"/>
                    <a:pt x="21349" y="837"/>
                  </a:cubicBezTo>
                  <a:cubicBezTo>
                    <a:pt x="21816" y="804"/>
                    <a:pt x="21816" y="170"/>
                    <a:pt x="21349" y="137"/>
                  </a:cubicBezTo>
                  <a:cubicBezTo>
                    <a:pt x="19967" y="18"/>
                    <a:pt x="18586" y="1"/>
                    <a:pt x="17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6876104" y="2191500"/>
              <a:ext cx="434840" cy="17434"/>
            </a:xfrm>
            <a:custGeom>
              <a:rect b="b" l="l" r="r" t="t"/>
              <a:pathLst>
                <a:path extrusionOk="0" h="868" w="21650">
                  <a:moveTo>
                    <a:pt x="1640" y="0"/>
                  </a:moveTo>
                  <a:cubicBezTo>
                    <a:pt x="1210" y="0"/>
                    <a:pt x="785" y="17"/>
                    <a:pt x="368" y="83"/>
                  </a:cubicBezTo>
                  <a:cubicBezTo>
                    <a:pt x="1" y="117"/>
                    <a:pt x="1" y="751"/>
                    <a:pt x="368" y="784"/>
                  </a:cubicBezTo>
                  <a:cubicBezTo>
                    <a:pt x="785" y="851"/>
                    <a:pt x="1210" y="867"/>
                    <a:pt x="1640" y="867"/>
                  </a:cubicBezTo>
                  <a:cubicBezTo>
                    <a:pt x="2069" y="867"/>
                    <a:pt x="2503" y="851"/>
                    <a:pt x="2936" y="851"/>
                  </a:cubicBezTo>
                  <a:cubicBezTo>
                    <a:pt x="3804" y="851"/>
                    <a:pt x="4704" y="851"/>
                    <a:pt x="5605" y="817"/>
                  </a:cubicBezTo>
                  <a:cubicBezTo>
                    <a:pt x="7339" y="817"/>
                    <a:pt x="9074" y="751"/>
                    <a:pt x="10842" y="651"/>
                  </a:cubicBezTo>
                  <a:cubicBezTo>
                    <a:pt x="11420" y="628"/>
                    <a:pt x="11998" y="621"/>
                    <a:pt x="12578" y="621"/>
                  </a:cubicBezTo>
                  <a:cubicBezTo>
                    <a:pt x="13737" y="621"/>
                    <a:pt x="14900" y="651"/>
                    <a:pt x="16079" y="651"/>
                  </a:cubicBezTo>
                  <a:cubicBezTo>
                    <a:pt x="17847" y="617"/>
                    <a:pt x="19615" y="617"/>
                    <a:pt x="21416" y="617"/>
                  </a:cubicBezTo>
                  <a:cubicBezTo>
                    <a:pt x="21650" y="617"/>
                    <a:pt x="21650" y="250"/>
                    <a:pt x="21416" y="250"/>
                  </a:cubicBezTo>
                  <a:cubicBezTo>
                    <a:pt x="19615" y="217"/>
                    <a:pt x="17847" y="217"/>
                    <a:pt x="16079" y="217"/>
                  </a:cubicBezTo>
                  <a:cubicBezTo>
                    <a:pt x="15069" y="217"/>
                    <a:pt x="14069" y="239"/>
                    <a:pt x="13075" y="239"/>
                  </a:cubicBezTo>
                  <a:cubicBezTo>
                    <a:pt x="12329" y="239"/>
                    <a:pt x="11585" y="226"/>
                    <a:pt x="10842" y="184"/>
                  </a:cubicBezTo>
                  <a:cubicBezTo>
                    <a:pt x="9074" y="117"/>
                    <a:pt x="7339" y="50"/>
                    <a:pt x="5605" y="17"/>
                  </a:cubicBezTo>
                  <a:lnTo>
                    <a:pt x="2936" y="17"/>
                  </a:lnTo>
                  <a:cubicBezTo>
                    <a:pt x="2503" y="17"/>
                    <a:pt x="2069" y="0"/>
                    <a:pt x="1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6867407" y="2378572"/>
              <a:ext cx="431486" cy="19000"/>
            </a:xfrm>
            <a:custGeom>
              <a:rect b="b" l="l" r="r" t="t"/>
              <a:pathLst>
                <a:path extrusionOk="0" h="946" w="21483">
                  <a:moveTo>
                    <a:pt x="3579" y="1"/>
                  </a:moveTo>
                  <a:cubicBezTo>
                    <a:pt x="2475" y="1"/>
                    <a:pt x="1371" y="28"/>
                    <a:pt x="267" y="176"/>
                  </a:cubicBezTo>
                  <a:cubicBezTo>
                    <a:pt x="0" y="210"/>
                    <a:pt x="0" y="710"/>
                    <a:pt x="267" y="743"/>
                  </a:cubicBezTo>
                  <a:cubicBezTo>
                    <a:pt x="1616" y="925"/>
                    <a:pt x="2965" y="945"/>
                    <a:pt x="4314" y="945"/>
                  </a:cubicBezTo>
                  <a:cubicBezTo>
                    <a:pt x="4700" y="945"/>
                    <a:pt x="5085" y="943"/>
                    <a:pt x="5471" y="943"/>
                  </a:cubicBezTo>
                  <a:lnTo>
                    <a:pt x="10808" y="910"/>
                  </a:lnTo>
                  <a:lnTo>
                    <a:pt x="16145" y="910"/>
                  </a:lnTo>
                  <a:cubicBezTo>
                    <a:pt x="17046" y="910"/>
                    <a:pt x="17946" y="910"/>
                    <a:pt x="18814" y="877"/>
                  </a:cubicBezTo>
                  <a:cubicBezTo>
                    <a:pt x="19214" y="877"/>
                    <a:pt x="19648" y="877"/>
                    <a:pt x="20048" y="843"/>
                  </a:cubicBezTo>
                  <a:cubicBezTo>
                    <a:pt x="20515" y="810"/>
                    <a:pt x="20882" y="710"/>
                    <a:pt x="21315" y="610"/>
                  </a:cubicBezTo>
                  <a:cubicBezTo>
                    <a:pt x="21482" y="577"/>
                    <a:pt x="21482" y="343"/>
                    <a:pt x="21315" y="310"/>
                  </a:cubicBezTo>
                  <a:cubicBezTo>
                    <a:pt x="20882" y="210"/>
                    <a:pt x="20515" y="110"/>
                    <a:pt x="20048" y="76"/>
                  </a:cubicBezTo>
                  <a:cubicBezTo>
                    <a:pt x="19648" y="76"/>
                    <a:pt x="19214" y="43"/>
                    <a:pt x="18814" y="43"/>
                  </a:cubicBezTo>
                  <a:cubicBezTo>
                    <a:pt x="17946" y="9"/>
                    <a:pt x="17046" y="9"/>
                    <a:pt x="16145" y="9"/>
                  </a:cubicBezTo>
                  <a:lnTo>
                    <a:pt x="5471" y="9"/>
                  </a:lnTo>
                  <a:cubicBezTo>
                    <a:pt x="4840" y="9"/>
                    <a:pt x="4209" y="1"/>
                    <a:pt x="3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6726712" y="1924008"/>
              <a:ext cx="97171" cy="89037"/>
            </a:xfrm>
            <a:custGeom>
              <a:rect b="b" l="l" r="r" t="t"/>
              <a:pathLst>
                <a:path extrusionOk="0" h="4433" w="4838">
                  <a:moveTo>
                    <a:pt x="2593" y="510"/>
                  </a:moveTo>
                  <a:cubicBezTo>
                    <a:pt x="2663" y="510"/>
                    <a:pt x="2733" y="515"/>
                    <a:pt x="2802" y="526"/>
                  </a:cubicBezTo>
                  <a:cubicBezTo>
                    <a:pt x="2836" y="626"/>
                    <a:pt x="2902" y="759"/>
                    <a:pt x="3002" y="792"/>
                  </a:cubicBezTo>
                  <a:cubicBezTo>
                    <a:pt x="3569" y="1059"/>
                    <a:pt x="3903" y="1626"/>
                    <a:pt x="3870" y="2260"/>
                  </a:cubicBezTo>
                  <a:cubicBezTo>
                    <a:pt x="3870" y="2827"/>
                    <a:pt x="3436" y="3361"/>
                    <a:pt x="2902" y="3561"/>
                  </a:cubicBezTo>
                  <a:lnTo>
                    <a:pt x="2902" y="3528"/>
                  </a:lnTo>
                  <a:cubicBezTo>
                    <a:pt x="2712" y="3591"/>
                    <a:pt x="2522" y="3624"/>
                    <a:pt x="2337" y="3624"/>
                  </a:cubicBezTo>
                  <a:cubicBezTo>
                    <a:pt x="1938" y="3624"/>
                    <a:pt x="1564" y="3469"/>
                    <a:pt x="1268" y="3127"/>
                  </a:cubicBezTo>
                  <a:cubicBezTo>
                    <a:pt x="868" y="2627"/>
                    <a:pt x="767" y="1960"/>
                    <a:pt x="1068" y="1426"/>
                  </a:cubicBezTo>
                  <a:cubicBezTo>
                    <a:pt x="1337" y="888"/>
                    <a:pt x="1982" y="510"/>
                    <a:pt x="2593" y="510"/>
                  </a:cubicBezTo>
                  <a:close/>
                  <a:moveTo>
                    <a:pt x="3229" y="0"/>
                  </a:moveTo>
                  <a:cubicBezTo>
                    <a:pt x="3122" y="0"/>
                    <a:pt x="3016" y="45"/>
                    <a:pt x="2936" y="125"/>
                  </a:cubicBezTo>
                  <a:cubicBezTo>
                    <a:pt x="2706" y="42"/>
                    <a:pt x="2468" y="3"/>
                    <a:pt x="2233" y="3"/>
                  </a:cubicBezTo>
                  <a:cubicBezTo>
                    <a:pt x="1617" y="3"/>
                    <a:pt x="1021" y="276"/>
                    <a:pt x="634" y="759"/>
                  </a:cubicBezTo>
                  <a:cubicBezTo>
                    <a:pt x="0" y="1493"/>
                    <a:pt x="0" y="2527"/>
                    <a:pt x="467" y="3328"/>
                  </a:cubicBezTo>
                  <a:cubicBezTo>
                    <a:pt x="893" y="4037"/>
                    <a:pt x="1608" y="4432"/>
                    <a:pt x="2386" y="4432"/>
                  </a:cubicBezTo>
                  <a:cubicBezTo>
                    <a:pt x="2523" y="4432"/>
                    <a:pt x="2662" y="4420"/>
                    <a:pt x="2802" y="4395"/>
                  </a:cubicBezTo>
                  <a:cubicBezTo>
                    <a:pt x="3670" y="4228"/>
                    <a:pt x="4470" y="3528"/>
                    <a:pt x="4637" y="2660"/>
                  </a:cubicBezTo>
                  <a:cubicBezTo>
                    <a:pt x="4837" y="1660"/>
                    <a:pt x="4370" y="526"/>
                    <a:pt x="3436" y="59"/>
                  </a:cubicBezTo>
                  <a:cubicBezTo>
                    <a:pt x="3370" y="19"/>
                    <a:pt x="3299" y="0"/>
                    <a:pt x="3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6744125" y="2053918"/>
              <a:ext cx="93817" cy="88997"/>
            </a:xfrm>
            <a:custGeom>
              <a:rect b="b" l="l" r="r" t="t"/>
              <a:pathLst>
                <a:path extrusionOk="0" h="4431" w="4671">
                  <a:moveTo>
                    <a:pt x="2744" y="475"/>
                  </a:moveTo>
                  <a:cubicBezTo>
                    <a:pt x="2831" y="475"/>
                    <a:pt x="2918" y="481"/>
                    <a:pt x="3003" y="496"/>
                  </a:cubicBezTo>
                  <a:cubicBezTo>
                    <a:pt x="2836" y="629"/>
                    <a:pt x="2769" y="929"/>
                    <a:pt x="3036" y="1096"/>
                  </a:cubicBezTo>
                  <a:cubicBezTo>
                    <a:pt x="3536" y="1430"/>
                    <a:pt x="3837" y="2130"/>
                    <a:pt x="3636" y="2730"/>
                  </a:cubicBezTo>
                  <a:cubicBezTo>
                    <a:pt x="3476" y="3309"/>
                    <a:pt x="2881" y="3733"/>
                    <a:pt x="2301" y="3733"/>
                  </a:cubicBezTo>
                  <a:cubicBezTo>
                    <a:pt x="2279" y="3733"/>
                    <a:pt x="2257" y="3732"/>
                    <a:pt x="2235" y="3731"/>
                  </a:cubicBezTo>
                  <a:cubicBezTo>
                    <a:pt x="1635" y="3698"/>
                    <a:pt x="1135" y="3197"/>
                    <a:pt x="935" y="2697"/>
                  </a:cubicBezTo>
                  <a:cubicBezTo>
                    <a:pt x="701" y="2130"/>
                    <a:pt x="834" y="1530"/>
                    <a:pt x="1268" y="1096"/>
                  </a:cubicBezTo>
                  <a:cubicBezTo>
                    <a:pt x="1669" y="724"/>
                    <a:pt x="2217" y="475"/>
                    <a:pt x="2744" y="475"/>
                  </a:cubicBezTo>
                  <a:close/>
                  <a:moveTo>
                    <a:pt x="2410" y="1"/>
                  </a:moveTo>
                  <a:cubicBezTo>
                    <a:pt x="1922" y="1"/>
                    <a:pt x="1441" y="157"/>
                    <a:pt x="1035" y="462"/>
                  </a:cubicBezTo>
                  <a:cubicBezTo>
                    <a:pt x="334" y="996"/>
                    <a:pt x="1" y="1863"/>
                    <a:pt x="234" y="2730"/>
                  </a:cubicBezTo>
                  <a:cubicBezTo>
                    <a:pt x="434" y="3531"/>
                    <a:pt x="1101" y="4232"/>
                    <a:pt x="1935" y="4398"/>
                  </a:cubicBezTo>
                  <a:cubicBezTo>
                    <a:pt x="2055" y="4420"/>
                    <a:pt x="2176" y="4430"/>
                    <a:pt x="2296" y="4430"/>
                  </a:cubicBezTo>
                  <a:cubicBezTo>
                    <a:pt x="3109" y="4430"/>
                    <a:pt x="3888" y="3953"/>
                    <a:pt x="4237" y="3197"/>
                  </a:cubicBezTo>
                  <a:cubicBezTo>
                    <a:pt x="4671" y="2230"/>
                    <a:pt x="4304" y="1029"/>
                    <a:pt x="3403" y="462"/>
                  </a:cubicBezTo>
                  <a:lnTo>
                    <a:pt x="3370" y="462"/>
                  </a:lnTo>
                  <a:cubicBezTo>
                    <a:pt x="3436" y="395"/>
                    <a:pt x="3470" y="262"/>
                    <a:pt x="3336" y="195"/>
                  </a:cubicBezTo>
                  <a:cubicBezTo>
                    <a:pt x="3037" y="65"/>
                    <a:pt x="2722" y="1"/>
                    <a:pt x="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6734083" y="2308857"/>
              <a:ext cx="108559" cy="99822"/>
            </a:xfrm>
            <a:custGeom>
              <a:rect b="b" l="l" r="r" t="t"/>
              <a:pathLst>
                <a:path extrusionOk="0" h="4970" w="5405">
                  <a:moveTo>
                    <a:pt x="3273" y="1"/>
                  </a:moveTo>
                  <a:cubicBezTo>
                    <a:pt x="2881" y="1"/>
                    <a:pt x="2767" y="559"/>
                    <a:pt x="3169" y="745"/>
                  </a:cubicBezTo>
                  <a:cubicBezTo>
                    <a:pt x="3803" y="979"/>
                    <a:pt x="4337" y="1512"/>
                    <a:pt x="4503" y="2179"/>
                  </a:cubicBezTo>
                  <a:cubicBezTo>
                    <a:pt x="4670" y="2813"/>
                    <a:pt x="4370" y="3480"/>
                    <a:pt x="3836" y="3881"/>
                  </a:cubicBezTo>
                  <a:cubicBezTo>
                    <a:pt x="3565" y="4080"/>
                    <a:pt x="3270" y="4158"/>
                    <a:pt x="2965" y="4158"/>
                  </a:cubicBezTo>
                  <a:cubicBezTo>
                    <a:pt x="2558" y="4158"/>
                    <a:pt x="2136" y="4019"/>
                    <a:pt x="1735" y="3847"/>
                  </a:cubicBezTo>
                  <a:cubicBezTo>
                    <a:pt x="1435" y="3681"/>
                    <a:pt x="1101" y="3514"/>
                    <a:pt x="934" y="3214"/>
                  </a:cubicBezTo>
                  <a:cubicBezTo>
                    <a:pt x="734" y="2880"/>
                    <a:pt x="767" y="2513"/>
                    <a:pt x="901" y="2179"/>
                  </a:cubicBezTo>
                  <a:cubicBezTo>
                    <a:pt x="1034" y="1779"/>
                    <a:pt x="1334" y="1412"/>
                    <a:pt x="1668" y="1145"/>
                  </a:cubicBezTo>
                  <a:cubicBezTo>
                    <a:pt x="1884" y="972"/>
                    <a:pt x="2185" y="799"/>
                    <a:pt x="2461" y="799"/>
                  </a:cubicBezTo>
                  <a:cubicBezTo>
                    <a:pt x="2610" y="799"/>
                    <a:pt x="2752" y="850"/>
                    <a:pt x="2869" y="979"/>
                  </a:cubicBezTo>
                  <a:cubicBezTo>
                    <a:pt x="2900" y="1010"/>
                    <a:pt x="2935" y="1023"/>
                    <a:pt x="2968" y="1023"/>
                  </a:cubicBezTo>
                  <a:cubicBezTo>
                    <a:pt x="3079" y="1023"/>
                    <a:pt x="3179" y="881"/>
                    <a:pt x="3102" y="778"/>
                  </a:cubicBezTo>
                  <a:cubicBezTo>
                    <a:pt x="2866" y="516"/>
                    <a:pt x="2465" y="336"/>
                    <a:pt x="2094" y="336"/>
                  </a:cubicBezTo>
                  <a:cubicBezTo>
                    <a:pt x="1993" y="336"/>
                    <a:pt x="1894" y="350"/>
                    <a:pt x="1801" y="378"/>
                  </a:cubicBezTo>
                  <a:cubicBezTo>
                    <a:pt x="1268" y="478"/>
                    <a:pt x="867" y="912"/>
                    <a:pt x="567" y="1346"/>
                  </a:cubicBezTo>
                  <a:cubicBezTo>
                    <a:pt x="234" y="1746"/>
                    <a:pt x="0" y="2280"/>
                    <a:pt x="34" y="2813"/>
                  </a:cubicBezTo>
                  <a:cubicBezTo>
                    <a:pt x="67" y="3347"/>
                    <a:pt x="334" y="3814"/>
                    <a:pt x="734" y="4148"/>
                  </a:cubicBezTo>
                  <a:cubicBezTo>
                    <a:pt x="1168" y="4481"/>
                    <a:pt x="1701" y="4715"/>
                    <a:pt x="2202" y="4848"/>
                  </a:cubicBezTo>
                  <a:cubicBezTo>
                    <a:pt x="2456" y="4928"/>
                    <a:pt x="2719" y="4969"/>
                    <a:pt x="2981" y="4969"/>
                  </a:cubicBezTo>
                  <a:cubicBezTo>
                    <a:pt x="3269" y="4969"/>
                    <a:pt x="3557" y="4919"/>
                    <a:pt x="3836" y="4815"/>
                  </a:cubicBezTo>
                  <a:cubicBezTo>
                    <a:pt x="4737" y="4414"/>
                    <a:pt x="5404" y="3447"/>
                    <a:pt x="5371" y="2480"/>
                  </a:cubicBezTo>
                  <a:cubicBezTo>
                    <a:pt x="5304" y="1346"/>
                    <a:pt x="4470" y="278"/>
                    <a:pt x="3369" y="11"/>
                  </a:cubicBezTo>
                  <a:cubicBezTo>
                    <a:pt x="3335" y="4"/>
                    <a:pt x="3303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7488475" y="1476836"/>
              <a:ext cx="868978" cy="549526"/>
            </a:xfrm>
            <a:custGeom>
              <a:rect b="b" l="l" r="r" t="t"/>
              <a:pathLst>
                <a:path extrusionOk="0" h="27360" w="43265">
                  <a:moveTo>
                    <a:pt x="19858" y="0"/>
                  </a:moveTo>
                  <a:cubicBezTo>
                    <a:pt x="19177" y="0"/>
                    <a:pt x="18495" y="2"/>
                    <a:pt x="17813" y="7"/>
                  </a:cubicBezTo>
                  <a:cubicBezTo>
                    <a:pt x="12443" y="40"/>
                    <a:pt x="7072" y="207"/>
                    <a:pt x="1702" y="474"/>
                  </a:cubicBezTo>
                  <a:cubicBezTo>
                    <a:pt x="1568" y="474"/>
                    <a:pt x="1468" y="540"/>
                    <a:pt x="1435" y="674"/>
                  </a:cubicBezTo>
                  <a:cubicBezTo>
                    <a:pt x="1301" y="1174"/>
                    <a:pt x="1168" y="1674"/>
                    <a:pt x="1034" y="2175"/>
                  </a:cubicBezTo>
                  <a:cubicBezTo>
                    <a:pt x="67" y="6311"/>
                    <a:pt x="0" y="10614"/>
                    <a:pt x="100" y="14884"/>
                  </a:cubicBezTo>
                  <a:lnTo>
                    <a:pt x="100" y="14851"/>
                  </a:lnTo>
                  <a:cubicBezTo>
                    <a:pt x="167" y="17052"/>
                    <a:pt x="234" y="19254"/>
                    <a:pt x="334" y="21455"/>
                  </a:cubicBezTo>
                  <a:cubicBezTo>
                    <a:pt x="367" y="22523"/>
                    <a:pt x="367" y="23590"/>
                    <a:pt x="467" y="24658"/>
                  </a:cubicBezTo>
                  <a:cubicBezTo>
                    <a:pt x="534" y="25391"/>
                    <a:pt x="768" y="26192"/>
                    <a:pt x="1501" y="26459"/>
                  </a:cubicBezTo>
                  <a:cubicBezTo>
                    <a:pt x="1968" y="26626"/>
                    <a:pt x="2502" y="26626"/>
                    <a:pt x="2969" y="26626"/>
                  </a:cubicBezTo>
                  <a:cubicBezTo>
                    <a:pt x="3536" y="26659"/>
                    <a:pt x="4103" y="26692"/>
                    <a:pt x="4637" y="26726"/>
                  </a:cubicBezTo>
                  <a:cubicBezTo>
                    <a:pt x="5771" y="26792"/>
                    <a:pt x="6905" y="26859"/>
                    <a:pt x="8039" y="26893"/>
                  </a:cubicBezTo>
                  <a:cubicBezTo>
                    <a:pt x="10274" y="26993"/>
                    <a:pt x="12509" y="27093"/>
                    <a:pt x="14778" y="27159"/>
                  </a:cubicBezTo>
                  <a:cubicBezTo>
                    <a:pt x="19281" y="27293"/>
                    <a:pt x="23784" y="27360"/>
                    <a:pt x="28287" y="27360"/>
                  </a:cubicBezTo>
                  <a:cubicBezTo>
                    <a:pt x="32524" y="27360"/>
                    <a:pt x="36827" y="27360"/>
                    <a:pt x="41063" y="27093"/>
                  </a:cubicBezTo>
                  <a:cubicBezTo>
                    <a:pt x="41110" y="27116"/>
                    <a:pt x="41157" y="27140"/>
                    <a:pt x="41205" y="27140"/>
                  </a:cubicBezTo>
                  <a:cubicBezTo>
                    <a:pt x="41224" y="27140"/>
                    <a:pt x="41244" y="27136"/>
                    <a:pt x="41263" y="27126"/>
                  </a:cubicBezTo>
                  <a:cubicBezTo>
                    <a:pt x="41330" y="27126"/>
                    <a:pt x="41363" y="27093"/>
                    <a:pt x="41430" y="27059"/>
                  </a:cubicBezTo>
                  <a:cubicBezTo>
                    <a:pt x="41530" y="27059"/>
                    <a:pt x="41663" y="27059"/>
                    <a:pt x="41763" y="27026"/>
                  </a:cubicBezTo>
                  <a:cubicBezTo>
                    <a:pt x="41897" y="27026"/>
                    <a:pt x="41897" y="26859"/>
                    <a:pt x="41763" y="26859"/>
                  </a:cubicBezTo>
                  <a:lnTo>
                    <a:pt x="41697" y="26859"/>
                  </a:lnTo>
                  <a:cubicBezTo>
                    <a:pt x="41997" y="26526"/>
                    <a:pt x="42097" y="26025"/>
                    <a:pt x="42130" y="25592"/>
                  </a:cubicBezTo>
                  <a:cubicBezTo>
                    <a:pt x="42197" y="24591"/>
                    <a:pt x="42264" y="23590"/>
                    <a:pt x="42331" y="22623"/>
                  </a:cubicBezTo>
                  <a:cubicBezTo>
                    <a:pt x="42531" y="19054"/>
                    <a:pt x="42597" y="15484"/>
                    <a:pt x="42564" y="11882"/>
                  </a:cubicBezTo>
                  <a:cubicBezTo>
                    <a:pt x="42564" y="10114"/>
                    <a:pt x="42497" y="8313"/>
                    <a:pt x="42431" y="6511"/>
                  </a:cubicBezTo>
                  <a:cubicBezTo>
                    <a:pt x="42331" y="4743"/>
                    <a:pt x="42264" y="2975"/>
                    <a:pt x="42064" y="1207"/>
                  </a:cubicBezTo>
                  <a:lnTo>
                    <a:pt x="42064" y="1207"/>
                  </a:lnTo>
                  <a:cubicBezTo>
                    <a:pt x="42364" y="1241"/>
                    <a:pt x="42631" y="1241"/>
                    <a:pt x="42931" y="1274"/>
                  </a:cubicBezTo>
                  <a:cubicBezTo>
                    <a:pt x="42941" y="1275"/>
                    <a:pt x="42950" y="1276"/>
                    <a:pt x="42959" y="1276"/>
                  </a:cubicBezTo>
                  <a:cubicBezTo>
                    <a:pt x="43264" y="1276"/>
                    <a:pt x="43255" y="740"/>
                    <a:pt x="42931" y="740"/>
                  </a:cubicBezTo>
                  <a:cubicBezTo>
                    <a:pt x="39895" y="540"/>
                    <a:pt x="36893" y="374"/>
                    <a:pt x="33891" y="273"/>
                  </a:cubicBezTo>
                  <a:cubicBezTo>
                    <a:pt x="29203" y="99"/>
                    <a:pt x="24540" y="0"/>
                    <a:pt x="19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7484458" y="1474144"/>
              <a:ext cx="877012" cy="554225"/>
            </a:xfrm>
            <a:custGeom>
              <a:rect b="b" l="l" r="r" t="t"/>
              <a:pathLst>
                <a:path extrusionOk="0" h="27594" w="43665">
                  <a:moveTo>
                    <a:pt x="20692" y="583"/>
                  </a:moveTo>
                  <a:cubicBezTo>
                    <a:pt x="22823" y="583"/>
                    <a:pt x="24955" y="602"/>
                    <a:pt x="27086" y="641"/>
                  </a:cubicBezTo>
                  <a:cubicBezTo>
                    <a:pt x="32123" y="741"/>
                    <a:pt x="37160" y="941"/>
                    <a:pt x="42197" y="1241"/>
                  </a:cubicBezTo>
                  <a:cubicBezTo>
                    <a:pt x="42264" y="3176"/>
                    <a:pt x="42397" y="5111"/>
                    <a:pt x="42464" y="7046"/>
                  </a:cubicBezTo>
                  <a:cubicBezTo>
                    <a:pt x="42564" y="10515"/>
                    <a:pt x="42597" y="13984"/>
                    <a:pt x="42497" y="17453"/>
                  </a:cubicBezTo>
                  <a:cubicBezTo>
                    <a:pt x="42464" y="19188"/>
                    <a:pt x="42364" y="20922"/>
                    <a:pt x="42264" y="22657"/>
                  </a:cubicBezTo>
                  <a:cubicBezTo>
                    <a:pt x="42230" y="23557"/>
                    <a:pt x="42164" y="24425"/>
                    <a:pt x="42097" y="25292"/>
                  </a:cubicBezTo>
                  <a:cubicBezTo>
                    <a:pt x="42064" y="25726"/>
                    <a:pt x="42097" y="26193"/>
                    <a:pt x="41863" y="26560"/>
                  </a:cubicBezTo>
                  <a:cubicBezTo>
                    <a:pt x="41595" y="27067"/>
                    <a:pt x="41166" y="27094"/>
                    <a:pt x="40672" y="27094"/>
                  </a:cubicBezTo>
                  <a:cubicBezTo>
                    <a:pt x="40614" y="27094"/>
                    <a:pt x="40555" y="27093"/>
                    <a:pt x="40496" y="27093"/>
                  </a:cubicBezTo>
                  <a:cubicBezTo>
                    <a:pt x="36059" y="27127"/>
                    <a:pt x="31623" y="27193"/>
                    <a:pt x="27186" y="27193"/>
                  </a:cubicBezTo>
                  <a:cubicBezTo>
                    <a:pt x="22750" y="27160"/>
                    <a:pt x="18280" y="27060"/>
                    <a:pt x="13843" y="26926"/>
                  </a:cubicBezTo>
                  <a:cubicBezTo>
                    <a:pt x="11608" y="26860"/>
                    <a:pt x="9407" y="26760"/>
                    <a:pt x="7172" y="26660"/>
                  </a:cubicBezTo>
                  <a:cubicBezTo>
                    <a:pt x="6071" y="26593"/>
                    <a:pt x="4970" y="26526"/>
                    <a:pt x="3870" y="26459"/>
                  </a:cubicBezTo>
                  <a:cubicBezTo>
                    <a:pt x="3336" y="26426"/>
                    <a:pt x="2769" y="26426"/>
                    <a:pt x="2202" y="26359"/>
                  </a:cubicBezTo>
                  <a:cubicBezTo>
                    <a:pt x="1768" y="26326"/>
                    <a:pt x="1401" y="26226"/>
                    <a:pt x="1201" y="25792"/>
                  </a:cubicBezTo>
                  <a:cubicBezTo>
                    <a:pt x="1001" y="25459"/>
                    <a:pt x="968" y="25058"/>
                    <a:pt x="968" y="24692"/>
                  </a:cubicBezTo>
                  <a:cubicBezTo>
                    <a:pt x="934" y="24158"/>
                    <a:pt x="934" y="23624"/>
                    <a:pt x="901" y="23124"/>
                  </a:cubicBezTo>
                  <a:cubicBezTo>
                    <a:pt x="867" y="21990"/>
                    <a:pt x="834" y="20889"/>
                    <a:pt x="801" y="19788"/>
                  </a:cubicBezTo>
                  <a:cubicBezTo>
                    <a:pt x="734" y="17653"/>
                    <a:pt x="667" y="15485"/>
                    <a:pt x="634" y="13317"/>
                  </a:cubicBezTo>
                  <a:cubicBezTo>
                    <a:pt x="601" y="9180"/>
                    <a:pt x="834" y="5011"/>
                    <a:pt x="1968" y="1008"/>
                  </a:cubicBezTo>
                  <a:lnTo>
                    <a:pt x="1968" y="1041"/>
                  </a:lnTo>
                  <a:cubicBezTo>
                    <a:pt x="4937" y="874"/>
                    <a:pt x="7906" y="774"/>
                    <a:pt x="10875" y="708"/>
                  </a:cubicBezTo>
                  <a:cubicBezTo>
                    <a:pt x="14147" y="627"/>
                    <a:pt x="17419" y="583"/>
                    <a:pt x="20692" y="583"/>
                  </a:cubicBezTo>
                  <a:close/>
                  <a:moveTo>
                    <a:pt x="20039" y="1"/>
                  </a:moveTo>
                  <a:cubicBezTo>
                    <a:pt x="19352" y="1"/>
                    <a:pt x="18666" y="3"/>
                    <a:pt x="17980" y="7"/>
                  </a:cubicBezTo>
                  <a:cubicBezTo>
                    <a:pt x="12576" y="41"/>
                    <a:pt x="7172" y="207"/>
                    <a:pt x="1735" y="474"/>
                  </a:cubicBezTo>
                  <a:cubicBezTo>
                    <a:pt x="1635" y="474"/>
                    <a:pt x="1501" y="574"/>
                    <a:pt x="1468" y="674"/>
                  </a:cubicBezTo>
                  <a:cubicBezTo>
                    <a:pt x="1334" y="1175"/>
                    <a:pt x="1201" y="1675"/>
                    <a:pt x="1068" y="2209"/>
                  </a:cubicBezTo>
                  <a:cubicBezTo>
                    <a:pt x="100" y="6378"/>
                    <a:pt x="0" y="10715"/>
                    <a:pt x="134" y="15018"/>
                  </a:cubicBezTo>
                  <a:cubicBezTo>
                    <a:pt x="167" y="17220"/>
                    <a:pt x="267" y="19454"/>
                    <a:pt x="334" y="21656"/>
                  </a:cubicBezTo>
                  <a:cubicBezTo>
                    <a:pt x="400" y="22723"/>
                    <a:pt x="367" y="23824"/>
                    <a:pt x="501" y="24892"/>
                  </a:cubicBezTo>
                  <a:cubicBezTo>
                    <a:pt x="567" y="25592"/>
                    <a:pt x="801" y="26426"/>
                    <a:pt x="1535" y="26693"/>
                  </a:cubicBezTo>
                  <a:cubicBezTo>
                    <a:pt x="1885" y="26843"/>
                    <a:pt x="2273" y="26862"/>
                    <a:pt x="2642" y="26862"/>
                  </a:cubicBezTo>
                  <a:cubicBezTo>
                    <a:pt x="2765" y="26862"/>
                    <a:pt x="2886" y="26860"/>
                    <a:pt x="3002" y="26860"/>
                  </a:cubicBezTo>
                  <a:cubicBezTo>
                    <a:pt x="3569" y="26893"/>
                    <a:pt x="4136" y="26926"/>
                    <a:pt x="4704" y="26960"/>
                  </a:cubicBezTo>
                  <a:cubicBezTo>
                    <a:pt x="5838" y="27027"/>
                    <a:pt x="6972" y="27093"/>
                    <a:pt x="8106" y="27127"/>
                  </a:cubicBezTo>
                  <a:cubicBezTo>
                    <a:pt x="10374" y="27227"/>
                    <a:pt x="12643" y="27327"/>
                    <a:pt x="14911" y="27393"/>
                  </a:cubicBezTo>
                  <a:cubicBezTo>
                    <a:pt x="19447" y="27527"/>
                    <a:pt x="23984" y="27594"/>
                    <a:pt x="28521" y="27594"/>
                  </a:cubicBezTo>
                  <a:cubicBezTo>
                    <a:pt x="30755" y="27594"/>
                    <a:pt x="32957" y="27594"/>
                    <a:pt x="35192" y="27560"/>
                  </a:cubicBezTo>
                  <a:cubicBezTo>
                    <a:pt x="36293" y="27527"/>
                    <a:pt x="37427" y="27494"/>
                    <a:pt x="38528" y="27460"/>
                  </a:cubicBezTo>
                  <a:cubicBezTo>
                    <a:pt x="38659" y="27456"/>
                    <a:pt x="38792" y="27454"/>
                    <a:pt x="38928" y="27454"/>
                  </a:cubicBezTo>
                  <a:cubicBezTo>
                    <a:pt x="39233" y="27454"/>
                    <a:pt x="39549" y="27462"/>
                    <a:pt x="39865" y="27462"/>
                  </a:cubicBezTo>
                  <a:cubicBezTo>
                    <a:pt x="40484" y="27462"/>
                    <a:pt x="41107" y="27433"/>
                    <a:pt x="41663" y="27260"/>
                  </a:cubicBezTo>
                  <a:cubicBezTo>
                    <a:pt x="41697" y="27227"/>
                    <a:pt x="41763" y="27227"/>
                    <a:pt x="41830" y="27193"/>
                  </a:cubicBezTo>
                  <a:cubicBezTo>
                    <a:pt x="42364" y="27027"/>
                    <a:pt x="42464" y="26326"/>
                    <a:pt x="42497" y="25792"/>
                  </a:cubicBezTo>
                  <a:cubicBezTo>
                    <a:pt x="42597" y="24825"/>
                    <a:pt x="42631" y="23824"/>
                    <a:pt x="42697" y="22824"/>
                  </a:cubicBezTo>
                  <a:cubicBezTo>
                    <a:pt x="42897" y="19221"/>
                    <a:pt x="42998" y="15618"/>
                    <a:pt x="42964" y="12016"/>
                  </a:cubicBezTo>
                  <a:cubicBezTo>
                    <a:pt x="42931" y="10181"/>
                    <a:pt x="42897" y="8380"/>
                    <a:pt x="42797" y="6579"/>
                  </a:cubicBezTo>
                  <a:cubicBezTo>
                    <a:pt x="42731" y="4811"/>
                    <a:pt x="42631" y="3009"/>
                    <a:pt x="42430" y="1241"/>
                  </a:cubicBezTo>
                  <a:cubicBezTo>
                    <a:pt x="42731" y="1241"/>
                    <a:pt x="43031" y="1275"/>
                    <a:pt x="43331" y="1275"/>
                  </a:cubicBezTo>
                  <a:cubicBezTo>
                    <a:pt x="43341" y="1276"/>
                    <a:pt x="43351" y="1276"/>
                    <a:pt x="43361" y="1276"/>
                  </a:cubicBezTo>
                  <a:cubicBezTo>
                    <a:pt x="43664" y="1276"/>
                    <a:pt x="43655" y="773"/>
                    <a:pt x="43331" y="741"/>
                  </a:cubicBezTo>
                  <a:cubicBezTo>
                    <a:pt x="40262" y="574"/>
                    <a:pt x="37227" y="407"/>
                    <a:pt x="34191" y="274"/>
                  </a:cubicBezTo>
                  <a:cubicBezTo>
                    <a:pt x="29474" y="99"/>
                    <a:pt x="24756" y="1"/>
                    <a:pt x="20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7544071" y="1797372"/>
              <a:ext cx="425461" cy="16430"/>
            </a:xfrm>
            <a:custGeom>
              <a:rect b="b" l="l" r="r" t="t"/>
              <a:pathLst>
                <a:path extrusionOk="0" h="818" w="21183">
                  <a:moveTo>
                    <a:pt x="5522" y="1"/>
                  </a:moveTo>
                  <a:cubicBezTo>
                    <a:pt x="3804" y="1"/>
                    <a:pt x="2086" y="26"/>
                    <a:pt x="368" y="126"/>
                  </a:cubicBezTo>
                  <a:cubicBezTo>
                    <a:pt x="1" y="126"/>
                    <a:pt x="1" y="660"/>
                    <a:pt x="368" y="693"/>
                  </a:cubicBezTo>
                  <a:cubicBezTo>
                    <a:pt x="2086" y="793"/>
                    <a:pt x="3804" y="818"/>
                    <a:pt x="5522" y="818"/>
                  </a:cubicBezTo>
                  <a:cubicBezTo>
                    <a:pt x="7239" y="818"/>
                    <a:pt x="8957" y="793"/>
                    <a:pt x="10675" y="793"/>
                  </a:cubicBezTo>
                  <a:cubicBezTo>
                    <a:pt x="11150" y="788"/>
                    <a:pt x="11626" y="787"/>
                    <a:pt x="12101" y="787"/>
                  </a:cubicBezTo>
                  <a:cubicBezTo>
                    <a:pt x="12871" y="787"/>
                    <a:pt x="13642" y="791"/>
                    <a:pt x="14413" y="791"/>
                  </a:cubicBezTo>
                  <a:cubicBezTo>
                    <a:pt x="16613" y="791"/>
                    <a:pt x="18811" y="760"/>
                    <a:pt x="20983" y="526"/>
                  </a:cubicBezTo>
                  <a:cubicBezTo>
                    <a:pt x="21183" y="526"/>
                    <a:pt x="21183" y="293"/>
                    <a:pt x="20983" y="259"/>
                  </a:cubicBezTo>
                  <a:cubicBezTo>
                    <a:pt x="19013" y="47"/>
                    <a:pt x="17021" y="2"/>
                    <a:pt x="15025" y="2"/>
                  </a:cubicBezTo>
                  <a:cubicBezTo>
                    <a:pt x="13574" y="2"/>
                    <a:pt x="12122" y="26"/>
                    <a:pt x="10675" y="26"/>
                  </a:cubicBezTo>
                  <a:cubicBezTo>
                    <a:pt x="8957" y="26"/>
                    <a:pt x="7239" y="1"/>
                    <a:pt x="5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8161805" y="1892695"/>
              <a:ext cx="111894" cy="61982"/>
            </a:xfrm>
            <a:custGeom>
              <a:rect b="b" l="l" r="r" t="t"/>
              <a:pathLst>
                <a:path extrusionOk="0" h="3086" w="5571">
                  <a:moveTo>
                    <a:pt x="2802" y="884"/>
                  </a:moveTo>
                  <a:cubicBezTo>
                    <a:pt x="3203" y="884"/>
                    <a:pt x="3636" y="917"/>
                    <a:pt x="4036" y="917"/>
                  </a:cubicBezTo>
                  <a:cubicBezTo>
                    <a:pt x="4192" y="917"/>
                    <a:pt x="4363" y="932"/>
                    <a:pt x="4538" y="932"/>
                  </a:cubicBezTo>
                  <a:cubicBezTo>
                    <a:pt x="4626" y="932"/>
                    <a:pt x="4715" y="928"/>
                    <a:pt x="4804" y="917"/>
                  </a:cubicBezTo>
                  <a:lnTo>
                    <a:pt x="4804" y="917"/>
                  </a:lnTo>
                  <a:cubicBezTo>
                    <a:pt x="4770" y="1217"/>
                    <a:pt x="4770" y="1551"/>
                    <a:pt x="4770" y="1851"/>
                  </a:cubicBezTo>
                  <a:lnTo>
                    <a:pt x="4770" y="2151"/>
                  </a:lnTo>
                  <a:cubicBezTo>
                    <a:pt x="4770" y="2185"/>
                    <a:pt x="4770" y="2251"/>
                    <a:pt x="4737" y="2285"/>
                  </a:cubicBezTo>
                  <a:lnTo>
                    <a:pt x="4303" y="2285"/>
                  </a:lnTo>
                  <a:cubicBezTo>
                    <a:pt x="3469" y="2285"/>
                    <a:pt x="2602" y="2251"/>
                    <a:pt x="1768" y="2251"/>
                  </a:cubicBezTo>
                  <a:lnTo>
                    <a:pt x="968" y="2251"/>
                  </a:lnTo>
                  <a:lnTo>
                    <a:pt x="968" y="2218"/>
                  </a:lnTo>
                  <a:cubicBezTo>
                    <a:pt x="1001" y="2051"/>
                    <a:pt x="968" y="1818"/>
                    <a:pt x="968" y="1618"/>
                  </a:cubicBezTo>
                  <a:lnTo>
                    <a:pt x="968" y="1017"/>
                  </a:lnTo>
                  <a:cubicBezTo>
                    <a:pt x="968" y="1017"/>
                    <a:pt x="968" y="917"/>
                    <a:pt x="968" y="884"/>
                  </a:cubicBezTo>
                  <a:close/>
                  <a:moveTo>
                    <a:pt x="1198" y="0"/>
                  </a:moveTo>
                  <a:cubicBezTo>
                    <a:pt x="913" y="0"/>
                    <a:pt x="621" y="36"/>
                    <a:pt x="401" y="217"/>
                  </a:cubicBezTo>
                  <a:cubicBezTo>
                    <a:pt x="0" y="550"/>
                    <a:pt x="134" y="1184"/>
                    <a:pt x="134" y="1618"/>
                  </a:cubicBezTo>
                  <a:cubicBezTo>
                    <a:pt x="134" y="2085"/>
                    <a:pt x="67" y="2652"/>
                    <a:pt x="501" y="2952"/>
                  </a:cubicBezTo>
                  <a:cubicBezTo>
                    <a:pt x="701" y="3085"/>
                    <a:pt x="968" y="3085"/>
                    <a:pt x="1201" y="3085"/>
                  </a:cubicBezTo>
                  <a:lnTo>
                    <a:pt x="3469" y="3085"/>
                  </a:lnTo>
                  <a:cubicBezTo>
                    <a:pt x="3736" y="3085"/>
                    <a:pt x="4036" y="3085"/>
                    <a:pt x="4303" y="3052"/>
                  </a:cubicBezTo>
                  <a:cubicBezTo>
                    <a:pt x="4459" y="3052"/>
                    <a:pt x="4615" y="3067"/>
                    <a:pt x="4770" y="3067"/>
                  </a:cubicBezTo>
                  <a:cubicBezTo>
                    <a:pt x="4848" y="3067"/>
                    <a:pt x="4926" y="3063"/>
                    <a:pt x="5004" y="3052"/>
                  </a:cubicBezTo>
                  <a:cubicBezTo>
                    <a:pt x="5538" y="2919"/>
                    <a:pt x="5538" y="2418"/>
                    <a:pt x="5538" y="1985"/>
                  </a:cubicBezTo>
                  <a:cubicBezTo>
                    <a:pt x="5504" y="1551"/>
                    <a:pt x="5471" y="1151"/>
                    <a:pt x="5437" y="717"/>
                  </a:cubicBezTo>
                  <a:cubicBezTo>
                    <a:pt x="5571" y="550"/>
                    <a:pt x="5538" y="250"/>
                    <a:pt x="5337" y="150"/>
                  </a:cubicBezTo>
                  <a:cubicBezTo>
                    <a:pt x="5137" y="61"/>
                    <a:pt x="4937" y="46"/>
                    <a:pt x="4727" y="46"/>
                  </a:cubicBezTo>
                  <a:cubicBezTo>
                    <a:pt x="4622" y="46"/>
                    <a:pt x="4515" y="50"/>
                    <a:pt x="4403" y="50"/>
                  </a:cubicBezTo>
                  <a:lnTo>
                    <a:pt x="3469" y="50"/>
                  </a:lnTo>
                  <a:cubicBezTo>
                    <a:pt x="2902" y="50"/>
                    <a:pt x="2335" y="50"/>
                    <a:pt x="1735" y="16"/>
                  </a:cubicBezTo>
                  <a:cubicBezTo>
                    <a:pt x="1575" y="16"/>
                    <a:pt x="1388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7827490" y="1890225"/>
              <a:ext cx="157446" cy="64212"/>
            </a:xfrm>
            <a:custGeom>
              <a:rect b="b" l="l" r="r" t="t"/>
              <a:pathLst>
                <a:path extrusionOk="0" h="3197" w="7839">
                  <a:moveTo>
                    <a:pt x="2902" y="840"/>
                  </a:moveTo>
                  <a:cubicBezTo>
                    <a:pt x="3603" y="840"/>
                    <a:pt x="4303" y="840"/>
                    <a:pt x="4970" y="873"/>
                  </a:cubicBezTo>
                  <a:cubicBezTo>
                    <a:pt x="5304" y="873"/>
                    <a:pt x="5604" y="907"/>
                    <a:pt x="5938" y="907"/>
                  </a:cubicBezTo>
                  <a:cubicBezTo>
                    <a:pt x="6197" y="930"/>
                    <a:pt x="6457" y="954"/>
                    <a:pt x="6716" y="954"/>
                  </a:cubicBezTo>
                  <a:cubicBezTo>
                    <a:pt x="6823" y="954"/>
                    <a:pt x="6931" y="950"/>
                    <a:pt x="7038" y="940"/>
                  </a:cubicBezTo>
                  <a:cubicBezTo>
                    <a:pt x="7072" y="940"/>
                    <a:pt x="7105" y="907"/>
                    <a:pt x="7105" y="907"/>
                  </a:cubicBezTo>
                  <a:cubicBezTo>
                    <a:pt x="7105" y="1207"/>
                    <a:pt x="7105" y="1474"/>
                    <a:pt x="7138" y="1774"/>
                  </a:cubicBezTo>
                  <a:cubicBezTo>
                    <a:pt x="7138" y="1941"/>
                    <a:pt x="7138" y="2074"/>
                    <a:pt x="7138" y="2241"/>
                  </a:cubicBezTo>
                  <a:cubicBezTo>
                    <a:pt x="7138" y="2360"/>
                    <a:pt x="7173" y="2377"/>
                    <a:pt x="7119" y="2377"/>
                  </a:cubicBezTo>
                  <a:cubicBezTo>
                    <a:pt x="7098" y="2377"/>
                    <a:pt x="7062" y="2374"/>
                    <a:pt x="7005" y="2374"/>
                  </a:cubicBezTo>
                  <a:cubicBezTo>
                    <a:pt x="6338" y="2374"/>
                    <a:pt x="5671" y="2474"/>
                    <a:pt x="5004" y="2474"/>
                  </a:cubicBezTo>
                  <a:cubicBezTo>
                    <a:pt x="4403" y="2474"/>
                    <a:pt x="3769" y="2441"/>
                    <a:pt x="3169" y="2374"/>
                  </a:cubicBezTo>
                  <a:cubicBezTo>
                    <a:pt x="2802" y="2374"/>
                    <a:pt x="2468" y="2341"/>
                    <a:pt x="2102" y="2274"/>
                  </a:cubicBezTo>
                  <a:cubicBezTo>
                    <a:pt x="1968" y="2274"/>
                    <a:pt x="1835" y="2241"/>
                    <a:pt x="1668" y="2208"/>
                  </a:cubicBezTo>
                  <a:cubicBezTo>
                    <a:pt x="1604" y="2208"/>
                    <a:pt x="1261" y="2208"/>
                    <a:pt x="1206" y="2148"/>
                  </a:cubicBezTo>
                  <a:lnTo>
                    <a:pt x="1206" y="2148"/>
                  </a:lnTo>
                  <a:cubicBezTo>
                    <a:pt x="1206" y="2148"/>
                    <a:pt x="1207" y="2148"/>
                    <a:pt x="1207" y="2148"/>
                  </a:cubicBezTo>
                  <a:cubicBezTo>
                    <a:pt x="1224" y="2148"/>
                    <a:pt x="1168" y="1805"/>
                    <a:pt x="1168" y="1774"/>
                  </a:cubicBezTo>
                  <a:cubicBezTo>
                    <a:pt x="1134" y="1641"/>
                    <a:pt x="1101" y="1507"/>
                    <a:pt x="1101" y="1374"/>
                  </a:cubicBezTo>
                  <a:cubicBezTo>
                    <a:pt x="1067" y="1207"/>
                    <a:pt x="1001" y="1040"/>
                    <a:pt x="967" y="873"/>
                  </a:cubicBezTo>
                  <a:lnTo>
                    <a:pt x="1001" y="873"/>
                  </a:lnTo>
                  <a:cubicBezTo>
                    <a:pt x="1001" y="873"/>
                    <a:pt x="1001" y="840"/>
                    <a:pt x="967" y="840"/>
                  </a:cubicBezTo>
                  <a:lnTo>
                    <a:pt x="1001" y="840"/>
                  </a:lnTo>
                  <a:cubicBezTo>
                    <a:pt x="1101" y="862"/>
                    <a:pt x="1208" y="870"/>
                    <a:pt x="1318" y="870"/>
                  </a:cubicBezTo>
                  <a:cubicBezTo>
                    <a:pt x="1538" y="870"/>
                    <a:pt x="1768" y="840"/>
                    <a:pt x="1968" y="840"/>
                  </a:cubicBezTo>
                  <a:close/>
                  <a:moveTo>
                    <a:pt x="1122" y="1"/>
                  </a:moveTo>
                  <a:cubicBezTo>
                    <a:pt x="939" y="1"/>
                    <a:pt x="747" y="13"/>
                    <a:pt x="567" y="73"/>
                  </a:cubicBezTo>
                  <a:cubicBezTo>
                    <a:pt x="0" y="240"/>
                    <a:pt x="133" y="840"/>
                    <a:pt x="234" y="1307"/>
                  </a:cubicBezTo>
                  <a:cubicBezTo>
                    <a:pt x="334" y="1774"/>
                    <a:pt x="367" y="2608"/>
                    <a:pt x="867" y="2841"/>
                  </a:cubicBezTo>
                  <a:cubicBezTo>
                    <a:pt x="1134" y="2975"/>
                    <a:pt x="1434" y="2975"/>
                    <a:pt x="1701" y="3008"/>
                  </a:cubicBezTo>
                  <a:cubicBezTo>
                    <a:pt x="2035" y="3042"/>
                    <a:pt x="2368" y="3075"/>
                    <a:pt x="2702" y="3108"/>
                  </a:cubicBezTo>
                  <a:cubicBezTo>
                    <a:pt x="3398" y="3162"/>
                    <a:pt x="4094" y="3196"/>
                    <a:pt x="4791" y="3196"/>
                  </a:cubicBezTo>
                  <a:cubicBezTo>
                    <a:pt x="5395" y="3196"/>
                    <a:pt x="6000" y="3170"/>
                    <a:pt x="6605" y="3108"/>
                  </a:cubicBezTo>
                  <a:cubicBezTo>
                    <a:pt x="7105" y="3075"/>
                    <a:pt x="7772" y="3108"/>
                    <a:pt x="7806" y="2474"/>
                  </a:cubicBezTo>
                  <a:cubicBezTo>
                    <a:pt x="7839" y="2174"/>
                    <a:pt x="7772" y="1841"/>
                    <a:pt x="7739" y="1507"/>
                  </a:cubicBezTo>
                  <a:cubicBezTo>
                    <a:pt x="7706" y="1240"/>
                    <a:pt x="7672" y="940"/>
                    <a:pt x="7639" y="640"/>
                  </a:cubicBezTo>
                  <a:cubicBezTo>
                    <a:pt x="7605" y="506"/>
                    <a:pt x="7539" y="473"/>
                    <a:pt x="7405" y="473"/>
                  </a:cubicBezTo>
                  <a:cubicBezTo>
                    <a:pt x="7405" y="340"/>
                    <a:pt x="7305" y="206"/>
                    <a:pt x="7138" y="173"/>
                  </a:cubicBezTo>
                  <a:cubicBezTo>
                    <a:pt x="6738" y="73"/>
                    <a:pt x="6338" y="73"/>
                    <a:pt x="5938" y="73"/>
                  </a:cubicBezTo>
                  <a:cubicBezTo>
                    <a:pt x="5571" y="39"/>
                    <a:pt x="5204" y="39"/>
                    <a:pt x="4837" y="39"/>
                  </a:cubicBezTo>
                  <a:cubicBezTo>
                    <a:pt x="4070" y="6"/>
                    <a:pt x="3269" y="6"/>
                    <a:pt x="2502" y="6"/>
                  </a:cubicBezTo>
                  <a:lnTo>
                    <a:pt x="1468" y="6"/>
                  </a:lnTo>
                  <a:cubicBezTo>
                    <a:pt x="1361" y="6"/>
                    <a:pt x="1244" y="1"/>
                    <a:pt x="1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7555479" y="1893599"/>
              <a:ext cx="189622" cy="60697"/>
            </a:xfrm>
            <a:custGeom>
              <a:rect b="b" l="l" r="r" t="t"/>
              <a:pathLst>
                <a:path extrusionOk="0" h="3022" w="9441">
                  <a:moveTo>
                    <a:pt x="1060" y="830"/>
                  </a:moveTo>
                  <a:cubicBezTo>
                    <a:pt x="1291" y="830"/>
                    <a:pt x="1546" y="878"/>
                    <a:pt x="1735" y="905"/>
                  </a:cubicBezTo>
                  <a:cubicBezTo>
                    <a:pt x="2068" y="905"/>
                    <a:pt x="2402" y="905"/>
                    <a:pt x="2735" y="939"/>
                  </a:cubicBezTo>
                  <a:cubicBezTo>
                    <a:pt x="3402" y="972"/>
                    <a:pt x="4070" y="1006"/>
                    <a:pt x="4737" y="1039"/>
                  </a:cubicBezTo>
                  <a:cubicBezTo>
                    <a:pt x="6038" y="1072"/>
                    <a:pt x="7372" y="1139"/>
                    <a:pt x="8673" y="1206"/>
                  </a:cubicBezTo>
                  <a:cubicBezTo>
                    <a:pt x="8673" y="1339"/>
                    <a:pt x="8640" y="1473"/>
                    <a:pt x="8640" y="1606"/>
                  </a:cubicBezTo>
                  <a:cubicBezTo>
                    <a:pt x="8606" y="1739"/>
                    <a:pt x="8573" y="1906"/>
                    <a:pt x="8506" y="2040"/>
                  </a:cubicBezTo>
                  <a:cubicBezTo>
                    <a:pt x="8439" y="2340"/>
                    <a:pt x="8439" y="2340"/>
                    <a:pt x="8139" y="2373"/>
                  </a:cubicBezTo>
                  <a:cubicBezTo>
                    <a:pt x="7339" y="2373"/>
                    <a:pt x="6538" y="2306"/>
                    <a:pt x="5737" y="2306"/>
                  </a:cubicBezTo>
                  <a:lnTo>
                    <a:pt x="3302" y="2240"/>
                  </a:lnTo>
                  <a:cubicBezTo>
                    <a:pt x="2952" y="2240"/>
                    <a:pt x="2594" y="2248"/>
                    <a:pt x="2231" y="2248"/>
                  </a:cubicBezTo>
                  <a:cubicBezTo>
                    <a:pt x="1868" y="2248"/>
                    <a:pt x="1501" y="2240"/>
                    <a:pt x="1134" y="2206"/>
                  </a:cubicBezTo>
                  <a:cubicBezTo>
                    <a:pt x="1101" y="2006"/>
                    <a:pt x="1067" y="1839"/>
                    <a:pt x="1034" y="1639"/>
                  </a:cubicBezTo>
                  <a:cubicBezTo>
                    <a:pt x="1001" y="1506"/>
                    <a:pt x="901" y="1072"/>
                    <a:pt x="901" y="839"/>
                  </a:cubicBezTo>
                  <a:cubicBezTo>
                    <a:pt x="952" y="832"/>
                    <a:pt x="1005" y="830"/>
                    <a:pt x="1060" y="830"/>
                  </a:cubicBezTo>
                  <a:close/>
                  <a:moveTo>
                    <a:pt x="870" y="1"/>
                  </a:moveTo>
                  <a:cubicBezTo>
                    <a:pt x="598" y="1"/>
                    <a:pt x="317" y="38"/>
                    <a:pt x="167" y="338"/>
                  </a:cubicBezTo>
                  <a:cubicBezTo>
                    <a:pt x="0" y="672"/>
                    <a:pt x="100" y="1139"/>
                    <a:pt x="167" y="1473"/>
                  </a:cubicBezTo>
                  <a:cubicBezTo>
                    <a:pt x="234" y="1906"/>
                    <a:pt x="334" y="2340"/>
                    <a:pt x="500" y="2740"/>
                  </a:cubicBezTo>
                  <a:cubicBezTo>
                    <a:pt x="567" y="2840"/>
                    <a:pt x="701" y="2940"/>
                    <a:pt x="834" y="2940"/>
                  </a:cubicBezTo>
                  <a:cubicBezTo>
                    <a:pt x="1151" y="2909"/>
                    <a:pt x="1475" y="2897"/>
                    <a:pt x="1801" y="2897"/>
                  </a:cubicBezTo>
                  <a:cubicBezTo>
                    <a:pt x="2505" y="2897"/>
                    <a:pt x="3219" y="2951"/>
                    <a:pt x="3903" y="2974"/>
                  </a:cubicBezTo>
                  <a:cubicBezTo>
                    <a:pt x="4870" y="2974"/>
                    <a:pt x="5838" y="3007"/>
                    <a:pt x="6805" y="3007"/>
                  </a:cubicBezTo>
                  <a:cubicBezTo>
                    <a:pt x="7138" y="3007"/>
                    <a:pt x="7472" y="3022"/>
                    <a:pt x="7806" y="3022"/>
                  </a:cubicBezTo>
                  <a:cubicBezTo>
                    <a:pt x="7972" y="3022"/>
                    <a:pt x="8139" y="3018"/>
                    <a:pt x="8306" y="3007"/>
                  </a:cubicBezTo>
                  <a:cubicBezTo>
                    <a:pt x="8640" y="3007"/>
                    <a:pt x="8873" y="2907"/>
                    <a:pt x="9006" y="2573"/>
                  </a:cubicBezTo>
                  <a:cubicBezTo>
                    <a:pt x="9307" y="1940"/>
                    <a:pt x="9440" y="905"/>
                    <a:pt x="9073" y="238"/>
                  </a:cubicBezTo>
                  <a:cubicBezTo>
                    <a:pt x="9034" y="160"/>
                    <a:pt x="8974" y="127"/>
                    <a:pt x="8913" y="127"/>
                  </a:cubicBezTo>
                  <a:cubicBezTo>
                    <a:pt x="8820" y="127"/>
                    <a:pt x="8726" y="204"/>
                    <a:pt x="8706" y="305"/>
                  </a:cubicBezTo>
                  <a:cubicBezTo>
                    <a:pt x="6705" y="238"/>
                    <a:pt x="4737" y="138"/>
                    <a:pt x="2735" y="72"/>
                  </a:cubicBezTo>
                  <a:cubicBezTo>
                    <a:pt x="2202" y="38"/>
                    <a:pt x="1668" y="38"/>
                    <a:pt x="1134" y="5"/>
                  </a:cubicBezTo>
                  <a:cubicBezTo>
                    <a:pt x="1051" y="5"/>
                    <a:pt x="961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5303669" y="2385963"/>
              <a:ext cx="841521" cy="531469"/>
            </a:xfrm>
            <a:custGeom>
              <a:rect b="b" l="l" r="r" t="t"/>
              <a:pathLst>
                <a:path extrusionOk="0" h="26461" w="41898">
                  <a:moveTo>
                    <a:pt x="22101" y="0"/>
                  </a:moveTo>
                  <a:cubicBezTo>
                    <a:pt x="17769" y="0"/>
                    <a:pt x="13433" y="74"/>
                    <a:pt x="9074" y="242"/>
                  </a:cubicBezTo>
                  <a:cubicBezTo>
                    <a:pt x="6172" y="342"/>
                    <a:pt x="3270" y="509"/>
                    <a:pt x="334" y="676"/>
                  </a:cubicBezTo>
                  <a:cubicBezTo>
                    <a:pt x="11" y="708"/>
                    <a:pt x="1" y="1211"/>
                    <a:pt x="305" y="1211"/>
                  </a:cubicBezTo>
                  <a:cubicBezTo>
                    <a:pt x="314" y="1211"/>
                    <a:pt x="324" y="1210"/>
                    <a:pt x="334" y="1209"/>
                  </a:cubicBezTo>
                  <a:cubicBezTo>
                    <a:pt x="601" y="1209"/>
                    <a:pt x="901" y="1176"/>
                    <a:pt x="1168" y="1176"/>
                  </a:cubicBezTo>
                  <a:cubicBezTo>
                    <a:pt x="968" y="2877"/>
                    <a:pt x="901" y="4578"/>
                    <a:pt x="835" y="6313"/>
                  </a:cubicBezTo>
                  <a:cubicBezTo>
                    <a:pt x="735" y="8014"/>
                    <a:pt x="701" y="9749"/>
                    <a:pt x="668" y="11483"/>
                  </a:cubicBezTo>
                  <a:cubicBezTo>
                    <a:pt x="634" y="14952"/>
                    <a:pt x="735" y="18422"/>
                    <a:pt x="935" y="21857"/>
                  </a:cubicBezTo>
                  <a:cubicBezTo>
                    <a:pt x="968" y="22825"/>
                    <a:pt x="1035" y="23792"/>
                    <a:pt x="1101" y="24726"/>
                  </a:cubicBezTo>
                  <a:cubicBezTo>
                    <a:pt x="1135" y="25160"/>
                    <a:pt x="1235" y="25660"/>
                    <a:pt x="1535" y="25960"/>
                  </a:cubicBezTo>
                  <a:lnTo>
                    <a:pt x="1435" y="25960"/>
                  </a:lnTo>
                  <a:cubicBezTo>
                    <a:pt x="1335" y="25960"/>
                    <a:pt x="1335" y="26127"/>
                    <a:pt x="1435" y="26160"/>
                  </a:cubicBezTo>
                  <a:lnTo>
                    <a:pt x="1802" y="26160"/>
                  </a:lnTo>
                  <a:cubicBezTo>
                    <a:pt x="1835" y="26194"/>
                    <a:pt x="1869" y="26227"/>
                    <a:pt x="1935" y="26227"/>
                  </a:cubicBezTo>
                  <a:cubicBezTo>
                    <a:pt x="1965" y="26237"/>
                    <a:pt x="1988" y="26241"/>
                    <a:pt x="2009" y="26241"/>
                  </a:cubicBezTo>
                  <a:cubicBezTo>
                    <a:pt x="2058" y="26241"/>
                    <a:pt x="2088" y="26217"/>
                    <a:pt x="2136" y="26194"/>
                  </a:cubicBezTo>
                  <a:cubicBezTo>
                    <a:pt x="6238" y="26461"/>
                    <a:pt x="10375" y="26427"/>
                    <a:pt x="14511" y="26461"/>
                  </a:cubicBezTo>
                  <a:cubicBezTo>
                    <a:pt x="18881" y="26461"/>
                    <a:pt x="23217" y="26394"/>
                    <a:pt x="27587" y="26260"/>
                  </a:cubicBezTo>
                  <a:cubicBezTo>
                    <a:pt x="29755" y="26194"/>
                    <a:pt x="31923" y="26094"/>
                    <a:pt x="34092" y="25994"/>
                  </a:cubicBezTo>
                  <a:cubicBezTo>
                    <a:pt x="35192" y="25960"/>
                    <a:pt x="36293" y="25894"/>
                    <a:pt x="37361" y="25827"/>
                  </a:cubicBezTo>
                  <a:cubicBezTo>
                    <a:pt x="37894" y="25827"/>
                    <a:pt x="38461" y="25793"/>
                    <a:pt x="38995" y="25760"/>
                  </a:cubicBezTo>
                  <a:cubicBezTo>
                    <a:pt x="39462" y="25727"/>
                    <a:pt x="39963" y="25760"/>
                    <a:pt x="40396" y="25593"/>
                  </a:cubicBezTo>
                  <a:cubicBezTo>
                    <a:pt x="41130" y="25326"/>
                    <a:pt x="41330" y="24526"/>
                    <a:pt x="41397" y="23825"/>
                  </a:cubicBezTo>
                  <a:cubicBezTo>
                    <a:pt x="41530" y="22825"/>
                    <a:pt x="41530" y="21791"/>
                    <a:pt x="41564" y="20757"/>
                  </a:cubicBezTo>
                  <a:cubicBezTo>
                    <a:pt x="41630" y="18622"/>
                    <a:pt x="41730" y="16487"/>
                    <a:pt x="41764" y="14352"/>
                  </a:cubicBezTo>
                  <a:cubicBezTo>
                    <a:pt x="41897" y="10249"/>
                    <a:pt x="41797" y="6079"/>
                    <a:pt x="40863" y="2077"/>
                  </a:cubicBezTo>
                  <a:cubicBezTo>
                    <a:pt x="40730" y="1576"/>
                    <a:pt x="40630" y="1109"/>
                    <a:pt x="40463" y="642"/>
                  </a:cubicBezTo>
                  <a:cubicBezTo>
                    <a:pt x="40430" y="509"/>
                    <a:pt x="40329" y="442"/>
                    <a:pt x="40229" y="442"/>
                  </a:cubicBezTo>
                  <a:cubicBezTo>
                    <a:pt x="35026" y="175"/>
                    <a:pt x="29822" y="8"/>
                    <a:pt x="24618" y="8"/>
                  </a:cubicBezTo>
                  <a:cubicBezTo>
                    <a:pt x="23779" y="3"/>
                    <a:pt x="22940" y="0"/>
                    <a:pt x="2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5300335" y="2383312"/>
              <a:ext cx="848210" cy="536129"/>
            </a:xfrm>
            <a:custGeom>
              <a:rect b="b" l="l" r="r" t="t"/>
              <a:pathLst>
                <a:path extrusionOk="0" h="26693" w="42231">
                  <a:moveTo>
                    <a:pt x="22523" y="564"/>
                  </a:moveTo>
                  <a:cubicBezTo>
                    <a:pt x="25581" y="564"/>
                    <a:pt x="28641" y="596"/>
                    <a:pt x="31689" y="674"/>
                  </a:cubicBezTo>
                  <a:cubicBezTo>
                    <a:pt x="34591" y="741"/>
                    <a:pt x="37460" y="841"/>
                    <a:pt x="40329" y="974"/>
                  </a:cubicBezTo>
                  <a:cubicBezTo>
                    <a:pt x="41429" y="4844"/>
                    <a:pt x="41630" y="8880"/>
                    <a:pt x="41596" y="12883"/>
                  </a:cubicBezTo>
                  <a:cubicBezTo>
                    <a:pt x="41596" y="14984"/>
                    <a:pt x="41496" y="17052"/>
                    <a:pt x="41429" y="19154"/>
                  </a:cubicBezTo>
                  <a:cubicBezTo>
                    <a:pt x="41396" y="20221"/>
                    <a:pt x="41363" y="21289"/>
                    <a:pt x="41363" y="22356"/>
                  </a:cubicBezTo>
                  <a:cubicBezTo>
                    <a:pt x="41329" y="22857"/>
                    <a:pt x="41329" y="23390"/>
                    <a:pt x="41296" y="23891"/>
                  </a:cubicBezTo>
                  <a:cubicBezTo>
                    <a:pt x="41263" y="24258"/>
                    <a:pt x="41229" y="24625"/>
                    <a:pt x="41063" y="24958"/>
                  </a:cubicBezTo>
                  <a:cubicBezTo>
                    <a:pt x="40862" y="25358"/>
                    <a:pt x="40495" y="25492"/>
                    <a:pt x="40095" y="25525"/>
                  </a:cubicBezTo>
                  <a:cubicBezTo>
                    <a:pt x="39561" y="25559"/>
                    <a:pt x="38994" y="25592"/>
                    <a:pt x="38461" y="25625"/>
                  </a:cubicBezTo>
                  <a:cubicBezTo>
                    <a:pt x="37393" y="25692"/>
                    <a:pt x="36326" y="25725"/>
                    <a:pt x="35258" y="25792"/>
                  </a:cubicBezTo>
                  <a:cubicBezTo>
                    <a:pt x="33124" y="25892"/>
                    <a:pt x="30989" y="25959"/>
                    <a:pt x="28854" y="26059"/>
                  </a:cubicBezTo>
                  <a:cubicBezTo>
                    <a:pt x="24517" y="26192"/>
                    <a:pt x="20214" y="26292"/>
                    <a:pt x="15911" y="26292"/>
                  </a:cubicBezTo>
                  <a:cubicBezTo>
                    <a:pt x="15122" y="26299"/>
                    <a:pt x="14333" y="26301"/>
                    <a:pt x="13545" y="26301"/>
                  </a:cubicBezTo>
                  <a:cubicBezTo>
                    <a:pt x="10040" y="26301"/>
                    <a:pt x="6549" y="26247"/>
                    <a:pt x="3035" y="26192"/>
                  </a:cubicBezTo>
                  <a:cubicBezTo>
                    <a:pt x="2976" y="26192"/>
                    <a:pt x="2917" y="26193"/>
                    <a:pt x="2859" y="26193"/>
                  </a:cubicBezTo>
                  <a:cubicBezTo>
                    <a:pt x="2393" y="26193"/>
                    <a:pt x="1968" y="26166"/>
                    <a:pt x="1701" y="25692"/>
                  </a:cubicBezTo>
                  <a:cubicBezTo>
                    <a:pt x="1501" y="25325"/>
                    <a:pt x="1501" y="24858"/>
                    <a:pt x="1468" y="24458"/>
                  </a:cubicBezTo>
                  <a:cubicBezTo>
                    <a:pt x="1434" y="23624"/>
                    <a:pt x="1368" y="22757"/>
                    <a:pt x="1301" y="21923"/>
                  </a:cubicBezTo>
                  <a:cubicBezTo>
                    <a:pt x="1234" y="20255"/>
                    <a:pt x="1134" y="18587"/>
                    <a:pt x="1101" y="16886"/>
                  </a:cubicBezTo>
                  <a:cubicBezTo>
                    <a:pt x="1001" y="13550"/>
                    <a:pt x="1034" y="10181"/>
                    <a:pt x="1134" y="6812"/>
                  </a:cubicBezTo>
                  <a:cubicBezTo>
                    <a:pt x="1201" y="4944"/>
                    <a:pt x="1334" y="3076"/>
                    <a:pt x="1401" y="1174"/>
                  </a:cubicBezTo>
                  <a:cubicBezTo>
                    <a:pt x="6271" y="908"/>
                    <a:pt x="11141" y="707"/>
                    <a:pt x="16045" y="607"/>
                  </a:cubicBezTo>
                  <a:cubicBezTo>
                    <a:pt x="18200" y="580"/>
                    <a:pt x="20361" y="564"/>
                    <a:pt x="22523" y="564"/>
                  </a:cubicBezTo>
                  <a:close/>
                  <a:moveTo>
                    <a:pt x="22823" y="1"/>
                  </a:moveTo>
                  <a:cubicBezTo>
                    <a:pt x="18258" y="1"/>
                    <a:pt x="13712" y="99"/>
                    <a:pt x="9140" y="274"/>
                  </a:cubicBezTo>
                  <a:cubicBezTo>
                    <a:pt x="6204" y="374"/>
                    <a:pt x="3269" y="541"/>
                    <a:pt x="333" y="707"/>
                  </a:cubicBezTo>
                  <a:cubicBezTo>
                    <a:pt x="10" y="740"/>
                    <a:pt x="0" y="1243"/>
                    <a:pt x="304" y="1243"/>
                  </a:cubicBezTo>
                  <a:cubicBezTo>
                    <a:pt x="314" y="1243"/>
                    <a:pt x="323" y="1242"/>
                    <a:pt x="333" y="1241"/>
                  </a:cubicBezTo>
                  <a:cubicBezTo>
                    <a:pt x="600" y="1241"/>
                    <a:pt x="901" y="1208"/>
                    <a:pt x="1167" y="1208"/>
                  </a:cubicBezTo>
                  <a:cubicBezTo>
                    <a:pt x="967" y="2909"/>
                    <a:pt x="901" y="4644"/>
                    <a:pt x="834" y="6378"/>
                  </a:cubicBezTo>
                  <a:cubicBezTo>
                    <a:pt x="734" y="8113"/>
                    <a:pt x="700" y="9847"/>
                    <a:pt x="667" y="11615"/>
                  </a:cubicBezTo>
                  <a:cubicBezTo>
                    <a:pt x="634" y="15084"/>
                    <a:pt x="734" y="18587"/>
                    <a:pt x="934" y="22056"/>
                  </a:cubicBezTo>
                  <a:cubicBezTo>
                    <a:pt x="967" y="23023"/>
                    <a:pt x="1034" y="23991"/>
                    <a:pt x="1101" y="24958"/>
                  </a:cubicBezTo>
                  <a:cubicBezTo>
                    <a:pt x="1167" y="25425"/>
                    <a:pt x="1234" y="26126"/>
                    <a:pt x="1768" y="26292"/>
                  </a:cubicBezTo>
                  <a:cubicBezTo>
                    <a:pt x="1835" y="26326"/>
                    <a:pt x="1868" y="26326"/>
                    <a:pt x="1935" y="26359"/>
                  </a:cubicBezTo>
                  <a:cubicBezTo>
                    <a:pt x="2535" y="26537"/>
                    <a:pt x="3254" y="26552"/>
                    <a:pt x="3953" y="26552"/>
                  </a:cubicBezTo>
                  <a:cubicBezTo>
                    <a:pt x="4093" y="26552"/>
                    <a:pt x="4232" y="26551"/>
                    <a:pt x="4369" y="26551"/>
                  </a:cubicBezTo>
                  <a:cubicBezTo>
                    <a:pt x="4575" y="26551"/>
                    <a:pt x="4777" y="26553"/>
                    <a:pt x="4970" y="26559"/>
                  </a:cubicBezTo>
                  <a:cubicBezTo>
                    <a:pt x="6038" y="26593"/>
                    <a:pt x="7105" y="26626"/>
                    <a:pt x="8172" y="26626"/>
                  </a:cubicBezTo>
                  <a:cubicBezTo>
                    <a:pt x="10341" y="26659"/>
                    <a:pt x="12475" y="26659"/>
                    <a:pt x="14644" y="26693"/>
                  </a:cubicBezTo>
                  <a:cubicBezTo>
                    <a:pt x="19013" y="26693"/>
                    <a:pt x="23417" y="26626"/>
                    <a:pt x="27820" y="26493"/>
                  </a:cubicBezTo>
                  <a:cubicBezTo>
                    <a:pt x="29988" y="26426"/>
                    <a:pt x="32190" y="26326"/>
                    <a:pt x="34391" y="26226"/>
                  </a:cubicBezTo>
                  <a:cubicBezTo>
                    <a:pt x="35492" y="26192"/>
                    <a:pt x="36593" y="26126"/>
                    <a:pt x="37660" y="26059"/>
                  </a:cubicBezTo>
                  <a:cubicBezTo>
                    <a:pt x="38227" y="26059"/>
                    <a:pt x="38761" y="26026"/>
                    <a:pt x="39328" y="25992"/>
                  </a:cubicBezTo>
                  <a:cubicBezTo>
                    <a:pt x="39795" y="25959"/>
                    <a:pt x="40295" y="25992"/>
                    <a:pt x="40729" y="25825"/>
                  </a:cubicBezTo>
                  <a:cubicBezTo>
                    <a:pt x="41463" y="25559"/>
                    <a:pt x="41696" y="24758"/>
                    <a:pt x="41763" y="24057"/>
                  </a:cubicBezTo>
                  <a:cubicBezTo>
                    <a:pt x="41863" y="23023"/>
                    <a:pt x="41863" y="21989"/>
                    <a:pt x="41896" y="20955"/>
                  </a:cubicBezTo>
                  <a:cubicBezTo>
                    <a:pt x="41963" y="18787"/>
                    <a:pt x="42063" y="16652"/>
                    <a:pt x="42130" y="14517"/>
                  </a:cubicBezTo>
                  <a:cubicBezTo>
                    <a:pt x="42230" y="10381"/>
                    <a:pt x="42130" y="6178"/>
                    <a:pt x="41196" y="2108"/>
                  </a:cubicBezTo>
                  <a:cubicBezTo>
                    <a:pt x="41063" y="1608"/>
                    <a:pt x="40929" y="1141"/>
                    <a:pt x="40796" y="641"/>
                  </a:cubicBezTo>
                  <a:cubicBezTo>
                    <a:pt x="40762" y="541"/>
                    <a:pt x="40662" y="474"/>
                    <a:pt x="40529" y="441"/>
                  </a:cubicBezTo>
                  <a:cubicBezTo>
                    <a:pt x="35292" y="207"/>
                    <a:pt x="30055" y="40"/>
                    <a:pt x="24818" y="7"/>
                  </a:cubicBezTo>
                  <a:cubicBezTo>
                    <a:pt x="24152" y="3"/>
                    <a:pt x="23488" y="1"/>
                    <a:pt x="22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922066" y="2481929"/>
              <a:ext cx="81746" cy="351749"/>
            </a:xfrm>
            <a:custGeom>
              <a:rect b="b" l="l" r="r" t="t"/>
              <a:pathLst>
                <a:path extrusionOk="0" h="17513" w="4070">
                  <a:moveTo>
                    <a:pt x="3870" y="0"/>
                  </a:moveTo>
                  <a:lnTo>
                    <a:pt x="0" y="34"/>
                  </a:lnTo>
                  <a:lnTo>
                    <a:pt x="200" y="17513"/>
                  </a:lnTo>
                  <a:lnTo>
                    <a:pt x="4070" y="17513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5765966" y="2552267"/>
              <a:ext cx="81083" cy="282757"/>
            </a:xfrm>
            <a:custGeom>
              <a:rect b="b" l="l" r="r" t="t"/>
              <a:pathLst>
                <a:path extrusionOk="0" h="14078" w="4037">
                  <a:moveTo>
                    <a:pt x="3870" y="1"/>
                  </a:moveTo>
                  <a:lnTo>
                    <a:pt x="0" y="34"/>
                  </a:lnTo>
                  <a:lnTo>
                    <a:pt x="167" y="14078"/>
                  </a:lnTo>
                  <a:lnTo>
                    <a:pt x="4036" y="14044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5609845" y="2613908"/>
              <a:ext cx="80420" cy="221799"/>
            </a:xfrm>
            <a:custGeom>
              <a:rect b="b" l="l" r="r" t="t"/>
              <a:pathLst>
                <a:path extrusionOk="0" h="11043" w="4004">
                  <a:moveTo>
                    <a:pt x="1" y="1"/>
                  </a:moveTo>
                  <a:lnTo>
                    <a:pt x="134" y="11042"/>
                  </a:lnTo>
                  <a:lnTo>
                    <a:pt x="4004" y="11009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5450390" y="2707042"/>
              <a:ext cx="79095" cy="129327"/>
            </a:xfrm>
            <a:custGeom>
              <a:rect b="b" l="l" r="r" t="t"/>
              <a:pathLst>
                <a:path extrusionOk="0" h="6439" w="3938">
                  <a:moveTo>
                    <a:pt x="1" y="0"/>
                  </a:moveTo>
                  <a:lnTo>
                    <a:pt x="68" y="6438"/>
                  </a:lnTo>
                  <a:lnTo>
                    <a:pt x="3937" y="6405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369327" y="2829380"/>
              <a:ext cx="685421" cy="11609"/>
            </a:xfrm>
            <a:custGeom>
              <a:rect b="b" l="l" r="r" t="t"/>
              <a:pathLst>
                <a:path extrusionOk="0" h="578" w="34126">
                  <a:moveTo>
                    <a:pt x="30239" y="1"/>
                  </a:moveTo>
                  <a:cubicBezTo>
                    <a:pt x="29261" y="1"/>
                    <a:pt x="28284" y="14"/>
                    <a:pt x="27320" y="14"/>
                  </a:cubicBezTo>
                  <a:lnTo>
                    <a:pt x="334" y="14"/>
                  </a:lnTo>
                  <a:cubicBezTo>
                    <a:pt x="1" y="14"/>
                    <a:pt x="1" y="548"/>
                    <a:pt x="334" y="548"/>
                  </a:cubicBezTo>
                  <a:cubicBezTo>
                    <a:pt x="6161" y="548"/>
                    <a:pt x="11972" y="562"/>
                    <a:pt x="17789" y="562"/>
                  </a:cubicBezTo>
                  <a:cubicBezTo>
                    <a:pt x="20697" y="562"/>
                    <a:pt x="23606" y="559"/>
                    <a:pt x="26520" y="548"/>
                  </a:cubicBezTo>
                  <a:cubicBezTo>
                    <a:pt x="27848" y="548"/>
                    <a:pt x="29196" y="577"/>
                    <a:pt x="30542" y="577"/>
                  </a:cubicBezTo>
                  <a:cubicBezTo>
                    <a:pt x="31664" y="577"/>
                    <a:pt x="32785" y="557"/>
                    <a:pt x="33892" y="481"/>
                  </a:cubicBezTo>
                  <a:cubicBezTo>
                    <a:pt x="34125" y="447"/>
                    <a:pt x="34125" y="114"/>
                    <a:pt x="33892" y="114"/>
                  </a:cubicBezTo>
                  <a:cubicBezTo>
                    <a:pt x="32687" y="21"/>
                    <a:pt x="31462" y="1"/>
                    <a:pt x="30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6239610" y="2142573"/>
              <a:ext cx="226378" cy="244475"/>
            </a:xfrm>
            <a:custGeom>
              <a:rect b="b" l="l" r="r" t="t"/>
              <a:pathLst>
                <a:path extrusionOk="0" h="12172" w="11271">
                  <a:moveTo>
                    <a:pt x="10583" y="1"/>
                  </a:moveTo>
                  <a:cubicBezTo>
                    <a:pt x="10467" y="1"/>
                    <a:pt x="10348" y="37"/>
                    <a:pt x="10242" y="118"/>
                  </a:cubicBezTo>
                  <a:lnTo>
                    <a:pt x="10276" y="118"/>
                  </a:lnTo>
                  <a:cubicBezTo>
                    <a:pt x="10042" y="318"/>
                    <a:pt x="9875" y="518"/>
                    <a:pt x="9709" y="752"/>
                  </a:cubicBezTo>
                  <a:cubicBezTo>
                    <a:pt x="9575" y="885"/>
                    <a:pt x="9575" y="1052"/>
                    <a:pt x="9642" y="1152"/>
                  </a:cubicBezTo>
                  <a:cubicBezTo>
                    <a:pt x="7774" y="4387"/>
                    <a:pt x="5939" y="7656"/>
                    <a:pt x="4105" y="10925"/>
                  </a:cubicBezTo>
                  <a:cubicBezTo>
                    <a:pt x="2837" y="9658"/>
                    <a:pt x="1669" y="8290"/>
                    <a:pt x="535" y="6889"/>
                  </a:cubicBezTo>
                  <a:cubicBezTo>
                    <a:pt x="487" y="6833"/>
                    <a:pt x="430" y="6810"/>
                    <a:pt x="372" y="6810"/>
                  </a:cubicBezTo>
                  <a:cubicBezTo>
                    <a:pt x="188" y="6810"/>
                    <a:pt x="0" y="7045"/>
                    <a:pt x="102" y="7223"/>
                  </a:cubicBezTo>
                  <a:cubicBezTo>
                    <a:pt x="1136" y="8991"/>
                    <a:pt x="2437" y="10592"/>
                    <a:pt x="3871" y="12026"/>
                  </a:cubicBezTo>
                  <a:cubicBezTo>
                    <a:pt x="3971" y="12127"/>
                    <a:pt x="4096" y="12172"/>
                    <a:pt x="4220" y="12172"/>
                  </a:cubicBezTo>
                  <a:cubicBezTo>
                    <a:pt x="4383" y="12172"/>
                    <a:pt x="4543" y="12093"/>
                    <a:pt x="4638" y="11960"/>
                  </a:cubicBezTo>
                  <a:cubicBezTo>
                    <a:pt x="6806" y="8224"/>
                    <a:pt x="8941" y="4488"/>
                    <a:pt x="11043" y="752"/>
                  </a:cubicBezTo>
                  <a:cubicBezTo>
                    <a:pt x="11270" y="348"/>
                    <a:pt x="10943" y="1"/>
                    <a:pt x="10583" y="1"/>
                  </a:cubicBezTo>
                  <a:close/>
                </a:path>
              </a:pathLst>
            </a:custGeom>
            <a:solidFill>
              <a:srgbClr val="2C6A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6582702" y="2447041"/>
              <a:ext cx="226217" cy="244515"/>
            </a:xfrm>
            <a:custGeom>
              <a:rect b="b" l="l" r="r" t="t"/>
              <a:pathLst>
                <a:path extrusionOk="0" h="12174" w="11263">
                  <a:moveTo>
                    <a:pt x="10601" y="0"/>
                  </a:moveTo>
                  <a:cubicBezTo>
                    <a:pt x="10479" y="0"/>
                    <a:pt x="10351" y="41"/>
                    <a:pt x="10239" y="136"/>
                  </a:cubicBezTo>
                  <a:lnTo>
                    <a:pt x="10272" y="136"/>
                  </a:lnTo>
                  <a:cubicBezTo>
                    <a:pt x="10039" y="303"/>
                    <a:pt x="9872" y="503"/>
                    <a:pt x="9705" y="737"/>
                  </a:cubicBezTo>
                  <a:cubicBezTo>
                    <a:pt x="9572" y="870"/>
                    <a:pt x="9572" y="1037"/>
                    <a:pt x="9639" y="1137"/>
                  </a:cubicBezTo>
                  <a:cubicBezTo>
                    <a:pt x="7771" y="4373"/>
                    <a:pt x="5936" y="7642"/>
                    <a:pt x="4101" y="10911"/>
                  </a:cubicBezTo>
                  <a:cubicBezTo>
                    <a:pt x="2834" y="9643"/>
                    <a:pt x="1666" y="8309"/>
                    <a:pt x="532" y="6908"/>
                  </a:cubicBezTo>
                  <a:cubicBezTo>
                    <a:pt x="480" y="6838"/>
                    <a:pt x="416" y="6809"/>
                    <a:pt x="352" y="6809"/>
                  </a:cubicBezTo>
                  <a:cubicBezTo>
                    <a:pt x="174" y="6809"/>
                    <a:pt x="0" y="7036"/>
                    <a:pt x="99" y="7208"/>
                  </a:cubicBezTo>
                  <a:cubicBezTo>
                    <a:pt x="1133" y="9009"/>
                    <a:pt x="2434" y="10577"/>
                    <a:pt x="3868" y="12045"/>
                  </a:cubicBezTo>
                  <a:cubicBezTo>
                    <a:pt x="3968" y="12131"/>
                    <a:pt x="4093" y="12173"/>
                    <a:pt x="4215" y="12173"/>
                  </a:cubicBezTo>
                  <a:cubicBezTo>
                    <a:pt x="4379" y="12173"/>
                    <a:pt x="4540" y="12097"/>
                    <a:pt x="4635" y="11945"/>
                  </a:cubicBezTo>
                  <a:cubicBezTo>
                    <a:pt x="6803" y="8209"/>
                    <a:pt x="8938" y="4506"/>
                    <a:pt x="11040" y="737"/>
                  </a:cubicBezTo>
                  <a:cubicBezTo>
                    <a:pt x="11262" y="341"/>
                    <a:pt x="10953" y="0"/>
                    <a:pt x="10601" y="0"/>
                  </a:cubicBezTo>
                  <a:close/>
                </a:path>
              </a:pathLst>
            </a:custGeom>
            <a:solidFill>
              <a:srgbClr val="2C6A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8421745" y="2219298"/>
              <a:ext cx="122639" cy="167509"/>
            </a:xfrm>
            <a:custGeom>
              <a:rect b="b" l="l" r="r" t="t"/>
              <a:pathLst>
                <a:path extrusionOk="0" fill="none" h="8340" w="6106">
                  <a:moveTo>
                    <a:pt x="6105" y="0"/>
                  </a:moveTo>
                  <a:lnTo>
                    <a:pt x="1" y="834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8437170" y="2359330"/>
              <a:ext cx="46919" cy="64332"/>
            </a:xfrm>
            <a:custGeom>
              <a:rect b="b" l="l" r="r" t="t"/>
              <a:pathLst>
                <a:path extrusionOk="0" fill="none" h="3203" w="2336">
                  <a:moveTo>
                    <a:pt x="0" y="3202"/>
                  </a:moveTo>
                  <a:lnTo>
                    <a:pt x="2335" y="0"/>
                  </a:lnTo>
                </a:path>
              </a:pathLst>
            </a:custGeom>
            <a:noFill/>
            <a:ln cap="flat" cmpd="sng" w="9525">
              <a:solidFill>
                <a:srgbClr val="DEDEDE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405500" y="2023670"/>
              <a:ext cx="121293" cy="203682"/>
            </a:xfrm>
            <a:custGeom>
              <a:rect b="b" l="l" r="r" t="t"/>
              <a:pathLst>
                <a:path extrusionOk="0" fill="none" h="10141" w="6039">
                  <a:moveTo>
                    <a:pt x="802" y="10141"/>
                  </a:moveTo>
                  <a:lnTo>
                    <a:pt x="1" y="7806"/>
                  </a:lnTo>
                  <a:lnTo>
                    <a:pt x="2336" y="7706"/>
                  </a:lnTo>
                  <a:lnTo>
                    <a:pt x="1736" y="5170"/>
                  </a:lnTo>
                  <a:lnTo>
                    <a:pt x="4204" y="5137"/>
                  </a:lnTo>
                  <a:lnTo>
                    <a:pt x="3537" y="2635"/>
                  </a:lnTo>
                  <a:lnTo>
                    <a:pt x="6039" y="2469"/>
                  </a:lnTo>
                  <a:lnTo>
                    <a:pt x="5438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6855336" y="3540489"/>
              <a:ext cx="44247" cy="87792"/>
            </a:xfrm>
            <a:custGeom>
              <a:rect b="b" l="l" r="r" t="t"/>
              <a:pathLst>
                <a:path extrusionOk="0" fill="none" h="4371" w="2203">
                  <a:moveTo>
                    <a:pt x="1" y="1"/>
                  </a:moveTo>
                  <a:cubicBezTo>
                    <a:pt x="1235" y="1"/>
                    <a:pt x="2202" y="968"/>
                    <a:pt x="2202" y="2202"/>
                  </a:cubicBezTo>
                  <a:cubicBezTo>
                    <a:pt x="2202" y="3403"/>
                    <a:pt x="1235" y="4371"/>
                    <a:pt x="1" y="4371"/>
                  </a:cubicBezTo>
                </a:path>
              </a:pathLst>
            </a:custGeom>
            <a:noFill/>
            <a:ln cap="flat" cmpd="sng" w="9525">
              <a:solidFill>
                <a:srgbClr val="DEDEDE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8519559" y="3414536"/>
              <a:ext cx="99863" cy="160821"/>
            </a:xfrm>
            <a:custGeom>
              <a:rect b="b" l="l" r="r" t="t"/>
              <a:pathLst>
                <a:path extrusionOk="0" fill="none" h="8007" w="4972">
                  <a:moveTo>
                    <a:pt x="868" y="8006"/>
                  </a:moveTo>
                  <a:lnTo>
                    <a:pt x="1" y="5371"/>
                  </a:lnTo>
                  <a:lnTo>
                    <a:pt x="2736" y="5538"/>
                  </a:lnTo>
                  <a:lnTo>
                    <a:pt x="2036" y="2669"/>
                  </a:lnTo>
                  <a:lnTo>
                    <a:pt x="4971" y="2536"/>
                  </a:lnTo>
                  <a:lnTo>
                    <a:pt x="4037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6263172" y="3708439"/>
              <a:ext cx="330318" cy="164838"/>
            </a:xfrm>
            <a:custGeom>
              <a:rect b="b" l="l" r="r" t="t"/>
              <a:pathLst>
                <a:path extrusionOk="0" fill="none" h="8207" w="16446">
                  <a:moveTo>
                    <a:pt x="4504" y="268"/>
                  </a:moveTo>
                  <a:cubicBezTo>
                    <a:pt x="4737" y="301"/>
                    <a:pt x="4971" y="334"/>
                    <a:pt x="5238" y="401"/>
                  </a:cubicBezTo>
                  <a:cubicBezTo>
                    <a:pt x="6439" y="668"/>
                    <a:pt x="7606" y="1168"/>
                    <a:pt x="8840" y="1335"/>
                  </a:cubicBezTo>
                  <a:cubicBezTo>
                    <a:pt x="9874" y="1435"/>
                    <a:pt x="10942" y="1302"/>
                    <a:pt x="11909" y="935"/>
                  </a:cubicBezTo>
                  <a:cubicBezTo>
                    <a:pt x="12843" y="601"/>
                    <a:pt x="13811" y="1"/>
                    <a:pt x="14778" y="301"/>
                  </a:cubicBezTo>
                  <a:cubicBezTo>
                    <a:pt x="15478" y="501"/>
                    <a:pt x="15979" y="1168"/>
                    <a:pt x="16112" y="1869"/>
                  </a:cubicBezTo>
                  <a:cubicBezTo>
                    <a:pt x="16446" y="3803"/>
                    <a:pt x="14211" y="5338"/>
                    <a:pt x="12543" y="5705"/>
                  </a:cubicBezTo>
                  <a:cubicBezTo>
                    <a:pt x="11676" y="5905"/>
                    <a:pt x="10742" y="5838"/>
                    <a:pt x="9841" y="5938"/>
                  </a:cubicBezTo>
                  <a:cubicBezTo>
                    <a:pt x="7039" y="6305"/>
                    <a:pt x="3503" y="8207"/>
                    <a:pt x="1168" y="5538"/>
                  </a:cubicBezTo>
                  <a:cubicBezTo>
                    <a:pt x="134" y="4404"/>
                    <a:pt x="1" y="2903"/>
                    <a:pt x="901" y="1635"/>
                  </a:cubicBezTo>
                  <a:cubicBezTo>
                    <a:pt x="1802" y="368"/>
                    <a:pt x="3070" y="67"/>
                    <a:pt x="4504" y="26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8457255" y="3808483"/>
              <a:ext cx="264660" cy="251263"/>
            </a:xfrm>
            <a:custGeom>
              <a:rect b="b" l="l" r="r" t="t"/>
              <a:pathLst>
                <a:path extrusionOk="0" fill="none" h="12510" w="13177">
                  <a:moveTo>
                    <a:pt x="1569" y="7473"/>
                  </a:moveTo>
                  <a:cubicBezTo>
                    <a:pt x="2769" y="6138"/>
                    <a:pt x="4737" y="5705"/>
                    <a:pt x="6072" y="4471"/>
                  </a:cubicBezTo>
                  <a:cubicBezTo>
                    <a:pt x="6806" y="3803"/>
                    <a:pt x="7306" y="2936"/>
                    <a:pt x="7873" y="2169"/>
                  </a:cubicBezTo>
                  <a:cubicBezTo>
                    <a:pt x="8473" y="1368"/>
                    <a:pt x="9174" y="635"/>
                    <a:pt x="10075" y="301"/>
                  </a:cubicBezTo>
                  <a:cubicBezTo>
                    <a:pt x="11009" y="1"/>
                    <a:pt x="12176" y="234"/>
                    <a:pt x="12643" y="1102"/>
                  </a:cubicBezTo>
                  <a:cubicBezTo>
                    <a:pt x="13177" y="2002"/>
                    <a:pt x="12710" y="3170"/>
                    <a:pt x="12109" y="4004"/>
                  </a:cubicBezTo>
                  <a:cubicBezTo>
                    <a:pt x="11409" y="4938"/>
                    <a:pt x="10575" y="5772"/>
                    <a:pt x="9574" y="6405"/>
                  </a:cubicBezTo>
                  <a:cubicBezTo>
                    <a:pt x="8340" y="7206"/>
                    <a:pt x="6906" y="7740"/>
                    <a:pt x="5872" y="8807"/>
                  </a:cubicBezTo>
                  <a:cubicBezTo>
                    <a:pt x="5171" y="9574"/>
                    <a:pt x="4704" y="10608"/>
                    <a:pt x="3937" y="11342"/>
                  </a:cubicBezTo>
                  <a:cubicBezTo>
                    <a:pt x="3036" y="12143"/>
                    <a:pt x="1202" y="12510"/>
                    <a:pt x="568" y="11242"/>
                  </a:cubicBezTo>
                  <a:cubicBezTo>
                    <a:pt x="1" y="10108"/>
                    <a:pt x="801" y="8340"/>
                    <a:pt x="1569" y="750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5408192" y="3433295"/>
              <a:ext cx="102534" cy="144733"/>
            </a:xfrm>
            <a:custGeom>
              <a:rect b="b" l="l" r="r" t="t"/>
              <a:pathLst>
                <a:path extrusionOk="0" fill="none" h="7206" w="5105">
                  <a:moveTo>
                    <a:pt x="5104" y="1"/>
                  </a:moveTo>
                  <a:cubicBezTo>
                    <a:pt x="3403" y="2402"/>
                    <a:pt x="1702" y="4804"/>
                    <a:pt x="0" y="7206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5456436" y="3473505"/>
              <a:ext cx="61641" cy="87109"/>
            </a:xfrm>
            <a:custGeom>
              <a:rect b="b" l="l" r="r" t="t"/>
              <a:pathLst>
                <a:path extrusionOk="0" fill="none" h="4337" w="3069">
                  <a:moveTo>
                    <a:pt x="0" y="4337"/>
                  </a:moveTo>
                  <a:cubicBezTo>
                    <a:pt x="1068" y="2936"/>
                    <a:pt x="2102" y="1468"/>
                    <a:pt x="3069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6100943" y="2967946"/>
              <a:ext cx="548742" cy="690723"/>
            </a:xfrm>
            <a:custGeom>
              <a:rect b="b" l="l" r="r" t="t"/>
              <a:pathLst>
                <a:path extrusionOk="0" h="34390" w="27321">
                  <a:moveTo>
                    <a:pt x="21620" y="1"/>
                  </a:moveTo>
                  <a:cubicBezTo>
                    <a:pt x="21507" y="1"/>
                    <a:pt x="21394" y="7"/>
                    <a:pt x="21283" y="20"/>
                  </a:cubicBezTo>
                  <a:cubicBezTo>
                    <a:pt x="19448" y="220"/>
                    <a:pt x="18047" y="1888"/>
                    <a:pt x="17513" y="3689"/>
                  </a:cubicBezTo>
                  <a:cubicBezTo>
                    <a:pt x="17013" y="5457"/>
                    <a:pt x="17246" y="7358"/>
                    <a:pt x="17446" y="9226"/>
                  </a:cubicBezTo>
                  <a:cubicBezTo>
                    <a:pt x="17613" y="10561"/>
                    <a:pt x="17780" y="11895"/>
                    <a:pt x="17913" y="13263"/>
                  </a:cubicBezTo>
                  <a:cubicBezTo>
                    <a:pt x="18247" y="15898"/>
                    <a:pt x="17880" y="18633"/>
                    <a:pt x="17880" y="21268"/>
                  </a:cubicBezTo>
                  <a:cubicBezTo>
                    <a:pt x="17880" y="21602"/>
                    <a:pt x="17880" y="21935"/>
                    <a:pt x="17713" y="22236"/>
                  </a:cubicBezTo>
                  <a:cubicBezTo>
                    <a:pt x="17413" y="22736"/>
                    <a:pt x="16746" y="22903"/>
                    <a:pt x="16146" y="23003"/>
                  </a:cubicBezTo>
                  <a:cubicBezTo>
                    <a:pt x="13567" y="23423"/>
                    <a:pt x="10907" y="23923"/>
                    <a:pt x="8264" y="23923"/>
                  </a:cubicBezTo>
                  <a:cubicBezTo>
                    <a:pt x="7966" y="23923"/>
                    <a:pt x="7669" y="23917"/>
                    <a:pt x="7373" y="23904"/>
                  </a:cubicBezTo>
                  <a:cubicBezTo>
                    <a:pt x="6447" y="23879"/>
                    <a:pt x="5464" y="23753"/>
                    <a:pt x="4530" y="23753"/>
                  </a:cubicBezTo>
                  <a:cubicBezTo>
                    <a:pt x="2905" y="23753"/>
                    <a:pt x="1430" y="24135"/>
                    <a:pt x="668" y="26105"/>
                  </a:cubicBezTo>
                  <a:cubicBezTo>
                    <a:pt x="1" y="27840"/>
                    <a:pt x="568" y="29874"/>
                    <a:pt x="1769" y="31275"/>
                  </a:cubicBezTo>
                  <a:cubicBezTo>
                    <a:pt x="3003" y="32676"/>
                    <a:pt x="4771" y="33510"/>
                    <a:pt x="6605" y="33844"/>
                  </a:cubicBezTo>
                  <a:cubicBezTo>
                    <a:pt x="8200" y="34169"/>
                    <a:pt x="7494" y="34389"/>
                    <a:pt x="8584" y="34389"/>
                  </a:cubicBezTo>
                  <a:cubicBezTo>
                    <a:pt x="8725" y="34389"/>
                    <a:pt x="8897" y="34385"/>
                    <a:pt x="9107" y="34378"/>
                  </a:cubicBezTo>
                  <a:cubicBezTo>
                    <a:pt x="11809" y="34278"/>
                    <a:pt x="17580" y="33811"/>
                    <a:pt x="20148" y="33043"/>
                  </a:cubicBezTo>
                  <a:cubicBezTo>
                    <a:pt x="22016" y="32510"/>
                    <a:pt x="23818" y="31576"/>
                    <a:pt x="25252" y="30275"/>
                  </a:cubicBezTo>
                  <a:cubicBezTo>
                    <a:pt x="26553" y="29041"/>
                    <a:pt x="26887" y="27506"/>
                    <a:pt x="27020" y="25738"/>
                  </a:cubicBezTo>
                  <a:cubicBezTo>
                    <a:pt x="27320" y="22036"/>
                    <a:pt x="26153" y="18300"/>
                    <a:pt x="25152" y="14764"/>
                  </a:cubicBezTo>
                  <a:cubicBezTo>
                    <a:pt x="24218" y="11461"/>
                    <a:pt x="22383" y="8426"/>
                    <a:pt x="21516" y="5157"/>
                  </a:cubicBezTo>
                  <a:cubicBezTo>
                    <a:pt x="21516" y="5123"/>
                    <a:pt x="21516" y="5057"/>
                    <a:pt x="21483" y="5023"/>
                  </a:cubicBezTo>
                  <a:cubicBezTo>
                    <a:pt x="22350" y="4790"/>
                    <a:pt x="23050" y="3822"/>
                    <a:pt x="23384" y="3022"/>
                  </a:cubicBezTo>
                  <a:cubicBezTo>
                    <a:pt x="23751" y="2155"/>
                    <a:pt x="23684" y="1054"/>
                    <a:pt x="22984" y="453"/>
                  </a:cubicBezTo>
                  <a:cubicBezTo>
                    <a:pt x="22604" y="128"/>
                    <a:pt x="22113" y="1"/>
                    <a:pt x="21620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5745861" y="3120170"/>
              <a:ext cx="354440" cy="455548"/>
            </a:xfrm>
            <a:custGeom>
              <a:rect b="b" l="l" r="r" t="t"/>
              <a:pathLst>
                <a:path extrusionOk="0" h="22681" w="17647">
                  <a:moveTo>
                    <a:pt x="10405" y="0"/>
                  </a:moveTo>
                  <a:cubicBezTo>
                    <a:pt x="9639" y="0"/>
                    <a:pt x="8874" y="158"/>
                    <a:pt x="8173" y="480"/>
                  </a:cubicBezTo>
                  <a:cubicBezTo>
                    <a:pt x="6505" y="1214"/>
                    <a:pt x="5237" y="2815"/>
                    <a:pt x="4871" y="4583"/>
                  </a:cubicBezTo>
                  <a:cubicBezTo>
                    <a:pt x="4570" y="5917"/>
                    <a:pt x="5037" y="6351"/>
                    <a:pt x="5171" y="7685"/>
                  </a:cubicBezTo>
                  <a:cubicBezTo>
                    <a:pt x="5304" y="8819"/>
                    <a:pt x="5471" y="9953"/>
                    <a:pt x="5504" y="11121"/>
                  </a:cubicBezTo>
                  <a:cubicBezTo>
                    <a:pt x="5571" y="12422"/>
                    <a:pt x="5471" y="14123"/>
                    <a:pt x="5171" y="15057"/>
                  </a:cubicBezTo>
                  <a:cubicBezTo>
                    <a:pt x="5071" y="15391"/>
                    <a:pt x="4670" y="15524"/>
                    <a:pt x="4370" y="15657"/>
                  </a:cubicBezTo>
                  <a:cubicBezTo>
                    <a:pt x="4270" y="15702"/>
                    <a:pt x="4148" y="15709"/>
                    <a:pt x="4021" y="15709"/>
                  </a:cubicBezTo>
                  <a:cubicBezTo>
                    <a:pt x="3957" y="15709"/>
                    <a:pt x="3892" y="15707"/>
                    <a:pt x="3828" y="15707"/>
                  </a:cubicBezTo>
                  <a:cubicBezTo>
                    <a:pt x="3636" y="15707"/>
                    <a:pt x="3453" y="15724"/>
                    <a:pt x="3336" y="15858"/>
                  </a:cubicBezTo>
                  <a:cubicBezTo>
                    <a:pt x="2235" y="17058"/>
                    <a:pt x="1201" y="18359"/>
                    <a:pt x="0" y="19460"/>
                  </a:cubicBezTo>
                  <a:cubicBezTo>
                    <a:pt x="2802" y="20628"/>
                    <a:pt x="5771" y="21495"/>
                    <a:pt x="8773" y="21995"/>
                  </a:cubicBezTo>
                  <a:cubicBezTo>
                    <a:pt x="9940" y="22199"/>
                    <a:pt x="11774" y="22680"/>
                    <a:pt x="13426" y="22680"/>
                  </a:cubicBezTo>
                  <a:cubicBezTo>
                    <a:pt x="14751" y="22680"/>
                    <a:pt x="15959" y="22371"/>
                    <a:pt x="16612" y="21361"/>
                  </a:cubicBezTo>
                  <a:cubicBezTo>
                    <a:pt x="16946" y="20894"/>
                    <a:pt x="17079" y="20327"/>
                    <a:pt x="17213" y="19760"/>
                  </a:cubicBezTo>
                  <a:cubicBezTo>
                    <a:pt x="17213" y="19594"/>
                    <a:pt x="17246" y="19460"/>
                    <a:pt x="17279" y="19327"/>
                  </a:cubicBezTo>
                  <a:cubicBezTo>
                    <a:pt x="17413" y="18326"/>
                    <a:pt x="17646" y="16958"/>
                    <a:pt x="16946" y="16124"/>
                  </a:cubicBezTo>
                  <a:cubicBezTo>
                    <a:pt x="16679" y="15858"/>
                    <a:pt x="16412" y="15724"/>
                    <a:pt x="16112" y="15691"/>
                  </a:cubicBezTo>
                  <a:cubicBezTo>
                    <a:pt x="15211" y="15557"/>
                    <a:pt x="14311" y="15591"/>
                    <a:pt x="13443" y="15257"/>
                  </a:cubicBezTo>
                  <a:cubicBezTo>
                    <a:pt x="13310" y="15224"/>
                    <a:pt x="13176" y="15157"/>
                    <a:pt x="13076" y="15024"/>
                  </a:cubicBezTo>
                  <a:cubicBezTo>
                    <a:pt x="12976" y="14890"/>
                    <a:pt x="12976" y="14723"/>
                    <a:pt x="12976" y="14590"/>
                  </a:cubicBezTo>
                  <a:lnTo>
                    <a:pt x="12910" y="13289"/>
                  </a:lnTo>
                  <a:cubicBezTo>
                    <a:pt x="12910" y="13256"/>
                    <a:pt x="12910" y="13222"/>
                    <a:pt x="12910" y="13189"/>
                  </a:cubicBezTo>
                  <a:cubicBezTo>
                    <a:pt x="14844" y="12622"/>
                    <a:pt x="15612" y="10387"/>
                    <a:pt x="15812" y="8319"/>
                  </a:cubicBezTo>
                  <a:cubicBezTo>
                    <a:pt x="16045" y="5717"/>
                    <a:pt x="15778" y="2481"/>
                    <a:pt x="13410" y="880"/>
                  </a:cubicBezTo>
                  <a:cubicBezTo>
                    <a:pt x="12520" y="300"/>
                    <a:pt x="11462" y="0"/>
                    <a:pt x="10405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5538162" y="3418553"/>
              <a:ext cx="795948" cy="752203"/>
            </a:xfrm>
            <a:custGeom>
              <a:rect b="b" l="l" r="r" t="t"/>
              <a:pathLst>
                <a:path extrusionOk="0" h="37451" w="39629">
                  <a:moveTo>
                    <a:pt x="23351" y="1"/>
                  </a:moveTo>
                  <a:cubicBezTo>
                    <a:pt x="23017" y="601"/>
                    <a:pt x="22583" y="1102"/>
                    <a:pt x="22016" y="1469"/>
                  </a:cubicBezTo>
                  <a:cubicBezTo>
                    <a:pt x="21305" y="1920"/>
                    <a:pt x="20495" y="2127"/>
                    <a:pt x="19680" y="2127"/>
                  </a:cubicBezTo>
                  <a:cubicBezTo>
                    <a:pt x="18089" y="2127"/>
                    <a:pt x="16483" y="1336"/>
                    <a:pt x="15578" y="34"/>
                  </a:cubicBezTo>
                  <a:cubicBezTo>
                    <a:pt x="14211" y="134"/>
                    <a:pt x="12877" y="334"/>
                    <a:pt x="11542" y="601"/>
                  </a:cubicBezTo>
                  <a:cubicBezTo>
                    <a:pt x="9708" y="968"/>
                    <a:pt x="7906" y="1502"/>
                    <a:pt x="6238" y="2369"/>
                  </a:cubicBezTo>
                  <a:cubicBezTo>
                    <a:pt x="4637" y="3170"/>
                    <a:pt x="3070" y="4237"/>
                    <a:pt x="2136" y="5805"/>
                  </a:cubicBezTo>
                  <a:cubicBezTo>
                    <a:pt x="1602" y="6772"/>
                    <a:pt x="1235" y="7873"/>
                    <a:pt x="901" y="8941"/>
                  </a:cubicBezTo>
                  <a:cubicBezTo>
                    <a:pt x="568" y="10041"/>
                    <a:pt x="368" y="11209"/>
                    <a:pt x="268" y="12343"/>
                  </a:cubicBezTo>
                  <a:cubicBezTo>
                    <a:pt x="1" y="15679"/>
                    <a:pt x="668" y="18714"/>
                    <a:pt x="1135" y="21950"/>
                  </a:cubicBezTo>
                  <a:cubicBezTo>
                    <a:pt x="1735" y="26153"/>
                    <a:pt x="1902" y="33358"/>
                    <a:pt x="6038" y="35793"/>
                  </a:cubicBezTo>
                  <a:cubicBezTo>
                    <a:pt x="7506" y="36660"/>
                    <a:pt x="9274" y="36827"/>
                    <a:pt x="10975" y="36961"/>
                  </a:cubicBezTo>
                  <a:cubicBezTo>
                    <a:pt x="13687" y="37220"/>
                    <a:pt x="16482" y="37451"/>
                    <a:pt x="19249" y="37451"/>
                  </a:cubicBezTo>
                  <a:cubicBezTo>
                    <a:pt x="22541" y="37451"/>
                    <a:pt x="25795" y="37124"/>
                    <a:pt x="28821" y="36127"/>
                  </a:cubicBezTo>
                  <a:cubicBezTo>
                    <a:pt x="29355" y="33725"/>
                    <a:pt x="29722" y="31323"/>
                    <a:pt x="29955" y="28855"/>
                  </a:cubicBezTo>
                  <a:cubicBezTo>
                    <a:pt x="30156" y="26720"/>
                    <a:pt x="30322" y="24552"/>
                    <a:pt x="30389" y="22384"/>
                  </a:cubicBezTo>
                  <a:cubicBezTo>
                    <a:pt x="30489" y="20349"/>
                    <a:pt x="30623" y="18347"/>
                    <a:pt x="30689" y="16313"/>
                  </a:cubicBezTo>
                  <a:cubicBezTo>
                    <a:pt x="30723" y="15245"/>
                    <a:pt x="30723" y="14211"/>
                    <a:pt x="30723" y="13177"/>
                  </a:cubicBezTo>
                  <a:cubicBezTo>
                    <a:pt x="30723" y="12911"/>
                    <a:pt x="31440" y="12818"/>
                    <a:pt x="32452" y="12818"/>
                  </a:cubicBezTo>
                  <a:cubicBezTo>
                    <a:pt x="34104" y="12818"/>
                    <a:pt x="36542" y="13065"/>
                    <a:pt x="37928" y="13210"/>
                  </a:cubicBezTo>
                  <a:cubicBezTo>
                    <a:pt x="38428" y="10975"/>
                    <a:pt x="38662" y="8707"/>
                    <a:pt x="38828" y="6439"/>
                  </a:cubicBezTo>
                  <a:cubicBezTo>
                    <a:pt x="38928" y="5305"/>
                    <a:pt x="38995" y="4137"/>
                    <a:pt x="39095" y="3003"/>
                  </a:cubicBezTo>
                  <a:cubicBezTo>
                    <a:pt x="39162" y="2136"/>
                    <a:pt x="39629" y="1268"/>
                    <a:pt x="38461" y="1135"/>
                  </a:cubicBezTo>
                  <a:lnTo>
                    <a:pt x="38361" y="1135"/>
                  </a:lnTo>
                  <a:cubicBezTo>
                    <a:pt x="38117" y="1155"/>
                    <a:pt x="37873" y="1163"/>
                    <a:pt x="37628" y="1163"/>
                  </a:cubicBezTo>
                  <a:cubicBezTo>
                    <a:pt x="37036" y="1163"/>
                    <a:pt x="36440" y="1115"/>
                    <a:pt x="35826" y="1068"/>
                  </a:cubicBezTo>
                  <a:cubicBezTo>
                    <a:pt x="34392" y="968"/>
                    <a:pt x="32924" y="901"/>
                    <a:pt x="31490" y="801"/>
                  </a:cubicBezTo>
                  <a:cubicBezTo>
                    <a:pt x="28788" y="635"/>
                    <a:pt x="26053" y="368"/>
                    <a:pt x="23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5990395" y="4377732"/>
              <a:ext cx="420098" cy="209547"/>
            </a:xfrm>
            <a:custGeom>
              <a:rect b="b" l="l" r="r" t="t"/>
              <a:pathLst>
                <a:path extrusionOk="0" h="10433" w="20916">
                  <a:moveTo>
                    <a:pt x="6617" y="0"/>
                  </a:moveTo>
                  <a:cubicBezTo>
                    <a:pt x="6457" y="0"/>
                    <a:pt x="6298" y="4"/>
                    <a:pt x="6138" y="12"/>
                  </a:cubicBezTo>
                  <a:cubicBezTo>
                    <a:pt x="3803" y="146"/>
                    <a:pt x="568" y="1747"/>
                    <a:pt x="67" y="4182"/>
                  </a:cubicBezTo>
                  <a:cubicBezTo>
                    <a:pt x="34" y="4482"/>
                    <a:pt x="1" y="4782"/>
                    <a:pt x="101" y="5049"/>
                  </a:cubicBezTo>
                  <a:cubicBezTo>
                    <a:pt x="401" y="5683"/>
                    <a:pt x="1268" y="5750"/>
                    <a:pt x="1969" y="5750"/>
                  </a:cubicBezTo>
                  <a:cubicBezTo>
                    <a:pt x="4971" y="5783"/>
                    <a:pt x="7873" y="6684"/>
                    <a:pt x="10675" y="7685"/>
                  </a:cubicBezTo>
                  <a:cubicBezTo>
                    <a:pt x="12143" y="8218"/>
                    <a:pt x="13577" y="8752"/>
                    <a:pt x="15045" y="9219"/>
                  </a:cubicBezTo>
                  <a:cubicBezTo>
                    <a:pt x="15918" y="9510"/>
                    <a:pt x="17633" y="10432"/>
                    <a:pt x="18938" y="10432"/>
                  </a:cubicBezTo>
                  <a:cubicBezTo>
                    <a:pt x="19578" y="10432"/>
                    <a:pt x="20119" y="10211"/>
                    <a:pt x="20415" y="9586"/>
                  </a:cubicBezTo>
                  <a:cubicBezTo>
                    <a:pt x="20916" y="8518"/>
                    <a:pt x="20215" y="7351"/>
                    <a:pt x="19648" y="6484"/>
                  </a:cubicBezTo>
                  <a:cubicBezTo>
                    <a:pt x="19581" y="6384"/>
                    <a:pt x="19515" y="6284"/>
                    <a:pt x="19415" y="6183"/>
                  </a:cubicBezTo>
                  <a:cubicBezTo>
                    <a:pt x="17980" y="4349"/>
                    <a:pt x="15512" y="3148"/>
                    <a:pt x="13477" y="2047"/>
                  </a:cubicBezTo>
                  <a:cubicBezTo>
                    <a:pt x="11381" y="921"/>
                    <a:pt x="9021" y="0"/>
                    <a:pt x="66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5266833" y="4002484"/>
              <a:ext cx="1345333" cy="598714"/>
            </a:xfrm>
            <a:custGeom>
              <a:rect b="b" l="l" r="r" t="t"/>
              <a:pathLst>
                <a:path extrusionOk="0" h="29809" w="66982">
                  <a:moveTo>
                    <a:pt x="56905" y="1"/>
                  </a:moveTo>
                  <a:cubicBezTo>
                    <a:pt x="51736" y="1"/>
                    <a:pt x="46957" y="2587"/>
                    <a:pt x="41963" y="3885"/>
                  </a:cubicBezTo>
                  <a:cubicBezTo>
                    <a:pt x="40837" y="4179"/>
                    <a:pt x="39903" y="4273"/>
                    <a:pt x="38976" y="4273"/>
                  </a:cubicBezTo>
                  <a:cubicBezTo>
                    <a:pt x="38009" y="4273"/>
                    <a:pt x="37051" y="4170"/>
                    <a:pt x="35892" y="4085"/>
                  </a:cubicBezTo>
                  <a:cubicBezTo>
                    <a:pt x="34907" y="4005"/>
                    <a:pt x="33914" y="3984"/>
                    <a:pt x="32919" y="3984"/>
                  </a:cubicBezTo>
                  <a:cubicBezTo>
                    <a:pt x="31804" y="3984"/>
                    <a:pt x="30686" y="4010"/>
                    <a:pt x="29572" y="4010"/>
                  </a:cubicBezTo>
                  <a:cubicBezTo>
                    <a:pt x="28785" y="4010"/>
                    <a:pt x="28000" y="3997"/>
                    <a:pt x="27219" y="3951"/>
                  </a:cubicBezTo>
                  <a:cubicBezTo>
                    <a:pt x="26016" y="3876"/>
                    <a:pt x="24757" y="3794"/>
                    <a:pt x="23509" y="3794"/>
                  </a:cubicBezTo>
                  <a:cubicBezTo>
                    <a:pt x="21991" y="3794"/>
                    <a:pt x="20487" y="3916"/>
                    <a:pt x="19114" y="4318"/>
                  </a:cubicBezTo>
                  <a:cubicBezTo>
                    <a:pt x="18780" y="4118"/>
                    <a:pt x="18447" y="3885"/>
                    <a:pt x="18113" y="3685"/>
                  </a:cubicBezTo>
                  <a:cubicBezTo>
                    <a:pt x="15713" y="2085"/>
                    <a:pt x="13313" y="509"/>
                    <a:pt x="10452" y="509"/>
                  </a:cubicBezTo>
                  <a:cubicBezTo>
                    <a:pt x="9973" y="509"/>
                    <a:pt x="9480" y="553"/>
                    <a:pt x="8973" y="649"/>
                  </a:cubicBezTo>
                  <a:cubicBezTo>
                    <a:pt x="6204" y="1183"/>
                    <a:pt x="3536" y="2584"/>
                    <a:pt x="1801" y="4885"/>
                  </a:cubicBezTo>
                  <a:cubicBezTo>
                    <a:pt x="0" y="7321"/>
                    <a:pt x="534" y="10456"/>
                    <a:pt x="2168" y="12891"/>
                  </a:cubicBezTo>
                  <a:cubicBezTo>
                    <a:pt x="3536" y="14893"/>
                    <a:pt x="5537" y="16360"/>
                    <a:pt x="7605" y="17595"/>
                  </a:cubicBezTo>
                  <a:cubicBezTo>
                    <a:pt x="14066" y="21489"/>
                    <a:pt x="21073" y="24017"/>
                    <a:pt x="28602" y="24017"/>
                  </a:cubicBezTo>
                  <a:cubicBezTo>
                    <a:pt x="29392" y="24017"/>
                    <a:pt x="30187" y="23989"/>
                    <a:pt x="30989" y="23932"/>
                  </a:cubicBezTo>
                  <a:cubicBezTo>
                    <a:pt x="31102" y="23923"/>
                    <a:pt x="31220" y="23919"/>
                    <a:pt x="31342" y="23919"/>
                  </a:cubicBezTo>
                  <a:cubicBezTo>
                    <a:pt x="32554" y="23919"/>
                    <a:pt x="34143" y="24382"/>
                    <a:pt x="34658" y="25534"/>
                  </a:cubicBezTo>
                  <a:cubicBezTo>
                    <a:pt x="34825" y="25967"/>
                    <a:pt x="35058" y="26334"/>
                    <a:pt x="35259" y="26734"/>
                  </a:cubicBezTo>
                  <a:cubicBezTo>
                    <a:pt x="35692" y="27535"/>
                    <a:pt x="35892" y="28836"/>
                    <a:pt x="36493" y="29536"/>
                  </a:cubicBezTo>
                  <a:cubicBezTo>
                    <a:pt x="36680" y="29734"/>
                    <a:pt x="36928" y="29808"/>
                    <a:pt x="37201" y="29808"/>
                  </a:cubicBezTo>
                  <a:cubicBezTo>
                    <a:pt x="37806" y="29808"/>
                    <a:pt x="38535" y="29443"/>
                    <a:pt x="38995" y="29236"/>
                  </a:cubicBezTo>
                  <a:cubicBezTo>
                    <a:pt x="40496" y="28569"/>
                    <a:pt x="41797" y="27502"/>
                    <a:pt x="43298" y="26835"/>
                  </a:cubicBezTo>
                  <a:cubicBezTo>
                    <a:pt x="47868" y="24766"/>
                    <a:pt x="52638" y="22865"/>
                    <a:pt x="57007" y="20430"/>
                  </a:cubicBezTo>
                  <a:cubicBezTo>
                    <a:pt x="59943" y="18795"/>
                    <a:pt x="62545" y="17528"/>
                    <a:pt x="64112" y="14526"/>
                  </a:cubicBezTo>
                  <a:cubicBezTo>
                    <a:pt x="65547" y="11857"/>
                    <a:pt x="66981" y="8455"/>
                    <a:pt x="66047" y="5352"/>
                  </a:cubicBezTo>
                  <a:cubicBezTo>
                    <a:pt x="65880" y="4752"/>
                    <a:pt x="65580" y="4185"/>
                    <a:pt x="65247" y="3651"/>
                  </a:cubicBezTo>
                  <a:lnTo>
                    <a:pt x="65213" y="3685"/>
                  </a:lnTo>
                  <a:cubicBezTo>
                    <a:pt x="64012" y="1917"/>
                    <a:pt x="61911" y="716"/>
                    <a:pt x="59776" y="282"/>
                  </a:cubicBezTo>
                  <a:cubicBezTo>
                    <a:pt x="58804" y="87"/>
                    <a:pt x="57848" y="1"/>
                    <a:pt x="56905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5594199" y="4092244"/>
              <a:ext cx="436427" cy="220091"/>
            </a:xfrm>
            <a:custGeom>
              <a:rect b="b" l="l" r="r" t="t"/>
              <a:pathLst>
                <a:path extrusionOk="0" h="10958" w="21729">
                  <a:moveTo>
                    <a:pt x="215" y="1"/>
                  </a:moveTo>
                  <a:cubicBezTo>
                    <a:pt x="101" y="1"/>
                    <a:pt x="1" y="132"/>
                    <a:pt x="113" y="216"/>
                  </a:cubicBezTo>
                  <a:cubicBezTo>
                    <a:pt x="1314" y="1150"/>
                    <a:pt x="2748" y="1851"/>
                    <a:pt x="4116" y="2518"/>
                  </a:cubicBezTo>
                  <a:cubicBezTo>
                    <a:pt x="5517" y="3218"/>
                    <a:pt x="6918" y="3852"/>
                    <a:pt x="8352" y="4486"/>
                  </a:cubicBezTo>
                  <a:cubicBezTo>
                    <a:pt x="9853" y="5153"/>
                    <a:pt x="11354" y="5820"/>
                    <a:pt x="12855" y="6454"/>
                  </a:cubicBezTo>
                  <a:cubicBezTo>
                    <a:pt x="14323" y="7088"/>
                    <a:pt x="15757" y="7655"/>
                    <a:pt x="17158" y="8355"/>
                  </a:cubicBezTo>
                  <a:cubicBezTo>
                    <a:pt x="17959" y="8722"/>
                    <a:pt x="18693" y="9156"/>
                    <a:pt x="19427" y="9590"/>
                  </a:cubicBezTo>
                  <a:cubicBezTo>
                    <a:pt x="20160" y="10023"/>
                    <a:pt x="20828" y="10524"/>
                    <a:pt x="21528" y="10957"/>
                  </a:cubicBezTo>
                  <a:cubicBezTo>
                    <a:pt x="21548" y="10938"/>
                    <a:pt x="21568" y="10932"/>
                    <a:pt x="21587" y="10932"/>
                  </a:cubicBezTo>
                  <a:cubicBezTo>
                    <a:pt x="21608" y="10932"/>
                    <a:pt x="21630" y="10938"/>
                    <a:pt x="21651" y="10938"/>
                  </a:cubicBezTo>
                  <a:cubicBezTo>
                    <a:pt x="21676" y="10938"/>
                    <a:pt x="21702" y="10929"/>
                    <a:pt x="21728" y="10891"/>
                  </a:cubicBezTo>
                  <a:cubicBezTo>
                    <a:pt x="21194" y="10424"/>
                    <a:pt x="20594" y="10023"/>
                    <a:pt x="19960" y="9656"/>
                  </a:cubicBezTo>
                  <a:cubicBezTo>
                    <a:pt x="19326" y="9223"/>
                    <a:pt x="18659" y="8856"/>
                    <a:pt x="17992" y="8489"/>
                  </a:cubicBezTo>
                  <a:cubicBezTo>
                    <a:pt x="16591" y="7788"/>
                    <a:pt x="15157" y="7188"/>
                    <a:pt x="13722" y="6588"/>
                  </a:cubicBezTo>
                  <a:cubicBezTo>
                    <a:pt x="10787" y="5353"/>
                    <a:pt x="7852" y="4052"/>
                    <a:pt x="4950" y="2685"/>
                  </a:cubicBezTo>
                  <a:cubicBezTo>
                    <a:pt x="4149" y="2284"/>
                    <a:pt x="3348" y="1717"/>
                    <a:pt x="2581" y="1284"/>
                  </a:cubicBezTo>
                  <a:cubicBezTo>
                    <a:pt x="1814" y="850"/>
                    <a:pt x="1047" y="383"/>
                    <a:pt x="280" y="16"/>
                  </a:cubicBezTo>
                  <a:cubicBezTo>
                    <a:pt x="258" y="6"/>
                    <a:pt x="236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5813527" y="4399344"/>
              <a:ext cx="155458" cy="145054"/>
            </a:xfrm>
            <a:custGeom>
              <a:rect b="b" l="l" r="r" t="t"/>
              <a:pathLst>
                <a:path extrusionOk="0" h="7222" w="7740">
                  <a:moveTo>
                    <a:pt x="4959" y="0"/>
                  </a:moveTo>
                  <a:cubicBezTo>
                    <a:pt x="4715" y="0"/>
                    <a:pt x="1093" y="1845"/>
                    <a:pt x="768" y="2105"/>
                  </a:cubicBezTo>
                  <a:cubicBezTo>
                    <a:pt x="601" y="2239"/>
                    <a:pt x="467" y="2372"/>
                    <a:pt x="367" y="2539"/>
                  </a:cubicBezTo>
                  <a:cubicBezTo>
                    <a:pt x="234" y="2772"/>
                    <a:pt x="201" y="3039"/>
                    <a:pt x="167" y="3273"/>
                  </a:cubicBezTo>
                  <a:cubicBezTo>
                    <a:pt x="101" y="4007"/>
                    <a:pt x="0" y="4741"/>
                    <a:pt x="134" y="5474"/>
                  </a:cubicBezTo>
                  <a:cubicBezTo>
                    <a:pt x="267" y="6208"/>
                    <a:pt x="701" y="6909"/>
                    <a:pt x="1401" y="7142"/>
                  </a:cubicBezTo>
                  <a:cubicBezTo>
                    <a:pt x="1585" y="7199"/>
                    <a:pt x="1772" y="7221"/>
                    <a:pt x="1960" y="7221"/>
                  </a:cubicBezTo>
                  <a:cubicBezTo>
                    <a:pt x="2320" y="7221"/>
                    <a:pt x="2685" y="7141"/>
                    <a:pt x="3036" y="7076"/>
                  </a:cubicBezTo>
                  <a:cubicBezTo>
                    <a:pt x="4070" y="6842"/>
                    <a:pt x="5104" y="6609"/>
                    <a:pt x="6105" y="6308"/>
                  </a:cubicBezTo>
                  <a:cubicBezTo>
                    <a:pt x="6538" y="6175"/>
                    <a:pt x="7005" y="6242"/>
                    <a:pt x="7472" y="6142"/>
                  </a:cubicBezTo>
                  <a:cubicBezTo>
                    <a:pt x="7506" y="6142"/>
                    <a:pt x="7539" y="6142"/>
                    <a:pt x="7573" y="6108"/>
                  </a:cubicBezTo>
                  <a:cubicBezTo>
                    <a:pt x="7739" y="5941"/>
                    <a:pt x="7072" y="4874"/>
                    <a:pt x="6972" y="4674"/>
                  </a:cubicBezTo>
                  <a:lnTo>
                    <a:pt x="6972" y="4640"/>
                  </a:lnTo>
                  <a:cubicBezTo>
                    <a:pt x="6739" y="4140"/>
                    <a:pt x="6538" y="3606"/>
                    <a:pt x="6305" y="3106"/>
                  </a:cubicBezTo>
                  <a:cubicBezTo>
                    <a:pt x="5871" y="2072"/>
                    <a:pt x="5404" y="1038"/>
                    <a:pt x="4971" y="4"/>
                  </a:cubicBezTo>
                  <a:cubicBezTo>
                    <a:pt x="4969" y="1"/>
                    <a:pt x="4965" y="0"/>
                    <a:pt x="4959" y="0"/>
                  </a:cubicBezTo>
                  <a:close/>
                </a:path>
              </a:pathLst>
            </a:custGeom>
            <a:solidFill>
              <a:srgbClr val="EBC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5690928" y="4416155"/>
              <a:ext cx="191631" cy="359401"/>
            </a:xfrm>
            <a:custGeom>
              <a:rect b="b" l="l" r="r" t="t"/>
              <a:pathLst>
                <a:path extrusionOk="0" h="17894" w="9541">
                  <a:moveTo>
                    <a:pt x="7872" y="1"/>
                  </a:moveTo>
                  <a:lnTo>
                    <a:pt x="2936" y="1669"/>
                  </a:lnTo>
                  <a:cubicBezTo>
                    <a:pt x="2669" y="1735"/>
                    <a:pt x="2402" y="1835"/>
                    <a:pt x="2202" y="2036"/>
                  </a:cubicBezTo>
                  <a:cubicBezTo>
                    <a:pt x="2068" y="2236"/>
                    <a:pt x="2002" y="2503"/>
                    <a:pt x="1968" y="2769"/>
                  </a:cubicBezTo>
                  <a:cubicBezTo>
                    <a:pt x="1601" y="5238"/>
                    <a:pt x="1068" y="7706"/>
                    <a:pt x="734" y="10208"/>
                  </a:cubicBezTo>
                  <a:cubicBezTo>
                    <a:pt x="400" y="12476"/>
                    <a:pt x="434" y="14645"/>
                    <a:pt x="100" y="16913"/>
                  </a:cubicBezTo>
                  <a:cubicBezTo>
                    <a:pt x="0" y="17562"/>
                    <a:pt x="778" y="17893"/>
                    <a:pt x="1442" y="17893"/>
                  </a:cubicBezTo>
                  <a:cubicBezTo>
                    <a:pt x="1665" y="17893"/>
                    <a:pt x="1875" y="17856"/>
                    <a:pt x="2035" y="17780"/>
                  </a:cubicBezTo>
                  <a:cubicBezTo>
                    <a:pt x="2502" y="17513"/>
                    <a:pt x="2869" y="17046"/>
                    <a:pt x="3169" y="16613"/>
                  </a:cubicBezTo>
                  <a:cubicBezTo>
                    <a:pt x="4437" y="14745"/>
                    <a:pt x="5337" y="12977"/>
                    <a:pt x="5738" y="10775"/>
                  </a:cubicBezTo>
                  <a:cubicBezTo>
                    <a:pt x="5871" y="10108"/>
                    <a:pt x="5971" y="9407"/>
                    <a:pt x="6338" y="8840"/>
                  </a:cubicBezTo>
                  <a:cubicBezTo>
                    <a:pt x="6772" y="8173"/>
                    <a:pt x="7472" y="7740"/>
                    <a:pt x="8173" y="7339"/>
                  </a:cubicBezTo>
                  <a:cubicBezTo>
                    <a:pt x="8473" y="7173"/>
                    <a:pt x="9040" y="6939"/>
                    <a:pt x="9540" y="6672"/>
                  </a:cubicBezTo>
                  <a:cubicBezTo>
                    <a:pt x="8840" y="4471"/>
                    <a:pt x="8306" y="2269"/>
                    <a:pt x="78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5498634" y="3530808"/>
              <a:ext cx="564147" cy="650392"/>
            </a:xfrm>
            <a:custGeom>
              <a:rect b="b" l="l" r="r" t="t"/>
              <a:pathLst>
                <a:path extrusionOk="0" h="32382" w="28088">
                  <a:moveTo>
                    <a:pt x="7136" y="1"/>
                  </a:moveTo>
                  <a:cubicBezTo>
                    <a:pt x="7037" y="1"/>
                    <a:pt x="6938" y="6"/>
                    <a:pt x="6839" y="16"/>
                  </a:cubicBezTo>
                  <a:cubicBezTo>
                    <a:pt x="5771" y="149"/>
                    <a:pt x="4837" y="883"/>
                    <a:pt x="4237" y="1784"/>
                  </a:cubicBezTo>
                  <a:cubicBezTo>
                    <a:pt x="3637" y="2684"/>
                    <a:pt x="3303" y="3718"/>
                    <a:pt x="3003" y="4753"/>
                  </a:cubicBezTo>
                  <a:cubicBezTo>
                    <a:pt x="1902" y="8222"/>
                    <a:pt x="634" y="11724"/>
                    <a:pt x="134" y="15327"/>
                  </a:cubicBezTo>
                  <a:cubicBezTo>
                    <a:pt x="1" y="16261"/>
                    <a:pt x="34" y="17228"/>
                    <a:pt x="34" y="18162"/>
                  </a:cubicBezTo>
                  <a:cubicBezTo>
                    <a:pt x="34" y="20897"/>
                    <a:pt x="101" y="23800"/>
                    <a:pt x="1602" y="26068"/>
                  </a:cubicBezTo>
                  <a:cubicBezTo>
                    <a:pt x="4992" y="31199"/>
                    <a:pt x="11464" y="32382"/>
                    <a:pt x="17672" y="32382"/>
                  </a:cubicBezTo>
                  <a:cubicBezTo>
                    <a:pt x="20504" y="32382"/>
                    <a:pt x="23282" y="32135"/>
                    <a:pt x="25686" y="31905"/>
                  </a:cubicBezTo>
                  <a:cubicBezTo>
                    <a:pt x="26253" y="31872"/>
                    <a:pt x="26686" y="31839"/>
                    <a:pt x="27053" y="31672"/>
                  </a:cubicBezTo>
                  <a:cubicBezTo>
                    <a:pt x="27353" y="31505"/>
                    <a:pt x="27587" y="31238"/>
                    <a:pt x="27754" y="30704"/>
                  </a:cubicBezTo>
                  <a:cubicBezTo>
                    <a:pt x="28087" y="29837"/>
                    <a:pt x="27887" y="28770"/>
                    <a:pt x="27387" y="28003"/>
                  </a:cubicBezTo>
                  <a:cubicBezTo>
                    <a:pt x="26753" y="27002"/>
                    <a:pt x="25586" y="26235"/>
                    <a:pt x="24418" y="26001"/>
                  </a:cubicBezTo>
                  <a:cubicBezTo>
                    <a:pt x="23217" y="25734"/>
                    <a:pt x="22083" y="25301"/>
                    <a:pt x="20849" y="25067"/>
                  </a:cubicBezTo>
                  <a:cubicBezTo>
                    <a:pt x="19982" y="24900"/>
                    <a:pt x="19114" y="24633"/>
                    <a:pt x="18247" y="24400"/>
                  </a:cubicBezTo>
                  <a:cubicBezTo>
                    <a:pt x="15645" y="23666"/>
                    <a:pt x="12810" y="23099"/>
                    <a:pt x="10308" y="21998"/>
                  </a:cubicBezTo>
                  <a:cubicBezTo>
                    <a:pt x="10141" y="21932"/>
                    <a:pt x="9974" y="21865"/>
                    <a:pt x="9908" y="21731"/>
                  </a:cubicBezTo>
                  <a:cubicBezTo>
                    <a:pt x="9774" y="21531"/>
                    <a:pt x="9841" y="21264"/>
                    <a:pt x="9908" y="21064"/>
                  </a:cubicBezTo>
                  <a:cubicBezTo>
                    <a:pt x="10742" y="17695"/>
                    <a:pt x="11509" y="14326"/>
                    <a:pt x="12209" y="10924"/>
                  </a:cubicBezTo>
                  <a:cubicBezTo>
                    <a:pt x="12443" y="9756"/>
                    <a:pt x="12676" y="8589"/>
                    <a:pt x="12643" y="7421"/>
                  </a:cubicBezTo>
                  <a:cubicBezTo>
                    <a:pt x="12643" y="5253"/>
                    <a:pt x="11776" y="3151"/>
                    <a:pt x="10308" y="1584"/>
                  </a:cubicBezTo>
                  <a:cubicBezTo>
                    <a:pt x="9445" y="721"/>
                    <a:pt x="8327" y="1"/>
                    <a:pt x="7136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5805493" y="3089159"/>
              <a:ext cx="279402" cy="260523"/>
            </a:xfrm>
            <a:custGeom>
              <a:rect b="b" l="l" r="r" t="t"/>
              <a:pathLst>
                <a:path extrusionOk="0" h="12971" w="13911">
                  <a:moveTo>
                    <a:pt x="6616" y="0"/>
                  </a:moveTo>
                  <a:cubicBezTo>
                    <a:pt x="5515" y="0"/>
                    <a:pt x="4387" y="262"/>
                    <a:pt x="3503" y="890"/>
                  </a:cubicBezTo>
                  <a:cubicBezTo>
                    <a:pt x="3102" y="1157"/>
                    <a:pt x="2735" y="1557"/>
                    <a:pt x="2569" y="2024"/>
                  </a:cubicBezTo>
                  <a:cubicBezTo>
                    <a:pt x="2502" y="2291"/>
                    <a:pt x="2502" y="2624"/>
                    <a:pt x="2335" y="2858"/>
                  </a:cubicBezTo>
                  <a:cubicBezTo>
                    <a:pt x="2202" y="3025"/>
                    <a:pt x="2002" y="3125"/>
                    <a:pt x="1801" y="3225"/>
                  </a:cubicBezTo>
                  <a:cubicBezTo>
                    <a:pt x="1368" y="3425"/>
                    <a:pt x="1001" y="3692"/>
                    <a:pt x="667" y="4025"/>
                  </a:cubicBezTo>
                  <a:cubicBezTo>
                    <a:pt x="400" y="4259"/>
                    <a:pt x="167" y="4526"/>
                    <a:pt x="100" y="4826"/>
                  </a:cubicBezTo>
                  <a:cubicBezTo>
                    <a:pt x="0" y="5126"/>
                    <a:pt x="34" y="5460"/>
                    <a:pt x="100" y="5760"/>
                  </a:cubicBezTo>
                  <a:cubicBezTo>
                    <a:pt x="167" y="6394"/>
                    <a:pt x="267" y="6994"/>
                    <a:pt x="400" y="7595"/>
                  </a:cubicBezTo>
                  <a:cubicBezTo>
                    <a:pt x="467" y="7861"/>
                    <a:pt x="567" y="8128"/>
                    <a:pt x="567" y="8395"/>
                  </a:cubicBezTo>
                  <a:cubicBezTo>
                    <a:pt x="567" y="8695"/>
                    <a:pt x="467" y="8962"/>
                    <a:pt x="534" y="9296"/>
                  </a:cubicBezTo>
                  <a:cubicBezTo>
                    <a:pt x="634" y="9696"/>
                    <a:pt x="901" y="9963"/>
                    <a:pt x="1034" y="10330"/>
                  </a:cubicBezTo>
                  <a:cubicBezTo>
                    <a:pt x="1101" y="10463"/>
                    <a:pt x="1101" y="10597"/>
                    <a:pt x="1168" y="10763"/>
                  </a:cubicBezTo>
                  <a:cubicBezTo>
                    <a:pt x="1234" y="10930"/>
                    <a:pt x="1334" y="11064"/>
                    <a:pt x="1368" y="11264"/>
                  </a:cubicBezTo>
                  <a:cubicBezTo>
                    <a:pt x="1435" y="11464"/>
                    <a:pt x="1368" y="11697"/>
                    <a:pt x="1468" y="11898"/>
                  </a:cubicBezTo>
                  <a:cubicBezTo>
                    <a:pt x="1501" y="11998"/>
                    <a:pt x="1568" y="12098"/>
                    <a:pt x="1635" y="12164"/>
                  </a:cubicBezTo>
                  <a:cubicBezTo>
                    <a:pt x="1855" y="12448"/>
                    <a:pt x="2046" y="12970"/>
                    <a:pt x="2461" y="12970"/>
                  </a:cubicBezTo>
                  <a:cubicBezTo>
                    <a:pt x="2485" y="12970"/>
                    <a:pt x="2510" y="12969"/>
                    <a:pt x="2535" y="12965"/>
                  </a:cubicBezTo>
                  <a:cubicBezTo>
                    <a:pt x="2836" y="12898"/>
                    <a:pt x="3102" y="12698"/>
                    <a:pt x="3269" y="12431"/>
                  </a:cubicBezTo>
                  <a:cubicBezTo>
                    <a:pt x="3436" y="12198"/>
                    <a:pt x="3536" y="11864"/>
                    <a:pt x="3636" y="11597"/>
                  </a:cubicBezTo>
                  <a:cubicBezTo>
                    <a:pt x="3803" y="11097"/>
                    <a:pt x="4003" y="10630"/>
                    <a:pt x="4203" y="10196"/>
                  </a:cubicBezTo>
                  <a:cubicBezTo>
                    <a:pt x="4370" y="9763"/>
                    <a:pt x="4537" y="9262"/>
                    <a:pt x="4770" y="8895"/>
                  </a:cubicBezTo>
                  <a:cubicBezTo>
                    <a:pt x="5004" y="8595"/>
                    <a:pt x="5404" y="8562"/>
                    <a:pt x="5704" y="8395"/>
                  </a:cubicBezTo>
                  <a:cubicBezTo>
                    <a:pt x="6171" y="8162"/>
                    <a:pt x="6171" y="7961"/>
                    <a:pt x="6305" y="7494"/>
                  </a:cubicBezTo>
                  <a:cubicBezTo>
                    <a:pt x="6438" y="6927"/>
                    <a:pt x="7072" y="6594"/>
                    <a:pt x="7639" y="6527"/>
                  </a:cubicBezTo>
                  <a:cubicBezTo>
                    <a:pt x="7939" y="6477"/>
                    <a:pt x="8239" y="6477"/>
                    <a:pt x="8535" y="6477"/>
                  </a:cubicBezTo>
                  <a:cubicBezTo>
                    <a:pt x="8831" y="6477"/>
                    <a:pt x="9123" y="6477"/>
                    <a:pt x="9407" y="6427"/>
                  </a:cubicBezTo>
                  <a:cubicBezTo>
                    <a:pt x="10041" y="6294"/>
                    <a:pt x="10608" y="5927"/>
                    <a:pt x="11242" y="5927"/>
                  </a:cubicBezTo>
                  <a:cubicBezTo>
                    <a:pt x="11475" y="5927"/>
                    <a:pt x="11742" y="5960"/>
                    <a:pt x="12009" y="5960"/>
                  </a:cubicBezTo>
                  <a:cubicBezTo>
                    <a:pt x="13043" y="5927"/>
                    <a:pt x="13910" y="5059"/>
                    <a:pt x="13810" y="3992"/>
                  </a:cubicBezTo>
                  <a:cubicBezTo>
                    <a:pt x="13777" y="3558"/>
                    <a:pt x="13543" y="3125"/>
                    <a:pt x="13176" y="2891"/>
                  </a:cubicBezTo>
                  <a:cubicBezTo>
                    <a:pt x="12743" y="2591"/>
                    <a:pt x="12142" y="2524"/>
                    <a:pt x="11875" y="2091"/>
                  </a:cubicBezTo>
                  <a:cubicBezTo>
                    <a:pt x="11675" y="1824"/>
                    <a:pt x="11675" y="1423"/>
                    <a:pt x="11442" y="1190"/>
                  </a:cubicBezTo>
                  <a:cubicBezTo>
                    <a:pt x="11308" y="1057"/>
                    <a:pt x="11108" y="990"/>
                    <a:pt x="10908" y="923"/>
                  </a:cubicBezTo>
                  <a:cubicBezTo>
                    <a:pt x="9674" y="489"/>
                    <a:pt x="8440" y="123"/>
                    <a:pt x="7172" y="22"/>
                  </a:cubicBezTo>
                  <a:cubicBezTo>
                    <a:pt x="6988" y="8"/>
                    <a:pt x="6803" y="0"/>
                    <a:pt x="66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5906661" y="4074208"/>
              <a:ext cx="480694" cy="332286"/>
            </a:xfrm>
            <a:custGeom>
              <a:rect b="b" l="l" r="r" t="t"/>
              <a:pathLst>
                <a:path extrusionOk="0" h="16544" w="23933">
                  <a:moveTo>
                    <a:pt x="23717" y="0"/>
                  </a:moveTo>
                  <a:cubicBezTo>
                    <a:pt x="23696" y="0"/>
                    <a:pt x="23673" y="4"/>
                    <a:pt x="23650" y="14"/>
                  </a:cubicBezTo>
                  <a:lnTo>
                    <a:pt x="23684" y="14"/>
                  </a:lnTo>
                  <a:cubicBezTo>
                    <a:pt x="22016" y="914"/>
                    <a:pt x="20548" y="2148"/>
                    <a:pt x="19114" y="3349"/>
                  </a:cubicBezTo>
                  <a:cubicBezTo>
                    <a:pt x="17679" y="4550"/>
                    <a:pt x="16212" y="5784"/>
                    <a:pt x="14644" y="6852"/>
                  </a:cubicBezTo>
                  <a:cubicBezTo>
                    <a:pt x="13843" y="7352"/>
                    <a:pt x="13043" y="7852"/>
                    <a:pt x="12175" y="8253"/>
                  </a:cubicBezTo>
                  <a:cubicBezTo>
                    <a:pt x="11275" y="8653"/>
                    <a:pt x="10374" y="9020"/>
                    <a:pt x="9474" y="9387"/>
                  </a:cubicBezTo>
                  <a:cubicBezTo>
                    <a:pt x="8573" y="9787"/>
                    <a:pt x="7706" y="10221"/>
                    <a:pt x="6905" y="10788"/>
                  </a:cubicBezTo>
                  <a:cubicBezTo>
                    <a:pt x="6038" y="11355"/>
                    <a:pt x="5337" y="12122"/>
                    <a:pt x="4470" y="12723"/>
                  </a:cubicBezTo>
                  <a:cubicBezTo>
                    <a:pt x="3569" y="13356"/>
                    <a:pt x="2535" y="13857"/>
                    <a:pt x="1501" y="14324"/>
                  </a:cubicBezTo>
                  <a:lnTo>
                    <a:pt x="734" y="14691"/>
                  </a:lnTo>
                  <a:cubicBezTo>
                    <a:pt x="534" y="14757"/>
                    <a:pt x="300" y="14857"/>
                    <a:pt x="134" y="15024"/>
                  </a:cubicBezTo>
                  <a:cubicBezTo>
                    <a:pt x="0" y="15158"/>
                    <a:pt x="0" y="15324"/>
                    <a:pt x="0" y="15525"/>
                  </a:cubicBezTo>
                  <a:cubicBezTo>
                    <a:pt x="67" y="15825"/>
                    <a:pt x="100" y="16158"/>
                    <a:pt x="200" y="16459"/>
                  </a:cubicBezTo>
                  <a:cubicBezTo>
                    <a:pt x="215" y="16517"/>
                    <a:pt x="268" y="16544"/>
                    <a:pt x="320" y="16544"/>
                  </a:cubicBezTo>
                  <a:cubicBezTo>
                    <a:pt x="387" y="16544"/>
                    <a:pt x="452" y="16500"/>
                    <a:pt x="434" y="16425"/>
                  </a:cubicBezTo>
                  <a:cubicBezTo>
                    <a:pt x="434" y="16192"/>
                    <a:pt x="400" y="15958"/>
                    <a:pt x="367" y="15725"/>
                  </a:cubicBezTo>
                  <a:cubicBezTo>
                    <a:pt x="334" y="15591"/>
                    <a:pt x="300" y="15458"/>
                    <a:pt x="334" y="15324"/>
                  </a:cubicBezTo>
                  <a:cubicBezTo>
                    <a:pt x="400" y="15191"/>
                    <a:pt x="534" y="15124"/>
                    <a:pt x="667" y="15091"/>
                  </a:cubicBezTo>
                  <a:cubicBezTo>
                    <a:pt x="1101" y="14857"/>
                    <a:pt x="1535" y="14657"/>
                    <a:pt x="2002" y="14457"/>
                  </a:cubicBezTo>
                  <a:cubicBezTo>
                    <a:pt x="2869" y="14024"/>
                    <a:pt x="3769" y="13590"/>
                    <a:pt x="4570" y="13023"/>
                  </a:cubicBezTo>
                  <a:cubicBezTo>
                    <a:pt x="5404" y="12456"/>
                    <a:pt x="6104" y="11722"/>
                    <a:pt x="6905" y="11155"/>
                  </a:cubicBezTo>
                  <a:cubicBezTo>
                    <a:pt x="7672" y="10588"/>
                    <a:pt x="8540" y="10154"/>
                    <a:pt x="9407" y="9787"/>
                  </a:cubicBezTo>
                  <a:cubicBezTo>
                    <a:pt x="10274" y="9387"/>
                    <a:pt x="11175" y="9053"/>
                    <a:pt x="12042" y="8653"/>
                  </a:cubicBezTo>
                  <a:cubicBezTo>
                    <a:pt x="12876" y="8253"/>
                    <a:pt x="13710" y="7819"/>
                    <a:pt x="14477" y="7319"/>
                  </a:cubicBezTo>
                  <a:cubicBezTo>
                    <a:pt x="16012" y="6318"/>
                    <a:pt x="17413" y="5151"/>
                    <a:pt x="18814" y="3983"/>
                  </a:cubicBezTo>
                  <a:cubicBezTo>
                    <a:pt x="19614" y="3316"/>
                    <a:pt x="20415" y="2649"/>
                    <a:pt x="21249" y="2015"/>
                  </a:cubicBezTo>
                  <a:cubicBezTo>
                    <a:pt x="22083" y="1381"/>
                    <a:pt x="22950" y="814"/>
                    <a:pt x="23817" y="247"/>
                  </a:cubicBezTo>
                  <a:cubicBezTo>
                    <a:pt x="23932" y="161"/>
                    <a:pt x="23849" y="0"/>
                    <a:pt x="23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5852090" y="3244054"/>
              <a:ext cx="70659" cy="68550"/>
            </a:xfrm>
            <a:custGeom>
              <a:rect b="b" l="l" r="r" t="t"/>
              <a:pathLst>
                <a:path extrusionOk="0" h="3413" w="3518">
                  <a:moveTo>
                    <a:pt x="1888" y="1"/>
                  </a:moveTo>
                  <a:cubicBezTo>
                    <a:pt x="1260" y="1"/>
                    <a:pt x="634" y="353"/>
                    <a:pt x="349" y="1083"/>
                  </a:cubicBezTo>
                  <a:cubicBezTo>
                    <a:pt x="0" y="2071"/>
                    <a:pt x="764" y="3413"/>
                    <a:pt x="1981" y="3413"/>
                  </a:cubicBezTo>
                  <a:cubicBezTo>
                    <a:pt x="2161" y="3413"/>
                    <a:pt x="2352" y="3383"/>
                    <a:pt x="2550" y="3318"/>
                  </a:cubicBezTo>
                  <a:lnTo>
                    <a:pt x="3518" y="1250"/>
                  </a:lnTo>
                  <a:cubicBezTo>
                    <a:pt x="3273" y="428"/>
                    <a:pt x="2579" y="1"/>
                    <a:pt x="1888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5506668" y="3480254"/>
              <a:ext cx="302862" cy="323569"/>
            </a:xfrm>
            <a:custGeom>
              <a:rect b="b" l="l" r="r" t="t"/>
              <a:pathLst>
                <a:path extrusionOk="0" h="16110" w="15079">
                  <a:moveTo>
                    <a:pt x="6618" y="0"/>
                  </a:moveTo>
                  <a:cubicBezTo>
                    <a:pt x="6547" y="0"/>
                    <a:pt x="6476" y="19"/>
                    <a:pt x="6405" y="64"/>
                  </a:cubicBezTo>
                  <a:cubicBezTo>
                    <a:pt x="6339" y="98"/>
                    <a:pt x="6305" y="131"/>
                    <a:pt x="6272" y="164"/>
                  </a:cubicBezTo>
                  <a:cubicBezTo>
                    <a:pt x="4771" y="1132"/>
                    <a:pt x="3770" y="2466"/>
                    <a:pt x="2903" y="4034"/>
                  </a:cubicBezTo>
                  <a:cubicBezTo>
                    <a:pt x="2002" y="5668"/>
                    <a:pt x="1335" y="7436"/>
                    <a:pt x="868" y="9271"/>
                  </a:cubicBezTo>
                  <a:cubicBezTo>
                    <a:pt x="501" y="10605"/>
                    <a:pt x="234" y="11940"/>
                    <a:pt x="1" y="13307"/>
                  </a:cubicBezTo>
                  <a:cubicBezTo>
                    <a:pt x="2536" y="14341"/>
                    <a:pt x="5171" y="15175"/>
                    <a:pt x="7840" y="15709"/>
                  </a:cubicBezTo>
                  <a:cubicBezTo>
                    <a:pt x="9908" y="16109"/>
                    <a:pt x="11776" y="15976"/>
                    <a:pt x="13844" y="16043"/>
                  </a:cubicBezTo>
                  <a:cubicBezTo>
                    <a:pt x="14478" y="12707"/>
                    <a:pt x="15078" y="9171"/>
                    <a:pt x="13844" y="6035"/>
                  </a:cubicBezTo>
                  <a:cubicBezTo>
                    <a:pt x="13277" y="4568"/>
                    <a:pt x="12243" y="3267"/>
                    <a:pt x="10975" y="2299"/>
                  </a:cubicBezTo>
                  <a:cubicBezTo>
                    <a:pt x="10375" y="1799"/>
                    <a:pt x="9674" y="1399"/>
                    <a:pt x="8941" y="1098"/>
                  </a:cubicBezTo>
                  <a:cubicBezTo>
                    <a:pt x="8440" y="865"/>
                    <a:pt x="7940" y="698"/>
                    <a:pt x="7473" y="465"/>
                  </a:cubicBezTo>
                  <a:cubicBezTo>
                    <a:pt x="7204" y="330"/>
                    <a:pt x="6913" y="0"/>
                    <a:pt x="6618" y="0"/>
                  </a:cubicBezTo>
                  <a:close/>
                </a:path>
              </a:pathLst>
            </a:custGeom>
            <a:solidFill>
              <a:srgbClr val="2C6A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5725756" y="4175637"/>
              <a:ext cx="574873" cy="28822"/>
            </a:xfrm>
            <a:custGeom>
              <a:rect b="b" l="l" r="r" t="t"/>
              <a:pathLst>
                <a:path extrusionOk="0" h="1435" w="28622">
                  <a:moveTo>
                    <a:pt x="701" y="0"/>
                  </a:moveTo>
                  <a:cubicBezTo>
                    <a:pt x="301" y="0"/>
                    <a:pt x="1" y="334"/>
                    <a:pt x="1" y="734"/>
                  </a:cubicBezTo>
                  <a:cubicBezTo>
                    <a:pt x="1" y="1135"/>
                    <a:pt x="301" y="1435"/>
                    <a:pt x="701" y="1435"/>
                  </a:cubicBezTo>
                  <a:lnTo>
                    <a:pt x="27921" y="1435"/>
                  </a:lnTo>
                  <a:cubicBezTo>
                    <a:pt x="28321" y="1435"/>
                    <a:pt x="28621" y="1135"/>
                    <a:pt x="28621" y="734"/>
                  </a:cubicBezTo>
                  <a:cubicBezTo>
                    <a:pt x="28621" y="334"/>
                    <a:pt x="28321" y="0"/>
                    <a:pt x="27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5820898" y="3923048"/>
              <a:ext cx="580898" cy="261989"/>
            </a:xfrm>
            <a:custGeom>
              <a:rect b="b" l="l" r="r" t="t"/>
              <a:pathLst>
                <a:path extrusionOk="0" h="13044" w="28922">
                  <a:moveTo>
                    <a:pt x="5704" y="1"/>
                  </a:moveTo>
                  <a:cubicBezTo>
                    <a:pt x="5471" y="1"/>
                    <a:pt x="5237" y="134"/>
                    <a:pt x="5137" y="368"/>
                  </a:cubicBezTo>
                  <a:lnTo>
                    <a:pt x="0" y="13043"/>
                  </a:lnTo>
                  <a:lnTo>
                    <a:pt x="23817" y="13043"/>
                  </a:lnTo>
                  <a:lnTo>
                    <a:pt x="28754" y="835"/>
                  </a:lnTo>
                  <a:cubicBezTo>
                    <a:pt x="28921" y="434"/>
                    <a:pt x="28621" y="1"/>
                    <a:pt x="28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6096926" y="4030242"/>
              <a:ext cx="68349" cy="48264"/>
            </a:xfrm>
            <a:custGeom>
              <a:rect b="b" l="l" r="r" t="t"/>
              <a:pathLst>
                <a:path extrusionOk="0" fill="none" h="2403" w="3403">
                  <a:moveTo>
                    <a:pt x="3136" y="1202"/>
                  </a:moveTo>
                  <a:cubicBezTo>
                    <a:pt x="2903" y="1836"/>
                    <a:pt x="2035" y="2403"/>
                    <a:pt x="1235" y="2403"/>
                  </a:cubicBezTo>
                  <a:cubicBezTo>
                    <a:pt x="434" y="2403"/>
                    <a:pt x="1" y="1836"/>
                    <a:pt x="267" y="1202"/>
                  </a:cubicBezTo>
                  <a:cubicBezTo>
                    <a:pt x="501" y="535"/>
                    <a:pt x="1368" y="1"/>
                    <a:pt x="2169" y="1"/>
                  </a:cubicBezTo>
                  <a:cubicBezTo>
                    <a:pt x="2969" y="1"/>
                    <a:pt x="3403" y="535"/>
                    <a:pt x="3136" y="1202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6008070" y="3322567"/>
              <a:ext cx="43323" cy="12272"/>
            </a:xfrm>
            <a:custGeom>
              <a:rect b="b" l="l" r="r" t="t"/>
              <a:pathLst>
                <a:path extrusionOk="0" h="611" w="2157">
                  <a:moveTo>
                    <a:pt x="2059" y="1"/>
                  </a:moveTo>
                  <a:cubicBezTo>
                    <a:pt x="2047" y="1"/>
                    <a:pt x="2035" y="4"/>
                    <a:pt x="2023" y="10"/>
                  </a:cubicBezTo>
                  <a:cubicBezTo>
                    <a:pt x="1856" y="43"/>
                    <a:pt x="1756" y="177"/>
                    <a:pt x="1623" y="243"/>
                  </a:cubicBezTo>
                  <a:cubicBezTo>
                    <a:pt x="1489" y="310"/>
                    <a:pt x="1322" y="343"/>
                    <a:pt x="1156" y="343"/>
                  </a:cubicBezTo>
                  <a:cubicBezTo>
                    <a:pt x="789" y="343"/>
                    <a:pt x="455" y="210"/>
                    <a:pt x="121" y="43"/>
                  </a:cubicBezTo>
                  <a:cubicBezTo>
                    <a:pt x="115" y="37"/>
                    <a:pt x="107" y="34"/>
                    <a:pt x="98" y="34"/>
                  </a:cubicBezTo>
                  <a:cubicBezTo>
                    <a:pt x="57" y="34"/>
                    <a:pt x="0" y="89"/>
                    <a:pt x="55" y="143"/>
                  </a:cubicBezTo>
                  <a:cubicBezTo>
                    <a:pt x="388" y="377"/>
                    <a:pt x="755" y="577"/>
                    <a:pt x="1189" y="610"/>
                  </a:cubicBezTo>
                  <a:cubicBezTo>
                    <a:pt x="1356" y="610"/>
                    <a:pt x="1556" y="577"/>
                    <a:pt x="1723" y="510"/>
                  </a:cubicBezTo>
                  <a:cubicBezTo>
                    <a:pt x="1889" y="443"/>
                    <a:pt x="2123" y="310"/>
                    <a:pt x="2156" y="110"/>
                  </a:cubicBezTo>
                  <a:cubicBezTo>
                    <a:pt x="2156" y="55"/>
                    <a:pt x="2112" y="1"/>
                    <a:pt x="20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6500253" y="2859407"/>
              <a:ext cx="199022" cy="209145"/>
            </a:xfrm>
            <a:custGeom>
              <a:rect b="b" l="l" r="r" t="t"/>
              <a:pathLst>
                <a:path extrusionOk="0" h="10413" w="9909">
                  <a:moveTo>
                    <a:pt x="9539" y="0"/>
                  </a:moveTo>
                  <a:cubicBezTo>
                    <a:pt x="9447" y="0"/>
                    <a:pt x="9350" y="45"/>
                    <a:pt x="9274" y="153"/>
                  </a:cubicBezTo>
                  <a:lnTo>
                    <a:pt x="9274" y="120"/>
                  </a:lnTo>
                  <a:cubicBezTo>
                    <a:pt x="8473" y="1254"/>
                    <a:pt x="8006" y="2622"/>
                    <a:pt x="7439" y="3823"/>
                  </a:cubicBezTo>
                  <a:cubicBezTo>
                    <a:pt x="6839" y="5124"/>
                    <a:pt x="6272" y="6391"/>
                    <a:pt x="5671" y="7692"/>
                  </a:cubicBezTo>
                  <a:cubicBezTo>
                    <a:pt x="5538" y="7959"/>
                    <a:pt x="5371" y="8259"/>
                    <a:pt x="5238" y="8559"/>
                  </a:cubicBezTo>
                  <a:cubicBezTo>
                    <a:pt x="5171" y="8759"/>
                    <a:pt x="5071" y="8926"/>
                    <a:pt x="5004" y="9093"/>
                  </a:cubicBezTo>
                  <a:cubicBezTo>
                    <a:pt x="4971" y="9160"/>
                    <a:pt x="4837" y="9460"/>
                    <a:pt x="4837" y="9460"/>
                  </a:cubicBezTo>
                  <a:cubicBezTo>
                    <a:pt x="4835" y="9461"/>
                    <a:pt x="4832" y="9462"/>
                    <a:pt x="4829" y="9462"/>
                  </a:cubicBezTo>
                  <a:cubicBezTo>
                    <a:pt x="4737" y="9462"/>
                    <a:pt x="4267" y="9023"/>
                    <a:pt x="4170" y="8926"/>
                  </a:cubicBezTo>
                  <a:cubicBezTo>
                    <a:pt x="3937" y="8726"/>
                    <a:pt x="3703" y="8559"/>
                    <a:pt x="3470" y="8359"/>
                  </a:cubicBezTo>
                  <a:cubicBezTo>
                    <a:pt x="2969" y="7892"/>
                    <a:pt x="2469" y="7425"/>
                    <a:pt x="1969" y="6925"/>
                  </a:cubicBezTo>
                  <a:cubicBezTo>
                    <a:pt x="1535" y="6491"/>
                    <a:pt x="1101" y="5991"/>
                    <a:pt x="601" y="5624"/>
                  </a:cubicBezTo>
                  <a:cubicBezTo>
                    <a:pt x="555" y="5591"/>
                    <a:pt x="502" y="5576"/>
                    <a:pt x="448" y="5576"/>
                  </a:cubicBezTo>
                  <a:cubicBezTo>
                    <a:pt x="231" y="5576"/>
                    <a:pt x="0" y="5817"/>
                    <a:pt x="134" y="6058"/>
                  </a:cubicBezTo>
                  <a:cubicBezTo>
                    <a:pt x="501" y="6691"/>
                    <a:pt x="1068" y="7225"/>
                    <a:pt x="1602" y="7759"/>
                  </a:cubicBezTo>
                  <a:cubicBezTo>
                    <a:pt x="2069" y="8259"/>
                    <a:pt x="2602" y="8726"/>
                    <a:pt x="3103" y="9193"/>
                  </a:cubicBezTo>
                  <a:cubicBezTo>
                    <a:pt x="3570" y="9593"/>
                    <a:pt x="4137" y="10294"/>
                    <a:pt x="4737" y="10394"/>
                  </a:cubicBezTo>
                  <a:cubicBezTo>
                    <a:pt x="4799" y="10406"/>
                    <a:pt x="4856" y="10412"/>
                    <a:pt x="4911" y="10412"/>
                  </a:cubicBezTo>
                  <a:cubicBezTo>
                    <a:pt x="5447" y="10412"/>
                    <a:pt x="5659" y="9851"/>
                    <a:pt x="5871" y="9427"/>
                  </a:cubicBezTo>
                  <a:cubicBezTo>
                    <a:pt x="6572" y="7926"/>
                    <a:pt x="7239" y="6458"/>
                    <a:pt x="7940" y="4957"/>
                  </a:cubicBezTo>
                  <a:cubicBezTo>
                    <a:pt x="8273" y="4223"/>
                    <a:pt x="8607" y="3522"/>
                    <a:pt x="8907" y="2822"/>
                  </a:cubicBezTo>
                  <a:cubicBezTo>
                    <a:pt x="9274" y="2055"/>
                    <a:pt x="9641" y="1254"/>
                    <a:pt x="9841" y="420"/>
                  </a:cubicBezTo>
                  <a:cubicBezTo>
                    <a:pt x="9908" y="195"/>
                    <a:pt x="9733" y="0"/>
                    <a:pt x="9539" y="0"/>
                  </a:cubicBezTo>
                  <a:close/>
                </a:path>
              </a:pathLst>
            </a:custGeom>
            <a:solidFill>
              <a:srgbClr val="2C6A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5892582" y="3261107"/>
              <a:ext cx="19442" cy="28701"/>
            </a:xfrm>
            <a:custGeom>
              <a:rect b="b" l="l" r="r" t="t"/>
              <a:pathLst>
                <a:path extrusionOk="0" h="1429" w="968">
                  <a:moveTo>
                    <a:pt x="67" y="1"/>
                  </a:moveTo>
                  <a:cubicBezTo>
                    <a:pt x="34" y="1"/>
                    <a:pt x="1" y="68"/>
                    <a:pt x="67" y="101"/>
                  </a:cubicBezTo>
                  <a:cubicBezTo>
                    <a:pt x="334" y="134"/>
                    <a:pt x="534" y="301"/>
                    <a:pt x="634" y="568"/>
                  </a:cubicBezTo>
                  <a:cubicBezTo>
                    <a:pt x="734" y="801"/>
                    <a:pt x="634" y="1102"/>
                    <a:pt x="501" y="1302"/>
                  </a:cubicBezTo>
                  <a:cubicBezTo>
                    <a:pt x="453" y="1374"/>
                    <a:pt x="509" y="1429"/>
                    <a:pt x="569" y="1429"/>
                  </a:cubicBezTo>
                  <a:cubicBezTo>
                    <a:pt x="592" y="1429"/>
                    <a:pt x="616" y="1421"/>
                    <a:pt x="634" y="1402"/>
                  </a:cubicBezTo>
                  <a:cubicBezTo>
                    <a:pt x="901" y="1168"/>
                    <a:pt x="968" y="801"/>
                    <a:pt x="835" y="468"/>
                  </a:cubicBezTo>
                  <a:cubicBezTo>
                    <a:pt x="701" y="201"/>
                    <a:pt x="368" y="1"/>
                    <a:pt x="67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6518350" y="2997993"/>
              <a:ext cx="80420" cy="72206"/>
            </a:xfrm>
            <a:custGeom>
              <a:rect b="b" l="l" r="r" t="t"/>
              <a:pathLst>
                <a:path extrusionOk="0" h="3595" w="4004">
                  <a:moveTo>
                    <a:pt x="3493" y="1"/>
                  </a:moveTo>
                  <a:cubicBezTo>
                    <a:pt x="3260" y="1"/>
                    <a:pt x="3069" y="191"/>
                    <a:pt x="2902" y="358"/>
                  </a:cubicBezTo>
                  <a:cubicBezTo>
                    <a:pt x="2102" y="1092"/>
                    <a:pt x="1068" y="1559"/>
                    <a:pt x="0" y="1659"/>
                  </a:cubicBezTo>
                  <a:lnTo>
                    <a:pt x="667" y="3594"/>
                  </a:lnTo>
                  <a:cubicBezTo>
                    <a:pt x="1701" y="2894"/>
                    <a:pt x="2735" y="2193"/>
                    <a:pt x="3569" y="1259"/>
                  </a:cubicBezTo>
                  <a:cubicBezTo>
                    <a:pt x="3736" y="1059"/>
                    <a:pt x="3903" y="859"/>
                    <a:pt x="3936" y="625"/>
                  </a:cubicBezTo>
                  <a:cubicBezTo>
                    <a:pt x="4003" y="358"/>
                    <a:pt x="3870" y="58"/>
                    <a:pt x="3636" y="25"/>
                  </a:cubicBezTo>
                  <a:cubicBezTo>
                    <a:pt x="3587" y="8"/>
                    <a:pt x="3539" y="1"/>
                    <a:pt x="3493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5958239" y="3382380"/>
              <a:ext cx="49610" cy="8054"/>
            </a:xfrm>
            <a:custGeom>
              <a:rect b="b" l="l" r="r" t="t"/>
              <a:pathLst>
                <a:path extrusionOk="0" h="401" w="2470">
                  <a:moveTo>
                    <a:pt x="234" y="1"/>
                  </a:moveTo>
                  <a:cubicBezTo>
                    <a:pt x="67" y="1"/>
                    <a:pt x="1" y="267"/>
                    <a:pt x="167" y="301"/>
                  </a:cubicBezTo>
                  <a:cubicBezTo>
                    <a:pt x="568" y="367"/>
                    <a:pt x="935" y="401"/>
                    <a:pt x="1302" y="401"/>
                  </a:cubicBezTo>
                  <a:cubicBezTo>
                    <a:pt x="1502" y="401"/>
                    <a:pt x="1702" y="367"/>
                    <a:pt x="1869" y="367"/>
                  </a:cubicBezTo>
                  <a:cubicBezTo>
                    <a:pt x="2035" y="367"/>
                    <a:pt x="2302" y="367"/>
                    <a:pt x="2402" y="234"/>
                  </a:cubicBezTo>
                  <a:cubicBezTo>
                    <a:pt x="2469" y="167"/>
                    <a:pt x="2469" y="101"/>
                    <a:pt x="2402" y="34"/>
                  </a:cubicBezTo>
                  <a:lnTo>
                    <a:pt x="2402" y="67"/>
                  </a:lnTo>
                  <a:cubicBezTo>
                    <a:pt x="2345" y="24"/>
                    <a:pt x="2270" y="12"/>
                    <a:pt x="2189" y="12"/>
                  </a:cubicBezTo>
                  <a:cubicBezTo>
                    <a:pt x="2081" y="12"/>
                    <a:pt x="1964" y="34"/>
                    <a:pt x="1869" y="34"/>
                  </a:cubicBezTo>
                  <a:cubicBezTo>
                    <a:pt x="1702" y="34"/>
                    <a:pt x="1502" y="67"/>
                    <a:pt x="1302" y="67"/>
                  </a:cubicBezTo>
                  <a:cubicBezTo>
                    <a:pt x="935" y="67"/>
                    <a:pt x="601" y="34"/>
                    <a:pt x="234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5766629" y="4674327"/>
              <a:ext cx="46919" cy="23439"/>
            </a:xfrm>
            <a:custGeom>
              <a:rect b="b" l="l" r="r" t="t"/>
              <a:pathLst>
                <a:path extrusionOk="0" h="1167" w="2336">
                  <a:moveTo>
                    <a:pt x="307" y="1"/>
                  </a:moveTo>
                  <a:cubicBezTo>
                    <a:pt x="197" y="1"/>
                    <a:pt x="85" y="79"/>
                    <a:pt x="34" y="156"/>
                  </a:cubicBezTo>
                  <a:cubicBezTo>
                    <a:pt x="0" y="289"/>
                    <a:pt x="0" y="423"/>
                    <a:pt x="101" y="523"/>
                  </a:cubicBezTo>
                  <a:cubicBezTo>
                    <a:pt x="234" y="656"/>
                    <a:pt x="367" y="756"/>
                    <a:pt x="501" y="857"/>
                  </a:cubicBezTo>
                  <a:cubicBezTo>
                    <a:pt x="634" y="957"/>
                    <a:pt x="834" y="1023"/>
                    <a:pt x="1001" y="1057"/>
                  </a:cubicBezTo>
                  <a:cubicBezTo>
                    <a:pt x="1202" y="1111"/>
                    <a:pt x="1423" y="1166"/>
                    <a:pt x="1637" y="1166"/>
                  </a:cubicBezTo>
                  <a:cubicBezTo>
                    <a:pt x="1813" y="1166"/>
                    <a:pt x="1984" y="1129"/>
                    <a:pt x="2135" y="1023"/>
                  </a:cubicBezTo>
                  <a:cubicBezTo>
                    <a:pt x="2269" y="957"/>
                    <a:pt x="2335" y="790"/>
                    <a:pt x="2335" y="656"/>
                  </a:cubicBezTo>
                  <a:cubicBezTo>
                    <a:pt x="2302" y="490"/>
                    <a:pt x="2202" y="390"/>
                    <a:pt x="2069" y="323"/>
                  </a:cubicBezTo>
                  <a:cubicBezTo>
                    <a:pt x="1969" y="289"/>
                    <a:pt x="1868" y="256"/>
                    <a:pt x="1768" y="256"/>
                  </a:cubicBezTo>
                  <a:lnTo>
                    <a:pt x="1201" y="256"/>
                  </a:lnTo>
                  <a:cubicBezTo>
                    <a:pt x="1068" y="223"/>
                    <a:pt x="934" y="189"/>
                    <a:pt x="801" y="156"/>
                  </a:cubicBezTo>
                  <a:cubicBezTo>
                    <a:pt x="668" y="123"/>
                    <a:pt x="534" y="56"/>
                    <a:pt x="401" y="23"/>
                  </a:cubicBezTo>
                  <a:cubicBezTo>
                    <a:pt x="371" y="8"/>
                    <a:pt x="339" y="1"/>
                    <a:pt x="307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5778017" y="4641107"/>
              <a:ext cx="40210" cy="18940"/>
            </a:xfrm>
            <a:custGeom>
              <a:rect b="b" l="l" r="r" t="t"/>
              <a:pathLst>
                <a:path extrusionOk="0" h="943" w="2002">
                  <a:moveTo>
                    <a:pt x="1452" y="0"/>
                  </a:moveTo>
                  <a:cubicBezTo>
                    <a:pt x="1377" y="0"/>
                    <a:pt x="1301" y="9"/>
                    <a:pt x="1235" y="9"/>
                  </a:cubicBezTo>
                  <a:lnTo>
                    <a:pt x="935" y="9"/>
                  </a:lnTo>
                  <a:cubicBezTo>
                    <a:pt x="801" y="9"/>
                    <a:pt x="701" y="9"/>
                    <a:pt x="601" y="42"/>
                  </a:cubicBezTo>
                  <a:lnTo>
                    <a:pt x="367" y="42"/>
                  </a:lnTo>
                  <a:cubicBezTo>
                    <a:pt x="334" y="42"/>
                    <a:pt x="267" y="75"/>
                    <a:pt x="234" y="109"/>
                  </a:cubicBezTo>
                  <a:cubicBezTo>
                    <a:pt x="101" y="142"/>
                    <a:pt x="34" y="209"/>
                    <a:pt x="1" y="342"/>
                  </a:cubicBezTo>
                  <a:cubicBezTo>
                    <a:pt x="1" y="476"/>
                    <a:pt x="67" y="576"/>
                    <a:pt x="167" y="643"/>
                  </a:cubicBezTo>
                  <a:cubicBezTo>
                    <a:pt x="234" y="676"/>
                    <a:pt x="301" y="709"/>
                    <a:pt x="367" y="743"/>
                  </a:cubicBezTo>
                  <a:cubicBezTo>
                    <a:pt x="401" y="743"/>
                    <a:pt x="468" y="776"/>
                    <a:pt x="534" y="776"/>
                  </a:cubicBezTo>
                  <a:lnTo>
                    <a:pt x="834" y="843"/>
                  </a:lnTo>
                  <a:lnTo>
                    <a:pt x="1135" y="909"/>
                  </a:lnTo>
                  <a:cubicBezTo>
                    <a:pt x="1168" y="909"/>
                    <a:pt x="1235" y="909"/>
                    <a:pt x="1268" y="943"/>
                  </a:cubicBezTo>
                  <a:lnTo>
                    <a:pt x="1668" y="943"/>
                  </a:lnTo>
                  <a:lnTo>
                    <a:pt x="1768" y="876"/>
                  </a:lnTo>
                  <a:cubicBezTo>
                    <a:pt x="1835" y="843"/>
                    <a:pt x="1869" y="809"/>
                    <a:pt x="1902" y="776"/>
                  </a:cubicBezTo>
                  <a:cubicBezTo>
                    <a:pt x="1969" y="676"/>
                    <a:pt x="2002" y="576"/>
                    <a:pt x="2002" y="476"/>
                  </a:cubicBezTo>
                  <a:cubicBezTo>
                    <a:pt x="2002" y="276"/>
                    <a:pt x="1869" y="109"/>
                    <a:pt x="1668" y="9"/>
                  </a:cubicBezTo>
                  <a:lnTo>
                    <a:pt x="1668" y="42"/>
                  </a:lnTo>
                  <a:cubicBezTo>
                    <a:pt x="1602" y="9"/>
                    <a:pt x="1527" y="0"/>
                    <a:pt x="1452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5789405" y="4599973"/>
              <a:ext cx="45573" cy="28581"/>
            </a:xfrm>
            <a:custGeom>
              <a:rect b="b" l="l" r="r" t="t"/>
              <a:pathLst>
                <a:path extrusionOk="0" h="1423" w="2269">
                  <a:moveTo>
                    <a:pt x="307" y="0"/>
                  </a:moveTo>
                  <a:cubicBezTo>
                    <a:pt x="199" y="0"/>
                    <a:pt x="93" y="78"/>
                    <a:pt x="67" y="155"/>
                  </a:cubicBezTo>
                  <a:cubicBezTo>
                    <a:pt x="1" y="289"/>
                    <a:pt x="67" y="456"/>
                    <a:pt x="167" y="522"/>
                  </a:cubicBezTo>
                  <a:cubicBezTo>
                    <a:pt x="434" y="689"/>
                    <a:pt x="701" y="823"/>
                    <a:pt x="968" y="989"/>
                  </a:cubicBezTo>
                  <a:cubicBezTo>
                    <a:pt x="1101" y="1089"/>
                    <a:pt x="1235" y="1189"/>
                    <a:pt x="1368" y="1256"/>
                  </a:cubicBezTo>
                  <a:cubicBezTo>
                    <a:pt x="1468" y="1356"/>
                    <a:pt x="1602" y="1423"/>
                    <a:pt x="1735" y="1423"/>
                  </a:cubicBezTo>
                  <a:cubicBezTo>
                    <a:pt x="1935" y="1423"/>
                    <a:pt x="2102" y="1323"/>
                    <a:pt x="2202" y="1156"/>
                  </a:cubicBezTo>
                  <a:cubicBezTo>
                    <a:pt x="2269" y="956"/>
                    <a:pt x="2236" y="756"/>
                    <a:pt x="2069" y="622"/>
                  </a:cubicBezTo>
                  <a:cubicBezTo>
                    <a:pt x="1969" y="522"/>
                    <a:pt x="1835" y="489"/>
                    <a:pt x="1702" y="456"/>
                  </a:cubicBezTo>
                  <a:cubicBezTo>
                    <a:pt x="1568" y="389"/>
                    <a:pt x="1402" y="356"/>
                    <a:pt x="1268" y="322"/>
                  </a:cubicBezTo>
                  <a:cubicBezTo>
                    <a:pt x="968" y="222"/>
                    <a:pt x="668" y="122"/>
                    <a:pt x="401" y="22"/>
                  </a:cubicBezTo>
                  <a:cubicBezTo>
                    <a:pt x="371" y="7"/>
                    <a:pt x="339" y="0"/>
                    <a:pt x="307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6182006" y="4507240"/>
              <a:ext cx="32196" cy="43464"/>
            </a:xfrm>
            <a:custGeom>
              <a:rect b="b" l="l" r="r" t="t"/>
              <a:pathLst>
                <a:path extrusionOk="0" h="2164" w="1603">
                  <a:moveTo>
                    <a:pt x="1326" y="1"/>
                  </a:moveTo>
                  <a:cubicBezTo>
                    <a:pt x="1281" y="1"/>
                    <a:pt x="1237" y="12"/>
                    <a:pt x="1202" y="36"/>
                  </a:cubicBezTo>
                  <a:cubicBezTo>
                    <a:pt x="1068" y="136"/>
                    <a:pt x="902" y="269"/>
                    <a:pt x="801" y="369"/>
                  </a:cubicBezTo>
                  <a:cubicBezTo>
                    <a:pt x="668" y="536"/>
                    <a:pt x="535" y="669"/>
                    <a:pt x="435" y="836"/>
                  </a:cubicBezTo>
                  <a:cubicBezTo>
                    <a:pt x="334" y="970"/>
                    <a:pt x="268" y="1136"/>
                    <a:pt x="168" y="1270"/>
                  </a:cubicBezTo>
                  <a:cubicBezTo>
                    <a:pt x="134" y="1370"/>
                    <a:pt x="68" y="1470"/>
                    <a:pt x="68" y="1570"/>
                  </a:cubicBezTo>
                  <a:cubicBezTo>
                    <a:pt x="34" y="1603"/>
                    <a:pt x="34" y="1637"/>
                    <a:pt x="34" y="1704"/>
                  </a:cubicBezTo>
                  <a:cubicBezTo>
                    <a:pt x="1" y="1770"/>
                    <a:pt x="1" y="1870"/>
                    <a:pt x="34" y="1937"/>
                  </a:cubicBezTo>
                  <a:cubicBezTo>
                    <a:pt x="76" y="2082"/>
                    <a:pt x="208" y="2163"/>
                    <a:pt x="342" y="2163"/>
                  </a:cubicBezTo>
                  <a:cubicBezTo>
                    <a:pt x="423" y="2163"/>
                    <a:pt x="505" y="2133"/>
                    <a:pt x="568" y="2070"/>
                  </a:cubicBezTo>
                  <a:cubicBezTo>
                    <a:pt x="601" y="2037"/>
                    <a:pt x="668" y="2004"/>
                    <a:pt x="668" y="1937"/>
                  </a:cubicBezTo>
                  <a:lnTo>
                    <a:pt x="701" y="1904"/>
                  </a:lnTo>
                  <a:cubicBezTo>
                    <a:pt x="701" y="1904"/>
                    <a:pt x="701" y="1870"/>
                    <a:pt x="701" y="1837"/>
                  </a:cubicBezTo>
                  <a:cubicBezTo>
                    <a:pt x="768" y="1737"/>
                    <a:pt x="801" y="1637"/>
                    <a:pt x="835" y="1570"/>
                  </a:cubicBezTo>
                  <a:cubicBezTo>
                    <a:pt x="835" y="1503"/>
                    <a:pt x="835" y="1470"/>
                    <a:pt x="868" y="1437"/>
                  </a:cubicBezTo>
                  <a:cubicBezTo>
                    <a:pt x="868" y="1437"/>
                    <a:pt x="868" y="1403"/>
                    <a:pt x="902" y="1403"/>
                  </a:cubicBezTo>
                  <a:cubicBezTo>
                    <a:pt x="935" y="1303"/>
                    <a:pt x="968" y="1237"/>
                    <a:pt x="1002" y="1170"/>
                  </a:cubicBezTo>
                  <a:cubicBezTo>
                    <a:pt x="1068" y="1036"/>
                    <a:pt x="1168" y="903"/>
                    <a:pt x="1235" y="770"/>
                  </a:cubicBezTo>
                  <a:cubicBezTo>
                    <a:pt x="1302" y="703"/>
                    <a:pt x="1335" y="636"/>
                    <a:pt x="1369" y="569"/>
                  </a:cubicBezTo>
                  <a:cubicBezTo>
                    <a:pt x="1402" y="569"/>
                    <a:pt x="1435" y="536"/>
                    <a:pt x="1435" y="503"/>
                  </a:cubicBezTo>
                  <a:lnTo>
                    <a:pt x="1469" y="469"/>
                  </a:lnTo>
                  <a:lnTo>
                    <a:pt x="1502" y="403"/>
                  </a:lnTo>
                  <a:cubicBezTo>
                    <a:pt x="1602" y="303"/>
                    <a:pt x="1602" y="202"/>
                    <a:pt x="1535" y="102"/>
                  </a:cubicBezTo>
                  <a:cubicBezTo>
                    <a:pt x="1492" y="38"/>
                    <a:pt x="1407" y="1"/>
                    <a:pt x="1326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6221534" y="4523589"/>
              <a:ext cx="28842" cy="40752"/>
            </a:xfrm>
            <a:custGeom>
              <a:rect b="b" l="l" r="r" t="t"/>
              <a:pathLst>
                <a:path extrusionOk="0" h="2029" w="1436">
                  <a:moveTo>
                    <a:pt x="1027" y="0"/>
                  </a:moveTo>
                  <a:cubicBezTo>
                    <a:pt x="969" y="0"/>
                    <a:pt x="907" y="17"/>
                    <a:pt x="868" y="56"/>
                  </a:cubicBezTo>
                  <a:cubicBezTo>
                    <a:pt x="802" y="89"/>
                    <a:pt x="701" y="156"/>
                    <a:pt x="668" y="189"/>
                  </a:cubicBezTo>
                  <a:cubicBezTo>
                    <a:pt x="601" y="256"/>
                    <a:pt x="535" y="322"/>
                    <a:pt x="468" y="389"/>
                  </a:cubicBezTo>
                  <a:cubicBezTo>
                    <a:pt x="401" y="489"/>
                    <a:pt x="335" y="623"/>
                    <a:pt x="268" y="723"/>
                  </a:cubicBezTo>
                  <a:cubicBezTo>
                    <a:pt x="201" y="856"/>
                    <a:pt x="134" y="990"/>
                    <a:pt x="101" y="1123"/>
                  </a:cubicBezTo>
                  <a:cubicBezTo>
                    <a:pt x="68" y="1190"/>
                    <a:pt x="34" y="1256"/>
                    <a:pt x="34" y="1323"/>
                  </a:cubicBezTo>
                  <a:cubicBezTo>
                    <a:pt x="1" y="1390"/>
                    <a:pt x="1" y="1523"/>
                    <a:pt x="1" y="1590"/>
                  </a:cubicBezTo>
                  <a:cubicBezTo>
                    <a:pt x="1" y="1824"/>
                    <a:pt x="168" y="2024"/>
                    <a:pt x="368" y="2024"/>
                  </a:cubicBezTo>
                  <a:cubicBezTo>
                    <a:pt x="392" y="2027"/>
                    <a:pt x="416" y="2029"/>
                    <a:pt x="439" y="2029"/>
                  </a:cubicBezTo>
                  <a:cubicBezTo>
                    <a:pt x="641" y="2029"/>
                    <a:pt x="808" y="1903"/>
                    <a:pt x="868" y="1723"/>
                  </a:cubicBezTo>
                  <a:cubicBezTo>
                    <a:pt x="868" y="1657"/>
                    <a:pt x="902" y="1590"/>
                    <a:pt x="902" y="1557"/>
                  </a:cubicBezTo>
                  <a:cubicBezTo>
                    <a:pt x="935" y="1490"/>
                    <a:pt x="935" y="1423"/>
                    <a:pt x="935" y="1357"/>
                  </a:cubicBezTo>
                  <a:cubicBezTo>
                    <a:pt x="968" y="1256"/>
                    <a:pt x="1002" y="1156"/>
                    <a:pt x="1035" y="1090"/>
                  </a:cubicBezTo>
                  <a:cubicBezTo>
                    <a:pt x="1102" y="990"/>
                    <a:pt x="1135" y="890"/>
                    <a:pt x="1168" y="823"/>
                  </a:cubicBezTo>
                  <a:cubicBezTo>
                    <a:pt x="1235" y="723"/>
                    <a:pt x="1302" y="623"/>
                    <a:pt x="1335" y="523"/>
                  </a:cubicBezTo>
                  <a:cubicBezTo>
                    <a:pt x="1435" y="389"/>
                    <a:pt x="1402" y="189"/>
                    <a:pt x="1302" y="89"/>
                  </a:cubicBezTo>
                  <a:cubicBezTo>
                    <a:pt x="1235" y="56"/>
                    <a:pt x="1202" y="22"/>
                    <a:pt x="1135" y="22"/>
                  </a:cubicBezTo>
                  <a:cubicBezTo>
                    <a:pt x="1107" y="8"/>
                    <a:pt x="1068" y="0"/>
                    <a:pt x="1027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5736220" y="3680763"/>
              <a:ext cx="42620" cy="124346"/>
            </a:xfrm>
            <a:custGeom>
              <a:rect b="b" l="l" r="r" t="t"/>
              <a:pathLst>
                <a:path extrusionOk="0" h="6191" w="2122">
                  <a:moveTo>
                    <a:pt x="1849" y="1"/>
                  </a:moveTo>
                  <a:cubicBezTo>
                    <a:pt x="1760" y="1"/>
                    <a:pt x="1675" y="49"/>
                    <a:pt x="1648" y="155"/>
                  </a:cubicBezTo>
                  <a:cubicBezTo>
                    <a:pt x="1448" y="1123"/>
                    <a:pt x="1248" y="2090"/>
                    <a:pt x="1047" y="3091"/>
                  </a:cubicBezTo>
                  <a:cubicBezTo>
                    <a:pt x="947" y="3558"/>
                    <a:pt x="847" y="4058"/>
                    <a:pt x="747" y="4525"/>
                  </a:cubicBezTo>
                  <a:lnTo>
                    <a:pt x="614" y="5226"/>
                  </a:lnTo>
                  <a:cubicBezTo>
                    <a:pt x="584" y="5315"/>
                    <a:pt x="527" y="5885"/>
                    <a:pt x="349" y="5885"/>
                  </a:cubicBezTo>
                  <a:cubicBezTo>
                    <a:pt x="328" y="5885"/>
                    <a:pt x="305" y="5877"/>
                    <a:pt x="280" y="5859"/>
                  </a:cubicBezTo>
                  <a:cubicBezTo>
                    <a:pt x="255" y="5844"/>
                    <a:pt x="230" y="5837"/>
                    <a:pt x="207" y="5837"/>
                  </a:cubicBezTo>
                  <a:cubicBezTo>
                    <a:pt x="79" y="5837"/>
                    <a:pt x="0" y="6042"/>
                    <a:pt x="113" y="6126"/>
                  </a:cubicBezTo>
                  <a:cubicBezTo>
                    <a:pt x="195" y="6171"/>
                    <a:pt x="272" y="6191"/>
                    <a:pt x="344" y="6191"/>
                  </a:cubicBezTo>
                  <a:cubicBezTo>
                    <a:pt x="591" y="6191"/>
                    <a:pt x="770" y="5952"/>
                    <a:pt x="847" y="5693"/>
                  </a:cubicBezTo>
                  <a:cubicBezTo>
                    <a:pt x="1014" y="5126"/>
                    <a:pt x="1114" y="4492"/>
                    <a:pt x="1248" y="3891"/>
                  </a:cubicBezTo>
                  <a:cubicBezTo>
                    <a:pt x="1548" y="2690"/>
                    <a:pt x="1815" y="1490"/>
                    <a:pt x="2082" y="289"/>
                  </a:cubicBezTo>
                  <a:cubicBezTo>
                    <a:pt x="2122" y="109"/>
                    <a:pt x="1981" y="1"/>
                    <a:pt x="1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6128420" y="3659754"/>
              <a:ext cx="31092" cy="23901"/>
            </a:xfrm>
            <a:custGeom>
              <a:rect b="b" l="l" r="r" t="t"/>
              <a:pathLst>
                <a:path extrusionOk="0" h="1190" w="1548">
                  <a:moveTo>
                    <a:pt x="267" y="0"/>
                  </a:moveTo>
                  <a:cubicBezTo>
                    <a:pt x="200" y="0"/>
                    <a:pt x="100" y="34"/>
                    <a:pt x="67" y="100"/>
                  </a:cubicBezTo>
                  <a:cubicBezTo>
                    <a:pt x="0" y="167"/>
                    <a:pt x="0" y="234"/>
                    <a:pt x="0" y="334"/>
                  </a:cubicBezTo>
                  <a:cubicBezTo>
                    <a:pt x="34" y="501"/>
                    <a:pt x="200" y="601"/>
                    <a:pt x="334" y="701"/>
                  </a:cubicBezTo>
                  <a:cubicBezTo>
                    <a:pt x="434" y="734"/>
                    <a:pt x="534" y="801"/>
                    <a:pt x="634" y="868"/>
                  </a:cubicBezTo>
                  <a:cubicBezTo>
                    <a:pt x="768" y="934"/>
                    <a:pt x="868" y="968"/>
                    <a:pt x="968" y="1034"/>
                  </a:cubicBezTo>
                  <a:cubicBezTo>
                    <a:pt x="1034" y="1034"/>
                    <a:pt x="1068" y="1068"/>
                    <a:pt x="1101" y="1068"/>
                  </a:cubicBezTo>
                  <a:cubicBezTo>
                    <a:pt x="1168" y="1101"/>
                    <a:pt x="1201" y="1135"/>
                    <a:pt x="1268" y="1168"/>
                  </a:cubicBezTo>
                  <a:cubicBezTo>
                    <a:pt x="1293" y="1183"/>
                    <a:pt x="1318" y="1190"/>
                    <a:pt x="1341" y="1190"/>
                  </a:cubicBezTo>
                  <a:cubicBezTo>
                    <a:pt x="1469" y="1190"/>
                    <a:pt x="1548" y="986"/>
                    <a:pt x="1435" y="901"/>
                  </a:cubicBezTo>
                  <a:cubicBezTo>
                    <a:pt x="1368" y="868"/>
                    <a:pt x="1335" y="868"/>
                    <a:pt x="1301" y="801"/>
                  </a:cubicBezTo>
                  <a:cubicBezTo>
                    <a:pt x="1235" y="801"/>
                    <a:pt x="1201" y="734"/>
                    <a:pt x="1168" y="701"/>
                  </a:cubicBezTo>
                  <a:cubicBezTo>
                    <a:pt x="1101" y="634"/>
                    <a:pt x="1001" y="567"/>
                    <a:pt x="934" y="467"/>
                  </a:cubicBezTo>
                  <a:cubicBezTo>
                    <a:pt x="868" y="401"/>
                    <a:pt x="768" y="334"/>
                    <a:pt x="701" y="234"/>
                  </a:cubicBezTo>
                  <a:cubicBezTo>
                    <a:pt x="667" y="201"/>
                    <a:pt x="634" y="167"/>
                    <a:pt x="567" y="100"/>
                  </a:cubicBezTo>
                  <a:cubicBezTo>
                    <a:pt x="501" y="3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5851046" y="3413612"/>
              <a:ext cx="166846" cy="49429"/>
            </a:xfrm>
            <a:custGeom>
              <a:rect b="b" l="l" r="r" t="t"/>
              <a:pathLst>
                <a:path extrusionOk="0" h="2461" w="8307">
                  <a:moveTo>
                    <a:pt x="208" y="1"/>
                  </a:moveTo>
                  <a:cubicBezTo>
                    <a:pt x="142" y="1"/>
                    <a:pt x="67" y="38"/>
                    <a:pt x="67" y="113"/>
                  </a:cubicBezTo>
                  <a:cubicBezTo>
                    <a:pt x="0" y="380"/>
                    <a:pt x="234" y="647"/>
                    <a:pt x="367" y="847"/>
                  </a:cubicBezTo>
                  <a:cubicBezTo>
                    <a:pt x="568" y="1114"/>
                    <a:pt x="801" y="1348"/>
                    <a:pt x="1068" y="1514"/>
                  </a:cubicBezTo>
                  <a:cubicBezTo>
                    <a:pt x="1668" y="1915"/>
                    <a:pt x="2369" y="2148"/>
                    <a:pt x="3069" y="2248"/>
                  </a:cubicBezTo>
                  <a:cubicBezTo>
                    <a:pt x="3660" y="2364"/>
                    <a:pt x="4275" y="2460"/>
                    <a:pt x="4881" y="2460"/>
                  </a:cubicBezTo>
                  <a:cubicBezTo>
                    <a:pt x="5677" y="2460"/>
                    <a:pt x="6457" y="2293"/>
                    <a:pt x="7139" y="1781"/>
                  </a:cubicBezTo>
                  <a:cubicBezTo>
                    <a:pt x="7406" y="1581"/>
                    <a:pt x="7673" y="1314"/>
                    <a:pt x="7873" y="1047"/>
                  </a:cubicBezTo>
                  <a:cubicBezTo>
                    <a:pt x="8040" y="814"/>
                    <a:pt x="8306" y="480"/>
                    <a:pt x="8206" y="180"/>
                  </a:cubicBezTo>
                  <a:cubicBezTo>
                    <a:pt x="8206" y="131"/>
                    <a:pt x="8171" y="100"/>
                    <a:pt x="8125" y="100"/>
                  </a:cubicBezTo>
                  <a:cubicBezTo>
                    <a:pt x="8109" y="100"/>
                    <a:pt x="8091" y="104"/>
                    <a:pt x="8073" y="113"/>
                  </a:cubicBezTo>
                  <a:cubicBezTo>
                    <a:pt x="7806" y="247"/>
                    <a:pt x="7673" y="647"/>
                    <a:pt x="7472" y="881"/>
                  </a:cubicBezTo>
                  <a:cubicBezTo>
                    <a:pt x="7239" y="1147"/>
                    <a:pt x="6972" y="1381"/>
                    <a:pt x="6672" y="1581"/>
                  </a:cubicBezTo>
                  <a:cubicBezTo>
                    <a:pt x="6119" y="1923"/>
                    <a:pt x="5504" y="2037"/>
                    <a:pt x="4876" y="2037"/>
                  </a:cubicBezTo>
                  <a:cubicBezTo>
                    <a:pt x="4708" y="2037"/>
                    <a:pt x="4539" y="2029"/>
                    <a:pt x="4370" y="2015"/>
                  </a:cubicBezTo>
                  <a:cubicBezTo>
                    <a:pt x="3503" y="1915"/>
                    <a:pt x="2569" y="1848"/>
                    <a:pt x="1802" y="1448"/>
                  </a:cubicBezTo>
                  <a:cubicBezTo>
                    <a:pt x="1468" y="1314"/>
                    <a:pt x="1135" y="1081"/>
                    <a:pt x="868" y="847"/>
                  </a:cubicBezTo>
                  <a:cubicBezTo>
                    <a:pt x="768" y="714"/>
                    <a:pt x="634" y="580"/>
                    <a:pt x="568" y="414"/>
                  </a:cubicBezTo>
                  <a:cubicBezTo>
                    <a:pt x="467" y="280"/>
                    <a:pt x="401" y="113"/>
                    <a:pt x="267" y="13"/>
                  </a:cubicBezTo>
                  <a:cubicBezTo>
                    <a:pt x="251" y="5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6585956" y="3509759"/>
              <a:ext cx="41395" cy="57102"/>
            </a:xfrm>
            <a:custGeom>
              <a:rect b="b" l="l" r="r" t="t"/>
              <a:pathLst>
                <a:path extrusionOk="0" h="2843" w="2061">
                  <a:moveTo>
                    <a:pt x="1912" y="0"/>
                  </a:moveTo>
                  <a:cubicBezTo>
                    <a:pt x="1879" y="0"/>
                    <a:pt x="1849" y="19"/>
                    <a:pt x="1838" y="63"/>
                  </a:cubicBezTo>
                  <a:cubicBezTo>
                    <a:pt x="1571" y="497"/>
                    <a:pt x="1371" y="964"/>
                    <a:pt x="1071" y="1397"/>
                  </a:cubicBezTo>
                  <a:cubicBezTo>
                    <a:pt x="770" y="1831"/>
                    <a:pt x="437" y="2231"/>
                    <a:pt x="103" y="2598"/>
                  </a:cubicBezTo>
                  <a:cubicBezTo>
                    <a:pt x="1" y="2701"/>
                    <a:pt x="95" y="2842"/>
                    <a:pt x="205" y="2842"/>
                  </a:cubicBezTo>
                  <a:cubicBezTo>
                    <a:pt x="238" y="2842"/>
                    <a:pt x="272" y="2829"/>
                    <a:pt x="303" y="2798"/>
                  </a:cubicBezTo>
                  <a:cubicBezTo>
                    <a:pt x="704" y="2431"/>
                    <a:pt x="1037" y="2031"/>
                    <a:pt x="1338" y="1564"/>
                  </a:cubicBezTo>
                  <a:cubicBezTo>
                    <a:pt x="1638" y="1131"/>
                    <a:pt x="1905" y="664"/>
                    <a:pt x="2038" y="163"/>
                  </a:cubicBezTo>
                  <a:cubicBezTo>
                    <a:pt x="2060" y="74"/>
                    <a:pt x="1979" y="0"/>
                    <a:pt x="1912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538162" y="4009956"/>
              <a:ext cx="20005" cy="39246"/>
            </a:xfrm>
            <a:custGeom>
              <a:rect b="b" l="l" r="r" t="t"/>
              <a:pathLst>
                <a:path extrusionOk="0" h="1954" w="996">
                  <a:moveTo>
                    <a:pt x="140" y="1"/>
                  </a:moveTo>
                  <a:cubicBezTo>
                    <a:pt x="71" y="1"/>
                    <a:pt x="1" y="52"/>
                    <a:pt x="1" y="144"/>
                  </a:cubicBezTo>
                  <a:cubicBezTo>
                    <a:pt x="1" y="477"/>
                    <a:pt x="67" y="811"/>
                    <a:pt x="201" y="1111"/>
                  </a:cubicBezTo>
                  <a:cubicBezTo>
                    <a:pt x="268" y="1278"/>
                    <a:pt x="334" y="1445"/>
                    <a:pt x="434" y="1578"/>
                  </a:cubicBezTo>
                  <a:cubicBezTo>
                    <a:pt x="501" y="1711"/>
                    <a:pt x="634" y="1912"/>
                    <a:pt x="801" y="1945"/>
                  </a:cubicBezTo>
                  <a:cubicBezTo>
                    <a:pt x="813" y="1951"/>
                    <a:pt x="827" y="1954"/>
                    <a:pt x="842" y="1954"/>
                  </a:cubicBezTo>
                  <a:cubicBezTo>
                    <a:pt x="910" y="1954"/>
                    <a:pt x="995" y="1894"/>
                    <a:pt x="968" y="1812"/>
                  </a:cubicBezTo>
                  <a:cubicBezTo>
                    <a:pt x="968" y="1645"/>
                    <a:pt x="835" y="1545"/>
                    <a:pt x="768" y="1411"/>
                  </a:cubicBezTo>
                  <a:cubicBezTo>
                    <a:pt x="668" y="1278"/>
                    <a:pt x="601" y="1111"/>
                    <a:pt x="534" y="978"/>
                  </a:cubicBezTo>
                  <a:cubicBezTo>
                    <a:pt x="401" y="711"/>
                    <a:pt x="301" y="411"/>
                    <a:pt x="268" y="110"/>
                  </a:cubicBezTo>
                  <a:cubicBezTo>
                    <a:pt x="252" y="35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7706880" y="2416211"/>
              <a:ext cx="483747" cy="500940"/>
            </a:xfrm>
            <a:custGeom>
              <a:rect b="b" l="l" r="r" t="t"/>
              <a:pathLst>
                <a:path extrusionOk="0" h="24941" w="24085">
                  <a:moveTo>
                    <a:pt x="2257" y="1"/>
                  </a:moveTo>
                  <a:cubicBezTo>
                    <a:pt x="2251" y="1"/>
                    <a:pt x="2244" y="1"/>
                    <a:pt x="2236" y="3"/>
                  </a:cubicBezTo>
                  <a:lnTo>
                    <a:pt x="2236" y="37"/>
                  </a:lnTo>
                  <a:cubicBezTo>
                    <a:pt x="2257" y="43"/>
                    <a:pt x="2279" y="48"/>
                    <a:pt x="2301" y="54"/>
                  </a:cubicBezTo>
                  <a:lnTo>
                    <a:pt x="2301" y="54"/>
                  </a:lnTo>
                  <a:cubicBezTo>
                    <a:pt x="2297" y="23"/>
                    <a:pt x="2287" y="1"/>
                    <a:pt x="2257" y="1"/>
                  </a:cubicBezTo>
                  <a:close/>
                  <a:moveTo>
                    <a:pt x="2301" y="54"/>
                  </a:moveTo>
                  <a:cubicBezTo>
                    <a:pt x="2307" y="115"/>
                    <a:pt x="2287" y="206"/>
                    <a:pt x="2348" y="206"/>
                  </a:cubicBezTo>
                  <a:cubicBezTo>
                    <a:pt x="2351" y="206"/>
                    <a:pt x="2354" y="206"/>
                    <a:pt x="2357" y="206"/>
                  </a:cubicBezTo>
                  <a:lnTo>
                    <a:pt x="2357" y="206"/>
                  </a:lnTo>
                  <a:cubicBezTo>
                    <a:pt x="1465" y="380"/>
                    <a:pt x="1134" y="1475"/>
                    <a:pt x="968" y="2372"/>
                  </a:cubicBezTo>
                  <a:cubicBezTo>
                    <a:pt x="601" y="4440"/>
                    <a:pt x="268" y="6541"/>
                    <a:pt x="168" y="8643"/>
                  </a:cubicBezTo>
                  <a:cubicBezTo>
                    <a:pt x="1" y="12446"/>
                    <a:pt x="768" y="16282"/>
                    <a:pt x="2136" y="19818"/>
                  </a:cubicBezTo>
                  <a:cubicBezTo>
                    <a:pt x="2603" y="20985"/>
                    <a:pt x="3136" y="22153"/>
                    <a:pt x="3970" y="23120"/>
                  </a:cubicBezTo>
                  <a:cubicBezTo>
                    <a:pt x="4804" y="24087"/>
                    <a:pt x="5938" y="24821"/>
                    <a:pt x="7206" y="24921"/>
                  </a:cubicBezTo>
                  <a:cubicBezTo>
                    <a:pt x="7382" y="24934"/>
                    <a:pt x="7557" y="24941"/>
                    <a:pt x="7731" y="24941"/>
                  </a:cubicBezTo>
                  <a:cubicBezTo>
                    <a:pt x="9338" y="24941"/>
                    <a:pt x="10858" y="24400"/>
                    <a:pt x="12243" y="23587"/>
                  </a:cubicBezTo>
                  <a:cubicBezTo>
                    <a:pt x="16346" y="21252"/>
                    <a:pt x="20048" y="18717"/>
                    <a:pt x="22016" y="15915"/>
                  </a:cubicBezTo>
                  <a:cubicBezTo>
                    <a:pt x="23985" y="13146"/>
                    <a:pt x="24085" y="10044"/>
                    <a:pt x="21116" y="7442"/>
                  </a:cubicBezTo>
                  <a:cubicBezTo>
                    <a:pt x="17424" y="4149"/>
                    <a:pt x="9686" y="2017"/>
                    <a:pt x="2301" y="54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7847575" y="4231915"/>
              <a:ext cx="178917" cy="302179"/>
            </a:xfrm>
            <a:custGeom>
              <a:rect b="b" l="l" r="r" t="t"/>
              <a:pathLst>
                <a:path extrusionOk="0" h="15045" w="8908">
                  <a:moveTo>
                    <a:pt x="8440" y="0"/>
                  </a:moveTo>
                  <a:lnTo>
                    <a:pt x="1" y="568"/>
                  </a:lnTo>
                  <a:cubicBezTo>
                    <a:pt x="67" y="1802"/>
                    <a:pt x="1468" y="15045"/>
                    <a:pt x="1468" y="15045"/>
                  </a:cubicBezTo>
                  <a:lnTo>
                    <a:pt x="8907" y="14311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7682095" y="4475144"/>
              <a:ext cx="366491" cy="142021"/>
            </a:xfrm>
            <a:custGeom>
              <a:rect b="b" l="l" r="r" t="t"/>
              <a:pathLst>
                <a:path extrusionOk="0" h="7071" w="18247">
                  <a:moveTo>
                    <a:pt x="9686" y="0"/>
                  </a:moveTo>
                  <a:cubicBezTo>
                    <a:pt x="9608" y="0"/>
                    <a:pt x="9537" y="10"/>
                    <a:pt x="9474" y="33"/>
                  </a:cubicBezTo>
                  <a:cubicBezTo>
                    <a:pt x="9107" y="166"/>
                    <a:pt x="8573" y="1000"/>
                    <a:pt x="8173" y="1233"/>
                  </a:cubicBezTo>
                  <a:cubicBezTo>
                    <a:pt x="7606" y="1600"/>
                    <a:pt x="6939" y="1834"/>
                    <a:pt x="6305" y="2101"/>
                  </a:cubicBezTo>
                  <a:cubicBezTo>
                    <a:pt x="5071" y="2634"/>
                    <a:pt x="3837" y="3201"/>
                    <a:pt x="2702" y="3969"/>
                  </a:cubicBezTo>
                  <a:cubicBezTo>
                    <a:pt x="2002" y="4469"/>
                    <a:pt x="401" y="5503"/>
                    <a:pt x="101" y="6370"/>
                  </a:cubicBezTo>
                  <a:cubicBezTo>
                    <a:pt x="1" y="6604"/>
                    <a:pt x="101" y="6937"/>
                    <a:pt x="367" y="7038"/>
                  </a:cubicBezTo>
                  <a:cubicBezTo>
                    <a:pt x="434" y="7071"/>
                    <a:pt x="534" y="7071"/>
                    <a:pt x="634" y="7071"/>
                  </a:cubicBezTo>
                  <a:cubicBezTo>
                    <a:pt x="6038" y="6937"/>
                    <a:pt x="11409" y="6837"/>
                    <a:pt x="16779" y="6704"/>
                  </a:cubicBezTo>
                  <a:cubicBezTo>
                    <a:pt x="17280" y="6704"/>
                    <a:pt x="17613" y="6604"/>
                    <a:pt x="17813" y="6404"/>
                  </a:cubicBezTo>
                  <a:cubicBezTo>
                    <a:pt x="18247" y="6037"/>
                    <a:pt x="18180" y="5303"/>
                    <a:pt x="17980" y="4402"/>
                  </a:cubicBezTo>
                  <a:cubicBezTo>
                    <a:pt x="17880" y="4002"/>
                    <a:pt x="17747" y="3602"/>
                    <a:pt x="17646" y="3201"/>
                  </a:cubicBezTo>
                  <a:cubicBezTo>
                    <a:pt x="17513" y="2601"/>
                    <a:pt x="17680" y="1400"/>
                    <a:pt x="17413" y="900"/>
                  </a:cubicBezTo>
                  <a:cubicBezTo>
                    <a:pt x="17179" y="466"/>
                    <a:pt x="16779" y="533"/>
                    <a:pt x="16312" y="500"/>
                  </a:cubicBezTo>
                  <a:cubicBezTo>
                    <a:pt x="15895" y="466"/>
                    <a:pt x="15462" y="449"/>
                    <a:pt x="15024" y="449"/>
                  </a:cubicBezTo>
                  <a:cubicBezTo>
                    <a:pt x="14586" y="449"/>
                    <a:pt x="14144" y="466"/>
                    <a:pt x="13710" y="500"/>
                  </a:cubicBezTo>
                  <a:cubicBezTo>
                    <a:pt x="13354" y="546"/>
                    <a:pt x="12998" y="571"/>
                    <a:pt x="12642" y="571"/>
                  </a:cubicBezTo>
                  <a:cubicBezTo>
                    <a:pt x="12231" y="571"/>
                    <a:pt x="11820" y="538"/>
                    <a:pt x="11409" y="466"/>
                  </a:cubicBezTo>
                  <a:cubicBezTo>
                    <a:pt x="10975" y="408"/>
                    <a:pt x="10192" y="0"/>
                    <a:pt x="9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7625154" y="2892366"/>
              <a:ext cx="436849" cy="1475786"/>
            </a:xfrm>
            <a:custGeom>
              <a:rect b="b" l="l" r="r" t="t"/>
              <a:pathLst>
                <a:path extrusionOk="0" h="73477" w="21750">
                  <a:moveTo>
                    <a:pt x="4781" y="0"/>
                  </a:moveTo>
                  <a:cubicBezTo>
                    <a:pt x="4633" y="0"/>
                    <a:pt x="4485" y="5"/>
                    <a:pt x="4337" y="13"/>
                  </a:cubicBezTo>
                  <a:cubicBezTo>
                    <a:pt x="2035" y="147"/>
                    <a:pt x="667" y="1414"/>
                    <a:pt x="434" y="3649"/>
                  </a:cubicBezTo>
                  <a:cubicBezTo>
                    <a:pt x="0" y="7319"/>
                    <a:pt x="534" y="11255"/>
                    <a:pt x="501" y="14957"/>
                  </a:cubicBezTo>
                  <a:cubicBezTo>
                    <a:pt x="434" y="18960"/>
                    <a:pt x="801" y="22963"/>
                    <a:pt x="1168" y="26966"/>
                  </a:cubicBezTo>
                  <a:cubicBezTo>
                    <a:pt x="1168" y="41143"/>
                    <a:pt x="4437" y="55853"/>
                    <a:pt x="5871" y="69997"/>
                  </a:cubicBezTo>
                  <a:cubicBezTo>
                    <a:pt x="5971" y="70731"/>
                    <a:pt x="6071" y="71531"/>
                    <a:pt x="6538" y="72098"/>
                  </a:cubicBezTo>
                  <a:cubicBezTo>
                    <a:pt x="7072" y="72732"/>
                    <a:pt x="7939" y="72932"/>
                    <a:pt x="8740" y="73066"/>
                  </a:cubicBezTo>
                  <a:cubicBezTo>
                    <a:pt x="10339" y="73339"/>
                    <a:pt x="11962" y="73476"/>
                    <a:pt x="13587" y="73476"/>
                  </a:cubicBezTo>
                  <a:cubicBezTo>
                    <a:pt x="15724" y="73476"/>
                    <a:pt x="17863" y="73239"/>
                    <a:pt x="19948" y="72765"/>
                  </a:cubicBezTo>
                  <a:cubicBezTo>
                    <a:pt x="20448" y="72665"/>
                    <a:pt x="21015" y="72532"/>
                    <a:pt x="21349" y="72098"/>
                  </a:cubicBezTo>
                  <a:cubicBezTo>
                    <a:pt x="21749" y="71598"/>
                    <a:pt x="21716" y="70931"/>
                    <a:pt x="21649" y="70297"/>
                  </a:cubicBezTo>
                  <a:cubicBezTo>
                    <a:pt x="20582" y="56921"/>
                    <a:pt x="19281" y="43511"/>
                    <a:pt x="17646" y="30168"/>
                  </a:cubicBezTo>
                  <a:cubicBezTo>
                    <a:pt x="17079" y="25365"/>
                    <a:pt x="15845" y="20662"/>
                    <a:pt x="15411" y="15825"/>
                  </a:cubicBezTo>
                  <a:cubicBezTo>
                    <a:pt x="14978" y="11388"/>
                    <a:pt x="14811" y="7018"/>
                    <a:pt x="11709" y="3416"/>
                  </a:cubicBezTo>
                  <a:cubicBezTo>
                    <a:pt x="10003" y="1394"/>
                    <a:pt x="7429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7273405" y="4253346"/>
              <a:ext cx="191631" cy="290791"/>
            </a:xfrm>
            <a:custGeom>
              <a:rect b="b" l="l" r="r" t="t"/>
              <a:pathLst>
                <a:path extrusionOk="0" h="14478" w="9541">
                  <a:moveTo>
                    <a:pt x="9541" y="1"/>
                  </a:moveTo>
                  <a:lnTo>
                    <a:pt x="301" y="1202"/>
                  </a:lnTo>
                  <a:lnTo>
                    <a:pt x="301" y="1235"/>
                  </a:lnTo>
                  <a:cubicBezTo>
                    <a:pt x="234" y="2469"/>
                    <a:pt x="1" y="14478"/>
                    <a:pt x="1" y="14478"/>
                  </a:cubicBezTo>
                  <a:lnTo>
                    <a:pt x="7506" y="14011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7603703" y="2243420"/>
              <a:ext cx="133344" cy="168172"/>
            </a:xfrm>
            <a:custGeom>
              <a:rect b="b" l="l" r="r" t="t"/>
              <a:pathLst>
                <a:path extrusionOk="0" h="8373" w="6639">
                  <a:moveTo>
                    <a:pt x="1" y="0"/>
                  </a:moveTo>
                  <a:lnTo>
                    <a:pt x="1" y="8373"/>
                  </a:lnTo>
                  <a:lnTo>
                    <a:pt x="6639" y="8373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178945" y="2819217"/>
              <a:ext cx="649890" cy="1567474"/>
            </a:xfrm>
            <a:custGeom>
              <a:rect b="b" l="l" r="r" t="t"/>
              <a:pathLst>
                <a:path extrusionOk="0" h="78042" w="32357">
                  <a:moveTo>
                    <a:pt x="23271" y="1"/>
                  </a:moveTo>
                  <a:cubicBezTo>
                    <a:pt x="19471" y="1"/>
                    <a:pt x="16340" y="4304"/>
                    <a:pt x="15044" y="7625"/>
                  </a:cubicBezTo>
                  <a:cubicBezTo>
                    <a:pt x="6538" y="29507"/>
                    <a:pt x="3169" y="52991"/>
                    <a:pt x="67" y="76274"/>
                  </a:cubicBezTo>
                  <a:cubicBezTo>
                    <a:pt x="0" y="76941"/>
                    <a:pt x="434" y="77575"/>
                    <a:pt x="1101" y="77675"/>
                  </a:cubicBezTo>
                  <a:lnTo>
                    <a:pt x="1134" y="77675"/>
                  </a:lnTo>
                  <a:cubicBezTo>
                    <a:pt x="1535" y="77775"/>
                    <a:pt x="1935" y="77808"/>
                    <a:pt x="2335" y="77875"/>
                  </a:cubicBezTo>
                  <a:cubicBezTo>
                    <a:pt x="3095" y="77796"/>
                    <a:pt x="3977" y="77763"/>
                    <a:pt x="4926" y="77763"/>
                  </a:cubicBezTo>
                  <a:cubicBezTo>
                    <a:pt x="6768" y="77763"/>
                    <a:pt x="8859" y="77888"/>
                    <a:pt x="10775" y="78042"/>
                  </a:cubicBezTo>
                  <a:cubicBezTo>
                    <a:pt x="13010" y="77909"/>
                    <a:pt x="15211" y="77675"/>
                    <a:pt x="17413" y="77508"/>
                  </a:cubicBezTo>
                  <a:cubicBezTo>
                    <a:pt x="18380" y="74773"/>
                    <a:pt x="18213" y="70437"/>
                    <a:pt x="18614" y="67868"/>
                  </a:cubicBezTo>
                  <a:cubicBezTo>
                    <a:pt x="19281" y="63765"/>
                    <a:pt x="19915" y="59696"/>
                    <a:pt x="20582" y="55593"/>
                  </a:cubicBezTo>
                  <a:cubicBezTo>
                    <a:pt x="21916" y="47687"/>
                    <a:pt x="23350" y="39815"/>
                    <a:pt x="25218" y="32042"/>
                  </a:cubicBezTo>
                  <a:cubicBezTo>
                    <a:pt x="25819" y="29574"/>
                    <a:pt x="26453" y="27139"/>
                    <a:pt x="27120" y="24737"/>
                  </a:cubicBezTo>
                  <a:cubicBezTo>
                    <a:pt x="27153" y="24637"/>
                    <a:pt x="28421" y="20134"/>
                    <a:pt x="28854" y="17465"/>
                  </a:cubicBezTo>
                  <a:lnTo>
                    <a:pt x="28854" y="17432"/>
                  </a:lnTo>
                  <a:cubicBezTo>
                    <a:pt x="28821" y="16965"/>
                    <a:pt x="28821" y="16431"/>
                    <a:pt x="29154" y="16131"/>
                  </a:cubicBezTo>
                  <a:cubicBezTo>
                    <a:pt x="29255" y="16064"/>
                    <a:pt x="29321" y="15998"/>
                    <a:pt x="29421" y="15964"/>
                  </a:cubicBezTo>
                  <a:cubicBezTo>
                    <a:pt x="29722" y="15264"/>
                    <a:pt x="30088" y="14597"/>
                    <a:pt x="30455" y="13929"/>
                  </a:cubicBezTo>
                  <a:cubicBezTo>
                    <a:pt x="32357" y="10327"/>
                    <a:pt x="29488" y="2788"/>
                    <a:pt x="26052" y="787"/>
                  </a:cubicBezTo>
                  <a:cubicBezTo>
                    <a:pt x="25098" y="240"/>
                    <a:pt x="24166" y="1"/>
                    <a:pt x="23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7398033" y="2357061"/>
              <a:ext cx="557439" cy="701569"/>
            </a:xfrm>
            <a:custGeom>
              <a:rect b="b" l="l" r="r" t="t"/>
              <a:pathLst>
                <a:path extrusionOk="0" h="34930" w="27754">
                  <a:moveTo>
                    <a:pt x="15149" y="1"/>
                  </a:moveTo>
                  <a:cubicBezTo>
                    <a:pt x="14992" y="1"/>
                    <a:pt x="14835" y="5"/>
                    <a:pt x="14677" y="13"/>
                  </a:cubicBezTo>
                  <a:cubicBezTo>
                    <a:pt x="14239" y="28"/>
                    <a:pt x="13801" y="33"/>
                    <a:pt x="13362" y="33"/>
                  </a:cubicBezTo>
                  <a:cubicBezTo>
                    <a:pt x="12581" y="33"/>
                    <a:pt x="11799" y="18"/>
                    <a:pt x="11017" y="18"/>
                  </a:cubicBezTo>
                  <a:cubicBezTo>
                    <a:pt x="10302" y="18"/>
                    <a:pt x="9588" y="30"/>
                    <a:pt x="8873" y="80"/>
                  </a:cubicBezTo>
                  <a:cubicBezTo>
                    <a:pt x="5738" y="280"/>
                    <a:pt x="4703" y="2248"/>
                    <a:pt x="3436" y="4883"/>
                  </a:cubicBezTo>
                  <a:cubicBezTo>
                    <a:pt x="2902" y="6017"/>
                    <a:pt x="2535" y="7185"/>
                    <a:pt x="2268" y="8419"/>
                  </a:cubicBezTo>
                  <a:cubicBezTo>
                    <a:pt x="1568" y="11888"/>
                    <a:pt x="1835" y="15457"/>
                    <a:pt x="1801" y="18993"/>
                  </a:cubicBezTo>
                  <a:cubicBezTo>
                    <a:pt x="1801" y="24230"/>
                    <a:pt x="1201" y="29467"/>
                    <a:pt x="0" y="34571"/>
                  </a:cubicBezTo>
                  <a:cubicBezTo>
                    <a:pt x="2693" y="34844"/>
                    <a:pt x="5397" y="34929"/>
                    <a:pt x="8106" y="34929"/>
                  </a:cubicBezTo>
                  <a:cubicBezTo>
                    <a:pt x="12547" y="34929"/>
                    <a:pt x="17002" y="34701"/>
                    <a:pt x="21439" y="34701"/>
                  </a:cubicBezTo>
                  <a:cubicBezTo>
                    <a:pt x="23549" y="34701"/>
                    <a:pt x="25654" y="34753"/>
                    <a:pt x="27753" y="34905"/>
                  </a:cubicBezTo>
                  <a:cubicBezTo>
                    <a:pt x="27553" y="32836"/>
                    <a:pt x="27353" y="30735"/>
                    <a:pt x="27153" y="28667"/>
                  </a:cubicBezTo>
                  <a:cubicBezTo>
                    <a:pt x="26786" y="24430"/>
                    <a:pt x="26486" y="20227"/>
                    <a:pt x="26252" y="15958"/>
                  </a:cubicBezTo>
                  <a:cubicBezTo>
                    <a:pt x="26152" y="14390"/>
                    <a:pt x="26252" y="12722"/>
                    <a:pt x="26019" y="11188"/>
                  </a:cubicBezTo>
                  <a:cubicBezTo>
                    <a:pt x="25819" y="9987"/>
                    <a:pt x="25185" y="8919"/>
                    <a:pt x="24551" y="7852"/>
                  </a:cubicBezTo>
                  <a:cubicBezTo>
                    <a:pt x="23884" y="6718"/>
                    <a:pt x="23217" y="5517"/>
                    <a:pt x="22616" y="4349"/>
                  </a:cubicBezTo>
                  <a:cubicBezTo>
                    <a:pt x="22283" y="3716"/>
                    <a:pt x="21982" y="3115"/>
                    <a:pt x="21716" y="2481"/>
                  </a:cubicBezTo>
                  <a:cubicBezTo>
                    <a:pt x="21315" y="1681"/>
                    <a:pt x="21249" y="1147"/>
                    <a:pt x="20315" y="914"/>
                  </a:cubicBezTo>
                  <a:cubicBezTo>
                    <a:pt x="18632" y="485"/>
                    <a:pt x="16893" y="1"/>
                    <a:pt x="15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6924348" y="2313717"/>
              <a:ext cx="653927" cy="614360"/>
            </a:xfrm>
            <a:custGeom>
              <a:rect b="b" l="l" r="r" t="t"/>
              <a:pathLst>
                <a:path extrusionOk="0" h="30588" w="32558">
                  <a:moveTo>
                    <a:pt x="2544" y="0"/>
                  </a:moveTo>
                  <a:cubicBezTo>
                    <a:pt x="2530" y="0"/>
                    <a:pt x="2516" y="1"/>
                    <a:pt x="2502" y="3"/>
                  </a:cubicBezTo>
                  <a:cubicBezTo>
                    <a:pt x="2202" y="3"/>
                    <a:pt x="2002" y="303"/>
                    <a:pt x="2002" y="603"/>
                  </a:cubicBezTo>
                  <a:cubicBezTo>
                    <a:pt x="1969" y="870"/>
                    <a:pt x="2102" y="1137"/>
                    <a:pt x="2236" y="1404"/>
                  </a:cubicBezTo>
                  <a:lnTo>
                    <a:pt x="3270" y="3605"/>
                  </a:lnTo>
                  <a:cubicBezTo>
                    <a:pt x="3303" y="3672"/>
                    <a:pt x="3336" y="3739"/>
                    <a:pt x="3303" y="3839"/>
                  </a:cubicBezTo>
                  <a:cubicBezTo>
                    <a:pt x="3303" y="3906"/>
                    <a:pt x="3236" y="3939"/>
                    <a:pt x="3170" y="4006"/>
                  </a:cubicBezTo>
                  <a:cubicBezTo>
                    <a:pt x="2736" y="4273"/>
                    <a:pt x="2236" y="4439"/>
                    <a:pt x="1835" y="4740"/>
                  </a:cubicBezTo>
                  <a:cubicBezTo>
                    <a:pt x="1368" y="5040"/>
                    <a:pt x="1035" y="5707"/>
                    <a:pt x="768" y="6174"/>
                  </a:cubicBezTo>
                  <a:cubicBezTo>
                    <a:pt x="1" y="7542"/>
                    <a:pt x="901" y="8609"/>
                    <a:pt x="1702" y="9576"/>
                  </a:cubicBezTo>
                  <a:cubicBezTo>
                    <a:pt x="2636" y="10744"/>
                    <a:pt x="3203" y="12145"/>
                    <a:pt x="3803" y="13479"/>
                  </a:cubicBezTo>
                  <a:cubicBezTo>
                    <a:pt x="5138" y="16615"/>
                    <a:pt x="6672" y="19684"/>
                    <a:pt x="8373" y="22652"/>
                  </a:cubicBezTo>
                  <a:cubicBezTo>
                    <a:pt x="9107" y="23920"/>
                    <a:pt x="9774" y="25187"/>
                    <a:pt x="10842" y="26188"/>
                  </a:cubicBezTo>
                  <a:cubicBezTo>
                    <a:pt x="11976" y="27222"/>
                    <a:pt x="13077" y="28323"/>
                    <a:pt x="14244" y="29357"/>
                  </a:cubicBezTo>
                  <a:cubicBezTo>
                    <a:pt x="14878" y="29891"/>
                    <a:pt x="15545" y="30425"/>
                    <a:pt x="16346" y="30558"/>
                  </a:cubicBezTo>
                  <a:cubicBezTo>
                    <a:pt x="16478" y="30578"/>
                    <a:pt x="16611" y="30588"/>
                    <a:pt x="16742" y="30588"/>
                  </a:cubicBezTo>
                  <a:cubicBezTo>
                    <a:pt x="17702" y="30588"/>
                    <a:pt x="18626" y="30085"/>
                    <a:pt x="19448" y="29557"/>
                  </a:cubicBezTo>
                  <a:cubicBezTo>
                    <a:pt x="22417" y="27656"/>
                    <a:pt x="25152" y="25354"/>
                    <a:pt x="27520" y="22719"/>
                  </a:cubicBezTo>
                  <a:cubicBezTo>
                    <a:pt x="30622" y="19317"/>
                    <a:pt x="32557" y="13979"/>
                    <a:pt x="31023" y="9643"/>
                  </a:cubicBezTo>
                  <a:cubicBezTo>
                    <a:pt x="30492" y="8177"/>
                    <a:pt x="29320" y="6652"/>
                    <a:pt x="27833" y="6652"/>
                  </a:cubicBezTo>
                  <a:cubicBezTo>
                    <a:pt x="27730" y="6652"/>
                    <a:pt x="27626" y="6659"/>
                    <a:pt x="27520" y="6674"/>
                  </a:cubicBezTo>
                  <a:cubicBezTo>
                    <a:pt x="26820" y="6741"/>
                    <a:pt x="26219" y="7175"/>
                    <a:pt x="25652" y="7575"/>
                  </a:cubicBezTo>
                  <a:cubicBezTo>
                    <a:pt x="21517" y="10576"/>
                    <a:pt x="17816" y="14277"/>
                    <a:pt x="15248" y="18678"/>
                  </a:cubicBezTo>
                  <a:lnTo>
                    <a:pt x="15248" y="18678"/>
                  </a:lnTo>
                  <a:cubicBezTo>
                    <a:pt x="15320" y="18517"/>
                    <a:pt x="14109" y="16980"/>
                    <a:pt x="13977" y="16781"/>
                  </a:cubicBezTo>
                  <a:cubicBezTo>
                    <a:pt x="13544" y="16114"/>
                    <a:pt x="13110" y="15414"/>
                    <a:pt x="12676" y="14747"/>
                  </a:cubicBezTo>
                  <a:cubicBezTo>
                    <a:pt x="11375" y="12812"/>
                    <a:pt x="10208" y="10710"/>
                    <a:pt x="8807" y="8842"/>
                  </a:cubicBezTo>
                  <a:cubicBezTo>
                    <a:pt x="6772" y="6174"/>
                    <a:pt x="4804" y="3539"/>
                    <a:pt x="3203" y="603"/>
                  </a:cubicBezTo>
                  <a:cubicBezTo>
                    <a:pt x="3044" y="317"/>
                    <a:pt x="2824" y="0"/>
                    <a:pt x="2544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7272060" y="2360716"/>
              <a:ext cx="432169" cy="453800"/>
            </a:xfrm>
            <a:custGeom>
              <a:rect b="b" l="l" r="r" t="t"/>
              <a:pathLst>
                <a:path extrusionOk="0" h="22594" w="21517">
                  <a:moveTo>
                    <a:pt x="14682" y="0"/>
                  </a:moveTo>
                  <a:cubicBezTo>
                    <a:pt x="13162" y="0"/>
                    <a:pt x="11561" y="510"/>
                    <a:pt x="10175" y="1365"/>
                  </a:cubicBezTo>
                  <a:cubicBezTo>
                    <a:pt x="9241" y="1966"/>
                    <a:pt x="8440" y="2733"/>
                    <a:pt x="7673" y="3534"/>
                  </a:cubicBezTo>
                  <a:cubicBezTo>
                    <a:pt x="5105" y="6069"/>
                    <a:pt x="2569" y="8637"/>
                    <a:pt x="1" y="11172"/>
                  </a:cubicBezTo>
                  <a:lnTo>
                    <a:pt x="9991" y="22017"/>
                  </a:lnTo>
                  <a:lnTo>
                    <a:pt x="9991" y="22017"/>
                  </a:lnTo>
                  <a:cubicBezTo>
                    <a:pt x="12484" y="19729"/>
                    <a:pt x="14938" y="17382"/>
                    <a:pt x="16880" y="14608"/>
                  </a:cubicBezTo>
                  <a:cubicBezTo>
                    <a:pt x="19148" y="11373"/>
                    <a:pt x="21516" y="6569"/>
                    <a:pt x="19448" y="2766"/>
                  </a:cubicBezTo>
                  <a:cubicBezTo>
                    <a:pt x="18387" y="812"/>
                    <a:pt x="16600" y="0"/>
                    <a:pt x="14682" y="0"/>
                  </a:cubicBezTo>
                  <a:close/>
                  <a:moveTo>
                    <a:pt x="9991" y="22017"/>
                  </a:moveTo>
                  <a:lnTo>
                    <a:pt x="9991" y="22017"/>
                  </a:lnTo>
                  <a:cubicBezTo>
                    <a:pt x="9785" y="22205"/>
                    <a:pt x="9580" y="22393"/>
                    <a:pt x="9374" y="22581"/>
                  </a:cubicBezTo>
                  <a:cubicBezTo>
                    <a:pt x="9414" y="22589"/>
                    <a:pt x="9454" y="22594"/>
                    <a:pt x="9494" y="22594"/>
                  </a:cubicBezTo>
                  <a:cubicBezTo>
                    <a:pt x="9759" y="22594"/>
                    <a:pt x="10026" y="22412"/>
                    <a:pt x="10142" y="22180"/>
                  </a:cubicBezTo>
                  <a:lnTo>
                    <a:pt x="9991" y="22017"/>
                  </a:ln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7566867" y="2117467"/>
              <a:ext cx="157466" cy="205088"/>
            </a:xfrm>
            <a:custGeom>
              <a:rect b="b" l="l" r="r" t="t"/>
              <a:pathLst>
                <a:path extrusionOk="0" h="10211" w="7840">
                  <a:moveTo>
                    <a:pt x="2735" y="0"/>
                  </a:moveTo>
                  <a:cubicBezTo>
                    <a:pt x="2268" y="0"/>
                    <a:pt x="1735" y="67"/>
                    <a:pt x="1434" y="434"/>
                  </a:cubicBezTo>
                  <a:cubicBezTo>
                    <a:pt x="1334" y="601"/>
                    <a:pt x="1268" y="767"/>
                    <a:pt x="1234" y="967"/>
                  </a:cubicBezTo>
                  <a:cubicBezTo>
                    <a:pt x="967" y="1868"/>
                    <a:pt x="701" y="2802"/>
                    <a:pt x="500" y="3736"/>
                  </a:cubicBezTo>
                  <a:cubicBezTo>
                    <a:pt x="167" y="5170"/>
                    <a:pt x="0" y="6605"/>
                    <a:pt x="200" y="8039"/>
                  </a:cubicBezTo>
                  <a:cubicBezTo>
                    <a:pt x="334" y="8940"/>
                    <a:pt x="1034" y="9540"/>
                    <a:pt x="1835" y="9874"/>
                  </a:cubicBezTo>
                  <a:cubicBezTo>
                    <a:pt x="2349" y="10101"/>
                    <a:pt x="2911" y="10211"/>
                    <a:pt x="3471" y="10211"/>
                  </a:cubicBezTo>
                  <a:cubicBezTo>
                    <a:pt x="4147" y="10211"/>
                    <a:pt x="4820" y="10050"/>
                    <a:pt x="5404" y="9740"/>
                  </a:cubicBezTo>
                  <a:cubicBezTo>
                    <a:pt x="6238" y="9273"/>
                    <a:pt x="6772" y="8540"/>
                    <a:pt x="6938" y="7606"/>
                  </a:cubicBezTo>
                  <a:cubicBezTo>
                    <a:pt x="7038" y="7005"/>
                    <a:pt x="7072" y="6405"/>
                    <a:pt x="7205" y="5804"/>
                  </a:cubicBezTo>
                  <a:cubicBezTo>
                    <a:pt x="7372" y="4904"/>
                    <a:pt x="7839" y="4036"/>
                    <a:pt x="7806" y="3136"/>
                  </a:cubicBezTo>
                  <a:cubicBezTo>
                    <a:pt x="7739" y="2035"/>
                    <a:pt x="6905" y="1101"/>
                    <a:pt x="5938" y="601"/>
                  </a:cubicBezTo>
                  <a:cubicBezTo>
                    <a:pt x="4970" y="100"/>
                    <a:pt x="3836" y="0"/>
                    <a:pt x="2735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7572210" y="2092320"/>
              <a:ext cx="219107" cy="217782"/>
            </a:xfrm>
            <a:custGeom>
              <a:rect b="b" l="l" r="r" t="t"/>
              <a:pathLst>
                <a:path extrusionOk="0" h="10843" w="10909">
                  <a:moveTo>
                    <a:pt x="3922" y="0"/>
                  </a:moveTo>
                  <a:cubicBezTo>
                    <a:pt x="3397" y="0"/>
                    <a:pt x="2876" y="47"/>
                    <a:pt x="2369" y="185"/>
                  </a:cubicBezTo>
                  <a:cubicBezTo>
                    <a:pt x="1269" y="485"/>
                    <a:pt x="201" y="1319"/>
                    <a:pt x="1" y="2420"/>
                  </a:cubicBezTo>
                  <a:cubicBezTo>
                    <a:pt x="1" y="2553"/>
                    <a:pt x="1" y="2653"/>
                    <a:pt x="34" y="2787"/>
                  </a:cubicBezTo>
                  <a:cubicBezTo>
                    <a:pt x="101" y="2920"/>
                    <a:pt x="268" y="2987"/>
                    <a:pt x="401" y="3053"/>
                  </a:cubicBezTo>
                  <a:cubicBezTo>
                    <a:pt x="899" y="3267"/>
                    <a:pt x="1448" y="3463"/>
                    <a:pt x="1975" y="3463"/>
                  </a:cubicBezTo>
                  <a:cubicBezTo>
                    <a:pt x="2189" y="3463"/>
                    <a:pt x="2400" y="3431"/>
                    <a:pt x="2603" y="3354"/>
                  </a:cubicBezTo>
                  <a:cubicBezTo>
                    <a:pt x="2805" y="3273"/>
                    <a:pt x="3202" y="3070"/>
                    <a:pt x="3447" y="3070"/>
                  </a:cubicBezTo>
                  <a:cubicBezTo>
                    <a:pt x="3607" y="3070"/>
                    <a:pt x="3703" y="3157"/>
                    <a:pt x="3637" y="3420"/>
                  </a:cubicBezTo>
                  <a:cubicBezTo>
                    <a:pt x="3503" y="3987"/>
                    <a:pt x="2836" y="4354"/>
                    <a:pt x="3036" y="4988"/>
                  </a:cubicBezTo>
                  <a:cubicBezTo>
                    <a:pt x="3137" y="5388"/>
                    <a:pt x="3570" y="5589"/>
                    <a:pt x="3870" y="5889"/>
                  </a:cubicBezTo>
                  <a:cubicBezTo>
                    <a:pt x="4204" y="6222"/>
                    <a:pt x="4404" y="6723"/>
                    <a:pt x="4337" y="7223"/>
                  </a:cubicBezTo>
                  <a:lnTo>
                    <a:pt x="4304" y="7356"/>
                  </a:lnTo>
                  <a:cubicBezTo>
                    <a:pt x="4271" y="7590"/>
                    <a:pt x="4204" y="7823"/>
                    <a:pt x="4271" y="8024"/>
                  </a:cubicBezTo>
                  <a:cubicBezTo>
                    <a:pt x="4404" y="8391"/>
                    <a:pt x="4871" y="8524"/>
                    <a:pt x="5205" y="8791"/>
                  </a:cubicBezTo>
                  <a:cubicBezTo>
                    <a:pt x="5638" y="9158"/>
                    <a:pt x="5872" y="9625"/>
                    <a:pt x="6339" y="9992"/>
                  </a:cubicBezTo>
                  <a:cubicBezTo>
                    <a:pt x="6873" y="10392"/>
                    <a:pt x="7440" y="10659"/>
                    <a:pt x="8107" y="10792"/>
                  </a:cubicBezTo>
                  <a:cubicBezTo>
                    <a:pt x="8190" y="10826"/>
                    <a:pt x="8282" y="10842"/>
                    <a:pt x="8378" y="10842"/>
                  </a:cubicBezTo>
                  <a:cubicBezTo>
                    <a:pt x="8474" y="10842"/>
                    <a:pt x="8574" y="10826"/>
                    <a:pt x="8674" y="10792"/>
                  </a:cubicBezTo>
                  <a:cubicBezTo>
                    <a:pt x="8974" y="10692"/>
                    <a:pt x="9141" y="10359"/>
                    <a:pt x="9241" y="10025"/>
                  </a:cubicBezTo>
                  <a:cubicBezTo>
                    <a:pt x="9474" y="9425"/>
                    <a:pt x="9741" y="8791"/>
                    <a:pt x="9875" y="8124"/>
                  </a:cubicBezTo>
                  <a:cubicBezTo>
                    <a:pt x="9975" y="7590"/>
                    <a:pt x="10242" y="7290"/>
                    <a:pt x="10508" y="6789"/>
                  </a:cubicBezTo>
                  <a:cubicBezTo>
                    <a:pt x="10875" y="6156"/>
                    <a:pt x="10909" y="5355"/>
                    <a:pt x="10709" y="4621"/>
                  </a:cubicBezTo>
                  <a:cubicBezTo>
                    <a:pt x="10508" y="3754"/>
                    <a:pt x="10041" y="2920"/>
                    <a:pt x="9508" y="2219"/>
                  </a:cubicBezTo>
                  <a:cubicBezTo>
                    <a:pt x="9007" y="1586"/>
                    <a:pt x="8640" y="919"/>
                    <a:pt x="7873" y="552"/>
                  </a:cubicBezTo>
                  <a:cubicBezTo>
                    <a:pt x="7239" y="251"/>
                    <a:pt x="6506" y="185"/>
                    <a:pt x="5772" y="118"/>
                  </a:cubicBezTo>
                  <a:cubicBezTo>
                    <a:pt x="5160" y="64"/>
                    <a:pt x="4538" y="0"/>
                    <a:pt x="39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7623808" y="2202547"/>
              <a:ext cx="72386" cy="50273"/>
            </a:xfrm>
            <a:custGeom>
              <a:rect b="b" l="l" r="r" t="t"/>
              <a:pathLst>
                <a:path extrusionOk="0" h="2503" w="3604">
                  <a:moveTo>
                    <a:pt x="1802" y="0"/>
                  </a:moveTo>
                  <a:cubicBezTo>
                    <a:pt x="0" y="0"/>
                    <a:pt x="0" y="2502"/>
                    <a:pt x="1802" y="2502"/>
                  </a:cubicBezTo>
                  <a:cubicBezTo>
                    <a:pt x="3603" y="2502"/>
                    <a:pt x="3603" y="0"/>
                    <a:pt x="1802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7072415" y="4486513"/>
              <a:ext cx="370528" cy="130653"/>
            </a:xfrm>
            <a:custGeom>
              <a:rect b="b" l="l" r="r" t="t"/>
              <a:pathLst>
                <a:path extrusionOk="0" h="6505" w="18448">
                  <a:moveTo>
                    <a:pt x="10441" y="0"/>
                  </a:moveTo>
                  <a:cubicBezTo>
                    <a:pt x="9541" y="0"/>
                    <a:pt x="8907" y="1401"/>
                    <a:pt x="7940" y="1768"/>
                  </a:cubicBezTo>
                  <a:cubicBezTo>
                    <a:pt x="6405" y="2369"/>
                    <a:pt x="4771" y="2702"/>
                    <a:pt x="3270" y="3403"/>
                  </a:cubicBezTo>
                  <a:cubicBezTo>
                    <a:pt x="1969" y="3970"/>
                    <a:pt x="434" y="5071"/>
                    <a:pt x="1" y="6505"/>
                  </a:cubicBezTo>
                  <a:lnTo>
                    <a:pt x="17146" y="6505"/>
                  </a:lnTo>
                  <a:cubicBezTo>
                    <a:pt x="17880" y="6505"/>
                    <a:pt x="18447" y="5804"/>
                    <a:pt x="18280" y="5071"/>
                  </a:cubicBezTo>
                  <a:cubicBezTo>
                    <a:pt x="18080" y="4070"/>
                    <a:pt x="17980" y="3069"/>
                    <a:pt x="18080" y="2068"/>
                  </a:cubicBezTo>
                  <a:cubicBezTo>
                    <a:pt x="18113" y="1835"/>
                    <a:pt x="18147" y="1568"/>
                    <a:pt x="18113" y="1335"/>
                  </a:cubicBezTo>
                  <a:cubicBezTo>
                    <a:pt x="18047" y="1101"/>
                    <a:pt x="17913" y="868"/>
                    <a:pt x="17680" y="767"/>
                  </a:cubicBezTo>
                  <a:cubicBezTo>
                    <a:pt x="17596" y="751"/>
                    <a:pt x="17513" y="742"/>
                    <a:pt x="17425" y="742"/>
                  </a:cubicBezTo>
                  <a:cubicBezTo>
                    <a:pt x="17338" y="742"/>
                    <a:pt x="17246" y="751"/>
                    <a:pt x="17146" y="767"/>
                  </a:cubicBezTo>
                  <a:cubicBezTo>
                    <a:pt x="16943" y="794"/>
                    <a:pt x="16741" y="805"/>
                    <a:pt x="16538" y="805"/>
                  </a:cubicBezTo>
                  <a:cubicBezTo>
                    <a:pt x="15800" y="805"/>
                    <a:pt x="15061" y="664"/>
                    <a:pt x="14323" y="664"/>
                  </a:cubicBezTo>
                  <a:cubicBezTo>
                    <a:pt x="14263" y="664"/>
                    <a:pt x="14204" y="665"/>
                    <a:pt x="14144" y="667"/>
                  </a:cubicBezTo>
                  <a:cubicBezTo>
                    <a:pt x="13994" y="676"/>
                    <a:pt x="13846" y="680"/>
                    <a:pt x="13699" y="680"/>
                  </a:cubicBezTo>
                  <a:cubicBezTo>
                    <a:pt x="13260" y="680"/>
                    <a:pt x="12835" y="642"/>
                    <a:pt x="12409" y="567"/>
                  </a:cubicBezTo>
                  <a:cubicBezTo>
                    <a:pt x="11776" y="467"/>
                    <a:pt x="11042" y="0"/>
                    <a:pt x="10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7580766" y="2356679"/>
              <a:ext cx="546894" cy="373440"/>
            </a:xfrm>
            <a:custGeom>
              <a:rect b="b" l="l" r="r" t="t"/>
              <a:pathLst>
                <a:path extrusionOk="0" h="18593" w="27229">
                  <a:moveTo>
                    <a:pt x="5608" y="0"/>
                  </a:moveTo>
                  <a:cubicBezTo>
                    <a:pt x="0" y="0"/>
                    <a:pt x="7491" y="7637"/>
                    <a:pt x="8681" y="9439"/>
                  </a:cubicBezTo>
                  <a:lnTo>
                    <a:pt x="8715" y="9439"/>
                  </a:lnTo>
                  <a:cubicBezTo>
                    <a:pt x="9515" y="10673"/>
                    <a:pt x="10349" y="11907"/>
                    <a:pt x="11183" y="13141"/>
                  </a:cubicBezTo>
                  <a:cubicBezTo>
                    <a:pt x="11750" y="14009"/>
                    <a:pt x="12317" y="15109"/>
                    <a:pt x="13418" y="15343"/>
                  </a:cubicBezTo>
                  <a:cubicBezTo>
                    <a:pt x="14352" y="15543"/>
                    <a:pt x="15019" y="17378"/>
                    <a:pt x="15686" y="17978"/>
                  </a:cubicBezTo>
                  <a:cubicBezTo>
                    <a:pt x="16165" y="18416"/>
                    <a:pt x="16585" y="18593"/>
                    <a:pt x="16976" y="18593"/>
                  </a:cubicBezTo>
                  <a:cubicBezTo>
                    <a:pt x="17865" y="18593"/>
                    <a:pt x="18606" y="17678"/>
                    <a:pt x="19556" y="16844"/>
                  </a:cubicBezTo>
                  <a:cubicBezTo>
                    <a:pt x="22325" y="14376"/>
                    <a:pt x="24893" y="11674"/>
                    <a:pt x="27228" y="8772"/>
                  </a:cubicBezTo>
                  <a:cubicBezTo>
                    <a:pt x="21024" y="4135"/>
                    <a:pt x="13718" y="699"/>
                    <a:pt x="6280" y="32"/>
                  </a:cubicBezTo>
                  <a:cubicBezTo>
                    <a:pt x="6037" y="11"/>
                    <a:pt x="5814" y="0"/>
                    <a:pt x="5608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7016136" y="2389277"/>
              <a:ext cx="59652" cy="69052"/>
            </a:xfrm>
            <a:custGeom>
              <a:rect b="b" l="l" r="r" t="t"/>
              <a:pathLst>
                <a:path extrusionOk="0" h="3438" w="2970">
                  <a:moveTo>
                    <a:pt x="766" y="0"/>
                  </a:moveTo>
                  <a:cubicBezTo>
                    <a:pt x="389" y="0"/>
                    <a:pt x="76" y="180"/>
                    <a:pt x="34" y="711"/>
                  </a:cubicBezTo>
                  <a:cubicBezTo>
                    <a:pt x="1" y="911"/>
                    <a:pt x="34" y="1111"/>
                    <a:pt x="167" y="1278"/>
                  </a:cubicBezTo>
                  <a:cubicBezTo>
                    <a:pt x="267" y="1378"/>
                    <a:pt x="367" y="1445"/>
                    <a:pt x="501" y="1545"/>
                  </a:cubicBezTo>
                  <a:cubicBezTo>
                    <a:pt x="668" y="1678"/>
                    <a:pt x="834" y="1845"/>
                    <a:pt x="968" y="2012"/>
                  </a:cubicBezTo>
                  <a:cubicBezTo>
                    <a:pt x="1068" y="2112"/>
                    <a:pt x="1168" y="2212"/>
                    <a:pt x="1201" y="2345"/>
                  </a:cubicBezTo>
                  <a:cubicBezTo>
                    <a:pt x="1359" y="2686"/>
                    <a:pt x="1619" y="3438"/>
                    <a:pt x="2046" y="3438"/>
                  </a:cubicBezTo>
                  <a:cubicBezTo>
                    <a:pt x="2163" y="3438"/>
                    <a:pt x="2292" y="3382"/>
                    <a:pt x="2436" y="3246"/>
                  </a:cubicBezTo>
                  <a:cubicBezTo>
                    <a:pt x="2602" y="3046"/>
                    <a:pt x="2702" y="2812"/>
                    <a:pt x="2769" y="2545"/>
                  </a:cubicBezTo>
                  <a:cubicBezTo>
                    <a:pt x="2903" y="2012"/>
                    <a:pt x="2969" y="1378"/>
                    <a:pt x="2669" y="911"/>
                  </a:cubicBezTo>
                  <a:cubicBezTo>
                    <a:pt x="2469" y="577"/>
                    <a:pt x="2069" y="377"/>
                    <a:pt x="1668" y="210"/>
                  </a:cubicBezTo>
                  <a:cubicBezTo>
                    <a:pt x="1602" y="177"/>
                    <a:pt x="1535" y="177"/>
                    <a:pt x="1435" y="144"/>
                  </a:cubicBezTo>
                  <a:cubicBezTo>
                    <a:pt x="1217" y="59"/>
                    <a:pt x="981" y="0"/>
                    <a:pt x="766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7150405" y="4523589"/>
              <a:ext cx="32578" cy="51377"/>
            </a:xfrm>
            <a:custGeom>
              <a:rect b="b" l="l" r="r" t="t"/>
              <a:pathLst>
                <a:path extrusionOk="0" h="2558" w="1622">
                  <a:moveTo>
                    <a:pt x="248" y="1"/>
                  </a:moveTo>
                  <a:cubicBezTo>
                    <a:pt x="124" y="1"/>
                    <a:pt x="0" y="109"/>
                    <a:pt x="20" y="289"/>
                  </a:cubicBezTo>
                  <a:cubicBezTo>
                    <a:pt x="120" y="956"/>
                    <a:pt x="454" y="1623"/>
                    <a:pt x="854" y="2157"/>
                  </a:cubicBezTo>
                  <a:cubicBezTo>
                    <a:pt x="954" y="2324"/>
                    <a:pt x="1088" y="2557"/>
                    <a:pt x="1321" y="2557"/>
                  </a:cubicBezTo>
                  <a:cubicBezTo>
                    <a:pt x="1455" y="2557"/>
                    <a:pt x="1555" y="2491"/>
                    <a:pt x="1588" y="2357"/>
                  </a:cubicBezTo>
                  <a:cubicBezTo>
                    <a:pt x="1621" y="2224"/>
                    <a:pt x="1588" y="2124"/>
                    <a:pt x="1488" y="2024"/>
                  </a:cubicBezTo>
                  <a:lnTo>
                    <a:pt x="1521" y="2024"/>
                  </a:lnTo>
                  <a:cubicBezTo>
                    <a:pt x="1321" y="1757"/>
                    <a:pt x="1088" y="1490"/>
                    <a:pt x="921" y="1190"/>
                  </a:cubicBezTo>
                  <a:cubicBezTo>
                    <a:pt x="754" y="856"/>
                    <a:pt x="587" y="523"/>
                    <a:pt x="454" y="156"/>
                  </a:cubicBezTo>
                  <a:cubicBezTo>
                    <a:pt x="414" y="49"/>
                    <a:pt x="331" y="1"/>
                    <a:pt x="248" y="1"/>
                  </a:cubicBez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7186979" y="4519954"/>
              <a:ext cx="34185" cy="34988"/>
            </a:xfrm>
            <a:custGeom>
              <a:rect b="b" l="l" r="r" t="t"/>
              <a:pathLst>
                <a:path extrusionOk="0" h="1742" w="1702">
                  <a:moveTo>
                    <a:pt x="221" y="0"/>
                  </a:moveTo>
                  <a:cubicBezTo>
                    <a:pt x="163" y="0"/>
                    <a:pt x="109" y="29"/>
                    <a:pt x="67" y="70"/>
                  </a:cubicBezTo>
                  <a:cubicBezTo>
                    <a:pt x="1" y="170"/>
                    <a:pt x="34" y="270"/>
                    <a:pt x="101" y="337"/>
                  </a:cubicBezTo>
                  <a:cubicBezTo>
                    <a:pt x="267" y="503"/>
                    <a:pt x="434" y="704"/>
                    <a:pt x="601" y="870"/>
                  </a:cubicBezTo>
                  <a:cubicBezTo>
                    <a:pt x="668" y="970"/>
                    <a:pt x="768" y="1071"/>
                    <a:pt x="835" y="1171"/>
                  </a:cubicBezTo>
                  <a:cubicBezTo>
                    <a:pt x="868" y="1204"/>
                    <a:pt x="901" y="1237"/>
                    <a:pt x="901" y="1271"/>
                  </a:cubicBezTo>
                  <a:cubicBezTo>
                    <a:pt x="935" y="1304"/>
                    <a:pt x="968" y="1371"/>
                    <a:pt x="1001" y="1404"/>
                  </a:cubicBezTo>
                  <a:cubicBezTo>
                    <a:pt x="1125" y="1558"/>
                    <a:pt x="1248" y="1741"/>
                    <a:pt x="1451" y="1741"/>
                  </a:cubicBezTo>
                  <a:cubicBezTo>
                    <a:pt x="1467" y="1741"/>
                    <a:pt x="1484" y="1740"/>
                    <a:pt x="1502" y="1738"/>
                  </a:cubicBezTo>
                  <a:cubicBezTo>
                    <a:pt x="1635" y="1671"/>
                    <a:pt x="1702" y="1504"/>
                    <a:pt x="1668" y="1371"/>
                  </a:cubicBezTo>
                  <a:cubicBezTo>
                    <a:pt x="1635" y="1271"/>
                    <a:pt x="1602" y="1204"/>
                    <a:pt x="1568" y="1137"/>
                  </a:cubicBezTo>
                  <a:cubicBezTo>
                    <a:pt x="1402" y="937"/>
                    <a:pt x="1235" y="704"/>
                    <a:pt x="1035" y="537"/>
                  </a:cubicBezTo>
                  <a:cubicBezTo>
                    <a:pt x="835" y="337"/>
                    <a:pt x="601" y="170"/>
                    <a:pt x="334" y="36"/>
                  </a:cubicBezTo>
                  <a:cubicBezTo>
                    <a:pt x="296" y="11"/>
                    <a:pt x="258" y="0"/>
                    <a:pt x="221" y="0"/>
                  </a:cubicBez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7227852" y="4506236"/>
              <a:ext cx="41235" cy="26713"/>
            </a:xfrm>
            <a:custGeom>
              <a:rect b="b" l="l" r="r" t="t"/>
              <a:pathLst>
                <a:path extrusionOk="0" h="1330" w="2053">
                  <a:moveTo>
                    <a:pt x="260" y="0"/>
                  </a:moveTo>
                  <a:cubicBezTo>
                    <a:pt x="186" y="0"/>
                    <a:pt x="112" y="30"/>
                    <a:pt x="67" y="119"/>
                  </a:cubicBezTo>
                  <a:cubicBezTo>
                    <a:pt x="0" y="219"/>
                    <a:pt x="34" y="353"/>
                    <a:pt x="134" y="419"/>
                  </a:cubicBezTo>
                  <a:cubicBezTo>
                    <a:pt x="367" y="586"/>
                    <a:pt x="634" y="753"/>
                    <a:pt x="868" y="886"/>
                  </a:cubicBezTo>
                  <a:cubicBezTo>
                    <a:pt x="1135" y="1053"/>
                    <a:pt x="1368" y="1253"/>
                    <a:pt x="1668" y="1320"/>
                  </a:cubicBezTo>
                  <a:cubicBezTo>
                    <a:pt x="1691" y="1326"/>
                    <a:pt x="1713" y="1329"/>
                    <a:pt x="1734" y="1329"/>
                  </a:cubicBezTo>
                  <a:cubicBezTo>
                    <a:pt x="1931" y="1329"/>
                    <a:pt x="2052" y="1070"/>
                    <a:pt x="1902" y="920"/>
                  </a:cubicBezTo>
                  <a:lnTo>
                    <a:pt x="1902" y="920"/>
                  </a:lnTo>
                  <a:lnTo>
                    <a:pt x="1902" y="953"/>
                  </a:lnTo>
                  <a:cubicBezTo>
                    <a:pt x="1668" y="719"/>
                    <a:pt x="1401" y="586"/>
                    <a:pt x="1135" y="419"/>
                  </a:cubicBezTo>
                  <a:cubicBezTo>
                    <a:pt x="901" y="286"/>
                    <a:pt x="634" y="152"/>
                    <a:pt x="367" y="19"/>
                  </a:cubicBezTo>
                  <a:cubicBezTo>
                    <a:pt x="334" y="8"/>
                    <a:pt x="297" y="0"/>
                    <a:pt x="260" y="0"/>
                  </a:cubicBez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7793305" y="4496214"/>
              <a:ext cx="34868" cy="36535"/>
            </a:xfrm>
            <a:custGeom>
              <a:rect b="b" l="l" r="r" t="t"/>
              <a:pathLst>
                <a:path extrusionOk="0" h="1819" w="1736">
                  <a:moveTo>
                    <a:pt x="218" y="1"/>
                  </a:moveTo>
                  <a:cubicBezTo>
                    <a:pt x="176" y="1"/>
                    <a:pt x="134" y="18"/>
                    <a:pt x="101" y="51"/>
                  </a:cubicBezTo>
                  <a:cubicBezTo>
                    <a:pt x="1" y="118"/>
                    <a:pt x="1" y="218"/>
                    <a:pt x="34" y="284"/>
                  </a:cubicBezTo>
                  <a:cubicBezTo>
                    <a:pt x="201" y="585"/>
                    <a:pt x="401" y="852"/>
                    <a:pt x="635" y="1118"/>
                  </a:cubicBezTo>
                  <a:cubicBezTo>
                    <a:pt x="735" y="1252"/>
                    <a:pt x="835" y="1385"/>
                    <a:pt x="935" y="1485"/>
                  </a:cubicBezTo>
                  <a:cubicBezTo>
                    <a:pt x="1002" y="1552"/>
                    <a:pt x="1068" y="1619"/>
                    <a:pt x="1135" y="1652"/>
                  </a:cubicBezTo>
                  <a:cubicBezTo>
                    <a:pt x="1168" y="1685"/>
                    <a:pt x="1202" y="1719"/>
                    <a:pt x="1235" y="1752"/>
                  </a:cubicBezTo>
                  <a:cubicBezTo>
                    <a:pt x="1268" y="1786"/>
                    <a:pt x="1335" y="1786"/>
                    <a:pt x="1402" y="1819"/>
                  </a:cubicBezTo>
                  <a:cubicBezTo>
                    <a:pt x="1502" y="1819"/>
                    <a:pt x="1569" y="1819"/>
                    <a:pt x="1635" y="1752"/>
                  </a:cubicBezTo>
                  <a:cubicBezTo>
                    <a:pt x="1702" y="1685"/>
                    <a:pt x="1735" y="1619"/>
                    <a:pt x="1702" y="1519"/>
                  </a:cubicBezTo>
                  <a:cubicBezTo>
                    <a:pt x="1702" y="1452"/>
                    <a:pt x="1669" y="1419"/>
                    <a:pt x="1669" y="1385"/>
                  </a:cubicBezTo>
                  <a:cubicBezTo>
                    <a:pt x="1635" y="1319"/>
                    <a:pt x="1569" y="1285"/>
                    <a:pt x="1535" y="1252"/>
                  </a:cubicBezTo>
                  <a:cubicBezTo>
                    <a:pt x="1469" y="1185"/>
                    <a:pt x="1402" y="1152"/>
                    <a:pt x="1368" y="1085"/>
                  </a:cubicBezTo>
                  <a:cubicBezTo>
                    <a:pt x="1235" y="985"/>
                    <a:pt x="1102" y="885"/>
                    <a:pt x="1002" y="785"/>
                  </a:cubicBezTo>
                  <a:cubicBezTo>
                    <a:pt x="768" y="551"/>
                    <a:pt x="568" y="318"/>
                    <a:pt x="334" y="51"/>
                  </a:cubicBezTo>
                  <a:cubicBezTo>
                    <a:pt x="301" y="18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7830784" y="4481612"/>
              <a:ext cx="40933" cy="41194"/>
            </a:xfrm>
            <a:custGeom>
              <a:rect b="b" l="l" r="r" t="t"/>
              <a:pathLst>
                <a:path extrusionOk="0" h="2051" w="2038">
                  <a:moveTo>
                    <a:pt x="219" y="0"/>
                  </a:moveTo>
                  <a:cubicBezTo>
                    <a:pt x="95" y="0"/>
                    <a:pt x="0" y="142"/>
                    <a:pt x="103" y="244"/>
                  </a:cubicBezTo>
                  <a:cubicBezTo>
                    <a:pt x="403" y="578"/>
                    <a:pt x="670" y="878"/>
                    <a:pt x="970" y="1212"/>
                  </a:cubicBezTo>
                  <a:cubicBezTo>
                    <a:pt x="1104" y="1345"/>
                    <a:pt x="1237" y="1512"/>
                    <a:pt x="1404" y="1645"/>
                  </a:cubicBezTo>
                  <a:cubicBezTo>
                    <a:pt x="1404" y="1679"/>
                    <a:pt x="1437" y="1712"/>
                    <a:pt x="1471" y="1712"/>
                  </a:cubicBezTo>
                  <a:lnTo>
                    <a:pt x="1471" y="1745"/>
                  </a:lnTo>
                  <a:lnTo>
                    <a:pt x="1471" y="1779"/>
                  </a:lnTo>
                  <a:cubicBezTo>
                    <a:pt x="1471" y="1779"/>
                    <a:pt x="1471" y="1812"/>
                    <a:pt x="1471" y="1845"/>
                  </a:cubicBezTo>
                  <a:cubicBezTo>
                    <a:pt x="1471" y="1879"/>
                    <a:pt x="1504" y="1945"/>
                    <a:pt x="1537" y="1979"/>
                  </a:cubicBezTo>
                  <a:cubicBezTo>
                    <a:pt x="1584" y="2025"/>
                    <a:pt x="1652" y="2050"/>
                    <a:pt x="1721" y="2050"/>
                  </a:cubicBezTo>
                  <a:cubicBezTo>
                    <a:pt x="1802" y="2050"/>
                    <a:pt x="1884" y="2017"/>
                    <a:pt x="1938" y="1945"/>
                  </a:cubicBezTo>
                  <a:cubicBezTo>
                    <a:pt x="2038" y="1845"/>
                    <a:pt x="2038" y="1712"/>
                    <a:pt x="2004" y="1579"/>
                  </a:cubicBezTo>
                  <a:cubicBezTo>
                    <a:pt x="1971" y="1445"/>
                    <a:pt x="1904" y="1378"/>
                    <a:pt x="1804" y="1278"/>
                  </a:cubicBezTo>
                  <a:cubicBezTo>
                    <a:pt x="1704" y="1212"/>
                    <a:pt x="1604" y="1112"/>
                    <a:pt x="1504" y="1045"/>
                  </a:cubicBezTo>
                  <a:cubicBezTo>
                    <a:pt x="1337" y="845"/>
                    <a:pt x="1137" y="711"/>
                    <a:pt x="937" y="511"/>
                  </a:cubicBezTo>
                  <a:cubicBezTo>
                    <a:pt x="737" y="344"/>
                    <a:pt x="537" y="211"/>
                    <a:pt x="336" y="44"/>
                  </a:cubicBezTo>
                  <a:cubicBezTo>
                    <a:pt x="298" y="13"/>
                    <a:pt x="257" y="0"/>
                    <a:pt x="219" y="0"/>
                  </a:cubicBez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7765789" y="4513105"/>
              <a:ext cx="40270" cy="41255"/>
            </a:xfrm>
            <a:custGeom>
              <a:rect b="b" l="l" r="r" t="t"/>
              <a:pathLst>
                <a:path extrusionOk="0" h="2054" w="2005">
                  <a:moveTo>
                    <a:pt x="221" y="0"/>
                  </a:moveTo>
                  <a:cubicBezTo>
                    <a:pt x="96" y="0"/>
                    <a:pt x="0" y="149"/>
                    <a:pt x="103" y="277"/>
                  </a:cubicBezTo>
                  <a:cubicBezTo>
                    <a:pt x="370" y="578"/>
                    <a:pt x="670" y="911"/>
                    <a:pt x="937" y="1211"/>
                  </a:cubicBezTo>
                  <a:cubicBezTo>
                    <a:pt x="1071" y="1378"/>
                    <a:pt x="1237" y="1512"/>
                    <a:pt x="1371" y="1678"/>
                  </a:cubicBezTo>
                  <a:cubicBezTo>
                    <a:pt x="1404" y="1678"/>
                    <a:pt x="1404" y="1712"/>
                    <a:pt x="1438" y="1712"/>
                  </a:cubicBezTo>
                  <a:lnTo>
                    <a:pt x="1438" y="1745"/>
                  </a:lnTo>
                  <a:lnTo>
                    <a:pt x="1438" y="1778"/>
                  </a:lnTo>
                  <a:cubicBezTo>
                    <a:pt x="1438" y="1812"/>
                    <a:pt x="1438" y="1845"/>
                    <a:pt x="1471" y="1845"/>
                  </a:cubicBezTo>
                  <a:cubicBezTo>
                    <a:pt x="1471" y="1912"/>
                    <a:pt x="1504" y="1945"/>
                    <a:pt x="1504" y="1979"/>
                  </a:cubicBezTo>
                  <a:cubicBezTo>
                    <a:pt x="1571" y="2029"/>
                    <a:pt x="1646" y="2054"/>
                    <a:pt x="1717" y="2054"/>
                  </a:cubicBezTo>
                  <a:cubicBezTo>
                    <a:pt x="1788" y="2054"/>
                    <a:pt x="1855" y="2029"/>
                    <a:pt x="1905" y="1979"/>
                  </a:cubicBezTo>
                  <a:cubicBezTo>
                    <a:pt x="2005" y="1845"/>
                    <a:pt x="2005" y="1712"/>
                    <a:pt x="1971" y="1578"/>
                  </a:cubicBezTo>
                  <a:cubicBezTo>
                    <a:pt x="1938" y="1445"/>
                    <a:pt x="1871" y="1378"/>
                    <a:pt x="1771" y="1278"/>
                  </a:cubicBezTo>
                  <a:cubicBezTo>
                    <a:pt x="1671" y="1211"/>
                    <a:pt x="1604" y="1111"/>
                    <a:pt x="1504" y="1045"/>
                  </a:cubicBezTo>
                  <a:cubicBezTo>
                    <a:pt x="1304" y="878"/>
                    <a:pt x="1104" y="711"/>
                    <a:pt x="937" y="544"/>
                  </a:cubicBezTo>
                  <a:cubicBezTo>
                    <a:pt x="737" y="377"/>
                    <a:pt x="537" y="211"/>
                    <a:pt x="337" y="44"/>
                  </a:cubicBezTo>
                  <a:cubicBezTo>
                    <a:pt x="299" y="13"/>
                    <a:pt x="259" y="0"/>
                    <a:pt x="221" y="0"/>
                  </a:cubicBez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7860309" y="4515977"/>
              <a:ext cx="20" cy="703"/>
            </a:xfrm>
            <a:custGeom>
              <a:rect b="b" l="l" r="r" t="t"/>
              <a:pathLst>
                <a:path extrusionOk="0" h="35" w="1">
                  <a:moveTo>
                    <a:pt x="1" y="1"/>
                  </a:moveTo>
                  <a:lnTo>
                    <a:pt x="1" y="1"/>
                  </a:lnTo>
                  <a:lnTo>
                    <a:pt x="1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7860309" y="4515977"/>
              <a:ext cx="20" cy="2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7652891" y="3110108"/>
              <a:ext cx="109624" cy="499353"/>
            </a:xfrm>
            <a:custGeom>
              <a:rect b="b" l="l" r="r" t="t"/>
              <a:pathLst>
                <a:path extrusionOk="0" h="24862" w="5458">
                  <a:moveTo>
                    <a:pt x="5082" y="1"/>
                  </a:moveTo>
                  <a:cubicBezTo>
                    <a:pt x="4985" y="1"/>
                    <a:pt x="4890" y="68"/>
                    <a:pt x="4890" y="214"/>
                  </a:cubicBezTo>
                  <a:cubicBezTo>
                    <a:pt x="4857" y="981"/>
                    <a:pt x="4790" y="1748"/>
                    <a:pt x="4657" y="2515"/>
                  </a:cubicBezTo>
                  <a:cubicBezTo>
                    <a:pt x="4490" y="3249"/>
                    <a:pt x="4290" y="3983"/>
                    <a:pt x="4056" y="4684"/>
                  </a:cubicBezTo>
                  <a:cubicBezTo>
                    <a:pt x="3556" y="6185"/>
                    <a:pt x="3022" y="7652"/>
                    <a:pt x="2655" y="9187"/>
                  </a:cubicBezTo>
                  <a:cubicBezTo>
                    <a:pt x="2288" y="10788"/>
                    <a:pt x="2022" y="12422"/>
                    <a:pt x="1755" y="14057"/>
                  </a:cubicBezTo>
                  <a:cubicBezTo>
                    <a:pt x="1455" y="15725"/>
                    <a:pt x="1188" y="17393"/>
                    <a:pt x="921" y="19060"/>
                  </a:cubicBezTo>
                  <a:cubicBezTo>
                    <a:pt x="587" y="20962"/>
                    <a:pt x="287" y="22830"/>
                    <a:pt x="20" y="24698"/>
                  </a:cubicBezTo>
                  <a:cubicBezTo>
                    <a:pt x="0" y="24797"/>
                    <a:pt x="75" y="24861"/>
                    <a:pt x="146" y="24861"/>
                  </a:cubicBezTo>
                  <a:cubicBezTo>
                    <a:pt x="194" y="24861"/>
                    <a:pt x="240" y="24832"/>
                    <a:pt x="254" y="24765"/>
                  </a:cubicBezTo>
                  <a:cubicBezTo>
                    <a:pt x="887" y="21429"/>
                    <a:pt x="1455" y="18060"/>
                    <a:pt x="2055" y="14691"/>
                  </a:cubicBezTo>
                  <a:cubicBezTo>
                    <a:pt x="2322" y="13056"/>
                    <a:pt x="2589" y="11388"/>
                    <a:pt x="2956" y="9787"/>
                  </a:cubicBezTo>
                  <a:cubicBezTo>
                    <a:pt x="3289" y="8253"/>
                    <a:pt x="3823" y="6752"/>
                    <a:pt x="4323" y="5251"/>
                  </a:cubicBezTo>
                  <a:cubicBezTo>
                    <a:pt x="4890" y="3649"/>
                    <a:pt x="5457" y="1915"/>
                    <a:pt x="5291" y="180"/>
                  </a:cubicBezTo>
                  <a:lnTo>
                    <a:pt x="5291" y="180"/>
                  </a:lnTo>
                  <a:lnTo>
                    <a:pt x="5291" y="214"/>
                  </a:lnTo>
                  <a:cubicBezTo>
                    <a:pt x="5291" y="76"/>
                    <a:pt x="5185" y="1"/>
                    <a:pt x="50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7466061" y="2614289"/>
              <a:ext cx="145375" cy="180223"/>
            </a:xfrm>
            <a:custGeom>
              <a:rect b="b" l="l" r="r" t="t"/>
              <a:pathLst>
                <a:path extrusionOk="0" h="8973" w="7238">
                  <a:moveTo>
                    <a:pt x="7030" y="0"/>
                  </a:moveTo>
                  <a:cubicBezTo>
                    <a:pt x="6993" y="0"/>
                    <a:pt x="6954" y="15"/>
                    <a:pt x="6920" y="49"/>
                  </a:cubicBezTo>
                  <a:cubicBezTo>
                    <a:pt x="6320" y="716"/>
                    <a:pt x="5853" y="1516"/>
                    <a:pt x="5353" y="2250"/>
                  </a:cubicBezTo>
                  <a:cubicBezTo>
                    <a:pt x="4786" y="3017"/>
                    <a:pt x="4219" y="3785"/>
                    <a:pt x="3651" y="4518"/>
                  </a:cubicBezTo>
                  <a:cubicBezTo>
                    <a:pt x="3084" y="5252"/>
                    <a:pt x="2484" y="5953"/>
                    <a:pt x="1884" y="6653"/>
                  </a:cubicBezTo>
                  <a:cubicBezTo>
                    <a:pt x="1283" y="7354"/>
                    <a:pt x="649" y="8054"/>
                    <a:pt x="82" y="8788"/>
                  </a:cubicBezTo>
                  <a:cubicBezTo>
                    <a:pt x="1" y="8869"/>
                    <a:pt x="74" y="8973"/>
                    <a:pt x="158" y="8973"/>
                  </a:cubicBezTo>
                  <a:cubicBezTo>
                    <a:pt x="177" y="8973"/>
                    <a:pt x="197" y="8967"/>
                    <a:pt x="216" y="8955"/>
                  </a:cubicBezTo>
                  <a:cubicBezTo>
                    <a:pt x="916" y="8321"/>
                    <a:pt x="1583" y="7587"/>
                    <a:pt x="2184" y="6887"/>
                  </a:cubicBezTo>
                  <a:cubicBezTo>
                    <a:pt x="2784" y="6220"/>
                    <a:pt x="3385" y="5486"/>
                    <a:pt x="3952" y="4785"/>
                  </a:cubicBezTo>
                  <a:cubicBezTo>
                    <a:pt x="4519" y="4085"/>
                    <a:pt x="5086" y="3351"/>
                    <a:pt x="5620" y="2617"/>
                  </a:cubicBezTo>
                  <a:cubicBezTo>
                    <a:pt x="5886" y="2250"/>
                    <a:pt x="6153" y="1850"/>
                    <a:pt x="6420" y="1450"/>
                  </a:cubicBezTo>
                  <a:cubicBezTo>
                    <a:pt x="6687" y="1083"/>
                    <a:pt x="6987" y="682"/>
                    <a:pt x="7187" y="249"/>
                  </a:cubicBezTo>
                  <a:cubicBezTo>
                    <a:pt x="7237" y="124"/>
                    <a:pt x="7139" y="0"/>
                    <a:pt x="70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7899173" y="2530073"/>
              <a:ext cx="38202" cy="208984"/>
            </a:xfrm>
            <a:custGeom>
              <a:rect b="b" l="l" r="r" t="t"/>
              <a:pathLst>
                <a:path extrusionOk="0" h="10405" w="1902">
                  <a:moveTo>
                    <a:pt x="116" y="1"/>
                  </a:moveTo>
                  <a:cubicBezTo>
                    <a:pt x="58" y="1"/>
                    <a:pt x="0" y="34"/>
                    <a:pt x="0" y="105"/>
                  </a:cubicBezTo>
                  <a:cubicBezTo>
                    <a:pt x="100" y="939"/>
                    <a:pt x="300" y="1806"/>
                    <a:pt x="467" y="2640"/>
                  </a:cubicBezTo>
                  <a:cubicBezTo>
                    <a:pt x="634" y="3474"/>
                    <a:pt x="801" y="4342"/>
                    <a:pt x="968" y="5176"/>
                  </a:cubicBezTo>
                  <a:cubicBezTo>
                    <a:pt x="1301" y="6877"/>
                    <a:pt x="1635" y="8578"/>
                    <a:pt x="1268" y="10279"/>
                  </a:cubicBezTo>
                  <a:cubicBezTo>
                    <a:pt x="1248" y="10360"/>
                    <a:pt x="1313" y="10404"/>
                    <a:pt x="1375" y="10404"/>
                  </a:cubicBezTo>
                  <a:cubicBezTo>
                    <a:pt x="1416" y="10404"/>
                    <a:pt x="1455" y="10385"/>
                    <a:pt x="1468" y="10346"/>
                  </a:cubicBezTo>
                  <a:cubicBezTo>
                    <a:pt x="1902" y="8678"/>
                    <a:pt x="1601" y="6977"/>
                    <a:pt x="1301" y="5342"/>
                  </a:cubicBezTo>
                  <a:cubicBezTo>
                    <a:pt x="1134" y="4475"/>
                    <a:pt x="968" y="3608"/>
                    <a:pt x="801" y="2740"/>
                  </a:cubicBezTo>
                  <a:cubicBezTo>
                    <a:pt x="634" y="1873"/>
                    <a:pt x="501" y="939"/>
                    <a:pt x="234" y="72"/>
                  </a:cubicBezTo>
                  <a:cubicBezTo>
                    <a:pt x="218" y="25"/>
                    <a:pt x="167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7567711" y="2255330"/>
              <a:ext cx="33221" cy="7773"/>
            </a:xfrm>
            <a:custGeom>
              <a:rect b="b" l="l" r="r" t="t"/>
              <a:pathLst>
                <a:path extrusionOk="0" h="387" w="1654">
                  <a:moveTo>
                    <a:pt x="97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258" y="275"/>
                    <a:pt x="525" y="341"/>
                    <a:pt x="792" y="375"/>
                  </a:cubicBezTo>
                  <a:cubicBezTo>
                    <a:pt x="855" y="383"/>
                    <a:pt x="918" y="387"/>
                    <a:pt x="981" y="387"/>
                  </a:cubicBezTo>
                  <a:cubicBezTo>
                    <a:pt x="1185" y="387"/>
                    <a:pt x="1389" y="343"/>
                    <a:pt x="1593" y="241"/>
                  </a:cubicBezTo>
                  <a:cubicBezTo>
                    <a:pt x="1653" y="211"/>
                    <a:pt x="1604" y="70"/>
                    <a:pt x="1519" y="70"/>
                  </a:cubicBezTo>
                  <a:cubicBezTo>
                    <a:pt x="1510" y="70"/>
                    <a:pt x="1502" y="71"/>
                    <a:pt x="1493" y="74"/>
                  </a:cubicBezTo>
                  <a:cubicBezTo>
                    <a:pt x="1329" y="129"/>
                    <a:pt x="1143" y="183"/>
                    <a:pt x="936" y="183"/>
                  </a:cubicBezTo>
                  <a:cubicBezTo>
                    <a:pt x="889" y="183"/>
                    <a:pt x="841" y="181"/>
                    <a:pt x="792" y="174"/>
                  </a:cubicBezTo>
                  <a:cubicBezTo>
                    <a:pt x="559" y="174"/>
                    <a:pt x="325" y="74"/>
                    <a:pt x="125" y="8"/>
                  </a:cubicBezTo>
                  <a:cubicBezTo>
                    <a:pt x="116" y="3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7647247" y="2216606"/>
              <a:ext cx="27316" cy="15988"/>
            </a:xfrm>
            <a:custGeom>
              <a:rect b="b" l="l" r="r" t="t"/>
              <a:pathLst>
                <a:path extrusionOk="0" h="796" w="1360">
                  <a:moveTo>
                    <a:pt x="935" y="1"/>
                  </a:moveTo>
                  <a:cubicBezTo>
                    <a:pt x="768" y="1"/>
                    <a:pt x="635" y="34"/>
                    <a:pt x="535" y="101"/>
                  </a:cubicBezTo>
                  <a:cubicBezTo>
                    <a:pt x="401" y="134"/>
                    <a:pt x="301" y="234"/>
                    <a:pt x="201" y="301"/>
                  </a:cubicBezTo>
                  <a:cubicBezTo>
                    <a:pt x="168" y="368"/>
                    <a:pt x="101" y="435"/>
                    <a:pt x="68" y="468"/>
                  </a:cubicBezTo>
                  <a:cubicBezTo>
                    <a:pt x="34" y="535"/>
                    <a:pt x="1" y="601"/>
                    <a:pt x="1" y="701"/>
                  </a:cubicBezTo>
                  <a:cubicBezTo>
                    <a:pt x="1" y="760"/>
                    <a:pt x="46" y="795"/>
                    <a:pt x="97" y="795"/>
                  </a:cubicBezTo>
                  <a:cubicBezTo>
                    <a:pt x="134" y="795"/>
                    <a:pt x="173" y="777"/>
                    <a:pt x="201" y="735"/>
                  </a:cubicBezTo>
                  <a:cubicBezTo>
                    <a:pt x="234" y="701"/>
                    <a:pt x="268" y="668"/>
                    <a:pt x="301" y="601"/>
                  </a:cubicBezTo>
                  <a:cubicBezTo>
                    <a:pt x="301" y="568"/>
                    <a:pt x="335" y="535"/>
                    <a:pt x="368" y="501"/>
                  </a:cubicBezTo>
                  <a:cubicBezTo>
                    <a:pt x="468" y="401"/>
                    <a:pt x="535" y="335"/>
                    <a:pt x="635" y="301"/>
                  </a:cubicBezTo>
                  <a:cubicBezTo>
                    <a:pt x="785" y="226"/>
                    <a:pt x="954" y="189"/>
                    <a:pt x="1113" y="189"/>
                  </a:cubicBezTo>
                  <a:cubicBezTo>
                    <a:pt x="1166" y="189"/>
                    <a:pt x="1219" y="193"/>
                    <a:pt x="1269" y="201"/>
                  </a:cubicBezTo>
                  <a:cubicBezTo>
                    <a:pt x="1278" y="206"/>
                    <a:pt x="1287" y="208"/>
                    <a:pt x="1294" y="208"/>
                  </a:cubicBezTo>
                  <a:cubicBezTo>
                    <a:pt x="1343" y="208"/>
                    <a:pt x="1359" y="130"/>
                    <a:pt x="1302" y="101"/>
                  </a:cubicBezTo>
                  <a:lnTo>
                    <a:pt x="1302" y="101"/>
                  </a:lnTo>
                  <a:lnTo>
                    <a:pt x="1302" y="134"/>
                  </a:lnTo>
                  <a:cubicBezTo>
                    <a:pt x="1168" y="34"/>
                    <a:pt x="1068" y="1"/>
                    <a:pt x="9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7409421" y="3117097"/>
              <a:ext cx="58970" cy="102132"/>
            </a:xfrm>
            <a:custGeom>
              <a:rect b="b" l="l" r="r" t="t"/>
              <a:pathLst>
                <a:path extrusionOk="0" h="5085" w="2936">
                  <a:moveTo>
                    <a:pt x="289" y="0"/>
                  </a:moveTo>
                  <a:cubicBezTo>
                    <a:pt x="242" y="0"/>
                    <a:pt x="200" y="29"/>
                    <a:pt x="200" y="99"/>
                  </a:cubicBezTo>
                  <a:cubicBezTo>
                    <a:pt x="0" y="1167"/>
                    <a:pt x="67" y="2367"/>
                    <a:pt x="534" y="3335"/>
                  </a:cubicBezTo>
                  <a:cubicBezTo>
                    <a:pt x="767" y="3768"/>
                    <a:pt x="1068" y="4135"/>
                    <a:pt x="1435" y="4469"/>
                  </a:cubicBezTo>
                  <a:cubicBezTo>
                    <a:pt x="1635" y="4602"/>
                    <a:pt x="1801" y="4736"/>
                    <a:pt x="2002" y="4869"/>
                  </a:cubicBezTo>
                  <a:cubicBezTo>
                    <a:pt x="2198" y="4953"/>
                    <a:pt x="2418" y="5085"/>
                    <a:pt x="2622" y="5085"/>
                  </a:cubicBezTo>
                  <a:cubicBezTo>
                    <a:pt x="2660" y="5085"/>
                    <a:pt x="2698" y="5080"/>
                    <a:pt x="2735" y="5069"/>
                  </a:cubicBezTo>
                  <a:cubicBezTo>
                    <a:pt x="2936" y="5036"/>
                    <a:pt x="2936" y="4803"/>
                    <a:pt x="2836" y="4669"/>
                  </a:cubicBezTo>
                  <a:cubicBezTo>
                    <a:pt x="2735" y="4536"/>
                    <a:pt x="2469" y="4469"/>
                    <a:pt x="2302" y="4402"/>
                  </a:cubicBezTo>
                  <a:cubicBezTo>
                    <a:pt x="2102" y="4302"/>
                    <a:pt x="1935" y="4169"/>
                    <a:pt x="1768" y="4035"/>
                  </a:cubicBezTo>
                  <a:cubicBezTo>
                    <a:pt x="1435" y="3768"/>
                    <a:pt x="1168" y="3435"/>
                    <a:pt x="968" y="3068"/>
                  </a:cubicBezTo>
                  <a:cubicBezTo>
                    <a:pt x="501" y="2134"/>
                    <a:pt x="567" y="1133"/>
                    <a:pt x="434" y="133"/>
                  </a:cubicBezTo>
                  <a:cubicBezTo>
                    <a:pt x="434" y="55"/>
                    <a:pt x="355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8132220" y="2662071"/>
              <a:ext cx="26251" cy="41455"/>
            </a:xfrm>
            <a:custGeom>
              <a:rect b="b" l="l" r="r" t="t"/>
              <a:pathLst>
                <a:path extrusionOk="0" h="2064" w="1307">
                  <a:moveTo>
                    <a:pt x="1063" y="0"/>
                  </a:moveTo>
                  <a:cubicBezTo>
                    <a:pt x="991" y="0"/>
                    <a:pt x="922" y="42"/>
                    <a:pt x="906" y="138"/>
                  </a:cubicBezTo>
                  <a:cubicBezTo>
                    <a:pt x="873" y="271"/>
                    <a:pt x="906" y="438"/>
                    <a:pt x="873" y="605"/>
                  </a:cubicBezTo>
                  <a:cubicBezTo>
                    <a:pt x="839" y="738"/>
                    <a:pt x="773" y="905"/>
                    <a:pt x="706" y="1005"/>
                  </a:cubicBezTo>
                  <a:cubicBezTo>
                    <a:pt x="573" y="1305"/>
                    <a:pt x="372" y="1539"/>
                    <a:pt x="139" y="1739"/>
                  </a:cubicBezTo>
                  <a:cubicBezTo>
                    <a:pt x="0" y="1878"/>
                    <a:pt x="139" y="2063"/>
                    <a:pt x="305" y="2063"/>
                  </a:cubicBezTo>
                  <a:cubicBezTo>
                    <a:pt x="338" y="2063"/>
                    <a:pt x="372" y="2056"/>
                    <a:pt x="406" y="2039"/>
                  </a:cubicBezTo>
                  <a:cubicBezTo>
                    <a:pt x="739" y="1873"/>
                    <a:pt x="973" y="1572"/>
                    <a:pt x="1106" y="1205"/>
                  </a:cubicBezTo>
                  <a:cubicBezTo>
                    <a:pt x="1206" y="1039"/>
                    <a:pt x="1240" y="872"/>
                    <a:pt x="1273" y="705"/>
                  </a:cubicBezTo>
                  <a:cubicBezTo>
                    <a:pt x="1306" y="538"/>
                    <a:pt x="1306" y="305"/>
                    <a:pt x="1273" y="138"/>
                  </a:cubicBezTo>
                  <a:lnTo>
                    <a:pt x="1240" y="138"/>
                  </a:lnTo>
                  <a:cubicBezTo>
                    <a:pt x="1222" y="51"/>
                    <a:pt x="1141" y="0"/>
                    <a:pt x="1063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7233155" y="2864950"/>
              <a:ext cx="44970" cy="19442"/>
            </a:xfrm>
            <a:custGeom>
              <a:rect b="b" l="l" r="r" t="t"/>
              <a:pathLst>
                <a:path extrusionOk="0" h="968" w="2239">
                  <a:moveTo>
                    <a:pt x="235" y="1"/>
                  </a:moveTo>
                  <a:cubicBezTo>
                    <a:pt x="116" y="1"/>
                    <a:pt x="0" y="149"/>
                    <a:pt x="103" y="278"/>
                  </a:cubicBezTo>
                  <a:cubicBezTo>
                    <a:pt x="508" y="655"/>
                    <a:pt x="1087" y="967"/>
                    <a:pt x="1664" y="967"/>
                  </a:cubicBezTo>
                  <a:cubicBezTo>
                    <a:pt x="1801" y="967"/>
                    <a:pt x="1937" y="950"/>
                    <a:pt x="2071" y="911"/>
                  </a:cubicBezTo>
                  <a:cubicBezTo>
                    <a:pt x="2238" y="845"/>
                    <a:pt x="2205" y="611"/>
                    <a:pt x="2005" y="578"/>
                  </a:cubicBezTo>
                  <a:cubicBezTo>
                    <a:pt x="1704" y="578"/>
                    <a:pt x="1404" y="578"/>
                    <a:pt x="1137" y="478"/>
                  </a:cubicBezTo>
                  <a:cubicBezTo>
                    <a:pt x="837" y="378"/>
                    <a:pt x="570" y="244"/>
                    <a:pt x="337" y="44"/>
                  </a:cubicBezTo>
                  <a:cubicBezTo>
                    <a:pt x="306" y="14"/>
                    <a:pt x="271" y="1"/>
                    <a:pt x="235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7226888" y="2682096"/>
              <a:ext cx="29625" cy="39065"/>
            </a:xfrm>
            <a:custGeom>
              <a:rect b="b" l="l" r="r" t="t"/>
              <a:pathLst>
                <a:path extrusionOk="0" h="1945" w="1475">
                  <a:moveTo>
                    <a:pt x="169" y="1"/>
                  </a:moveTo>
                  <a:cubicBezTo>
                    <a:pt x="90" y="1"/>
                    <a:pt x="1" y="79"/>
                    <a:pt x="48" y="175"/>
                  </a:cubicBezTo>
                  <a:cubicBezTo>
                    <a:pt x="249" y="475"/>
                    <a:pt x="415" y="775"/>
                    <a:pt x="615" y="1042"/>
                  </a:cubicBezTo>
                  <a:lnTo>
                    <a:pt x="882" y="1476"/>
                  </a:lnTo>
                  <a:cubicBezTo>
                    <a:pt x="982" y="1643"/>
                    <a:pt x="1116" y="1776"/>
                    <a:pt x="1216" y="1910"/>
                  </a:cubicBezTo>
                  <a:cubicBezTo>
                    <a:pt x="1248" y="1934"/>
                    <a:pt x="1281" y="1945"/>
                    <a:pt x="1311" y="1945"/>
                  </a:cubicBezTo>
                  <a:cubicBezTo>
                    <a:pt x="1405" y="1945"/>
                    <a:pt x="1475" y="1844"/>
                    <a:pt x="1449" y="1743"/>
                  </a:cubicBezTo>
                  <a:cubicBezTo>
                    <a:pt x="1383" y="1609"/>
                    <a:pt x="1283" y="1443"/>
                    <a:pt x="1183" y="1309"/>
                  </a:cubicBezTo>
                  <a:cubicBezTo>
                    <a:pt x="1082" y="1176"/>
                    <a:pt x="982" y="1042"/>
                    <a:pt x="882" y="876"/>
                  </a:cubicBezTo>
                  <a:cubicBezTo>
                    <a:pt x="682" y="609"/>
                    <a:pt x="482" y="308"/>
                    <a:pt x="249" y="42"/>
                  </a:cubicBezTo>
                  <a:cubicBezTo>
                    <a:pt x="230" y="13"/>
                    <a:pt x="200" y="1"/>
                    <a:pt x="169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7601695" y="2306326"/>
              <a:ext cx="44709" cy="13216"/>
            </a:xfrm>
            <a:custGeom>
              <a:rect b="b" l="l" r="r" t="t"/>
              <a:pathLst>
                <a:path extrusionOk="0" h="658" w="2226">
                  <a:moveTo>
                    <a:pt x="1997" y="1"/>
                  </a:moveTo>
                  <a:cubicBezTo>
                    <a:pt x="1988" y="1"/>
                    <a:pt x="1979" y="2"/>
                    <a:pt x="1969" y="4"/>
                  </a:cubicBezTo>
                  <a:lnTo>
                    <a:pt x="1969" y="37"/>
                  </a:lnTo>
                  <a:cubicBezTo>
                    <a:pt x="1669" y="104"/>
                    <a:pt x="1368" y="204"/>
                    <a:pt x="1068" y="271"/>
                  </a:cubicBezTo>
                  <a:cubicBezTo>
                    <a:pt x="768" y="337"/>
                    <a:pt x="434" y="371"/>
                    <a:pt x="134" y="404"/>
                  </a:cubicBezTo>
                  <a:cubicBezTo>
                    <a:pt x="1" y="404"/>
                    <a:pt x="1" y="638"/>
                    <a:pt x="134" y="638"/>
                  </a:cubicBezTo>
                  <a:cubicBezTo>
                    <a:pt x="265" y="651"/>
                    <a:pt x="397" y="657"/>
                    <a:pt x="529" y="657"/>
                  </a:cubicBezTo>
                  <a:cubicBezTo>
                    <a:pt x="1071" y="657"/>
                    <a:pt x="1613" y="545"/>
                    <a:pt x="2069" y="304"/>
                  </a:cubicBezTo>
                  <a:cubicBezTo>
                    <a:pt x="2226" y="241"/>
                    <a:pt x="2146" y="1"/>
                    <a:pt x="1997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860875" y="191500"/>
            <a:ext cx="10657200" cy="10559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0" i="0" lang="pt-BR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PARTICIPANTES: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EDUARDA SOFIA ALVES CIRILO DOS SANTOS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JOSÉ ALDO GOMES DE OLIVEIRA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KÉSIA LUISA DOS  SANTOS</a:t>
            </a:r>
            <a:endParaRPr b="0" i="0" sz="22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rgbClr val="92D05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MARIA ARIANA DA CONCEIÇÃO SILVA</a:t>
            </a:r>
            <a:endParaRPr b="0" i="0" sz="2200" u="none" cap="none" strike="noStrike">
              <a:solidFill>
                <a:srgbClr val="92D05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MICKAELLE FREITAS TIBERIO DA SILVA</a:t>
            </a:r>
            <a:endParaRPr b="0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PAULIANE DE SOUZA LEAL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STEPHANNIE MAYRA OMENA MOTA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THAYNÁ MENEZES GARCIA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YASMIN KEILA ROGÉRIO DO NASCIMENTO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rgbClr val="92D05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WALLYSSON JONATHAN DO NASCIMENTO LOPES</a:t>
            </a:r>
            <a:endParaRPr b="0" i="0" sz="2200" u="none" cap="none" strike="noStrike">
              <a:solidFill>
                <a:srgbClr val="92D05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WELITON DA SILVA</a:t>
            </a:r>
            <a:endParaRPr b="0" i="0" sz="2200" u="none" cap="none" strike="noStrike">
              <a:solidFill>
                <a:schemeClr val="dk1"/>
              </a:solidFill>
              <a:highlight>
                <a:srgbClr val="00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4833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highlight>
                <a:srgbClr val="00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highlight>
                <a:srgbClr val="00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highlight>
                <a:srgbClr val="00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3900"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0" i="0" lang="pt-BR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Juntos somos mais fortes.</a:t>
            </a:r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80135" marR="148336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51448" y="8646940"/>
            <a:ext cx="2628899" cy="129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39"/>
          <p:cNvSpPr txBox="1"/>
          <p:nvPr/>
        </p:nvSpPr>
        <p:spPr>
          <a:xfrm>
            <a:off x="898347" y="3593750"/>
            <a:ext cx="6145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 oferecimento: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39"/>
          <p:cNvSpPr txBox="1"/>
          <p:nvPr/>
        </p:nvSpPr>
        <p:spPr>
          <a:xfrm>
            <a:off x="898347" y="419100"/>
            <a:ext cx="6561300" cy="28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2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Contato: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1" lang="pt-BR" sz="3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ace1ufalnoturno@gmail.com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600" u="sng" cap="none" strike="noStrike">
                <a:solidFill>
                  <a:schemeClr val="hlink"/>
                </a:solidFill>
                <a:highlight>
                  <a:srgbClr val="FCFCFC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ace12024.1@gmail.com</a:t>
            </a:r>
            <a:endParaRPr b="1" i="0" sz="3600" u="sng" cap="none" strike="noStrike">
              <a:solidFill>
                <a:srgbClr val="92D050"/>
              </a:solidFill>
              <a:highlight>
                <a:srgbClr val="FCFCF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600" u="sng" cap="none" strike="noStrike">
                <a:solidFill>
                  <a:srgbClr val="4A86E8"/>
                </a:solidFill>
                <a:highlight>
                  <a:srgbClr val="FCFCFC"/>
                </a:highlight>
                <a:latin typeface="Roboto"/>
                <a:ea typeface="Roboto"/>
                <a:cs typeface="Roboto"/>
                <a:sym typeface="Roboto"/>
              </a:rPr>
              <a:t>ace1.ufal2025@gmail.com</a:t>
            </a:r>
            <a:endParaRPr b="1" i="0" sz="3600" u="sng" cap="none" strike="noStrike">
              <a:solidFill>
                <a:srgbClr val="4A86E8"/>
              </a:solidFill>
              <a:highlight>
                <a:srgbClr val="FCFCFC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" name="Google Shape;14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4027" y="2481012"/>
            <a:ext cx="10820397" cy="532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5612325" y="3200550"/>
            <a:ext cx="12987300" cy="5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pt-BR" sz="7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Empreendedorismo,</a:t>
            </a:r>
            <a:br>
              <a:rPr b="1" i="0" lang="pt-BR" sz="7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pt-BR" sz="7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um desafio que vale a pena. 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855400" y="1042056"/>
            <a:ext cx="5217050" cy="4527060"/>
            <a:chOff x="720000" y="1465813"/>
            <a:chExt cx="3304231" cy="2857812"/>
          </a:xfrm>
        </p:grpSpPr>
        <p:sp>
          <p:nvSpPr>
            <p:cNvPr id="136" name="Google Shape;136;p5"/>
            <p:cNvSpPr/>
            <p:nvPr/>
          </p:nvSpPr>
          <p:spPr>
            <a:xfrm>
              <a:off x="2125598" y="3503380"/>
              <a:ext cx="180921" cy="247291"/>
            </a:xfrm>
            <a:custGeom>
              <a:rect b="b" l="l" r="r" t="t"/>
              <a:pathLst>
                <a:path extrusionOk="0" h="7981" w="5839">
                  <a:moveTo>
                    <a:pt x="3863" y="1"/>
                  </a:moveTo>
                  <a:cubicBezTo>
                    <a:pt x="3504" y="1"/>
                    <a:pt x="3131" y="94"/>
                    <a:pt x="2803" y="210"/>
                  </a:cubicBezTo>
                  <a:cubicBezTo>
                    <a:pt x="2303" y="370"/>
                    <a:pt x="1861" y="400"/>
                    <a:pt x="1485" y="400"/>
                  </a:cubicBezTo>
                  <a:cubicBezTo>
                    <a:pt x="1265" y="400"/>
                    <a:pt x="1068" y="390"/>
                    <a:pt x="894" y="390"/>
                  </a:cubicBezTo>
                  <a:cubicBezTo>
                    <a:pt x="315" y="390"/>
                    <a:pt x="1" y="502"/>
                    <a:pt x="1" y="1477"/>
                  </a:cubicBezTo>
                  <a:cubicBezTo>
                    <a:pt x="1" y="1844"/>
                    <a:pt x="935" y="7448"/>
                    <a:pt x="935" y="7815"/>
                  </a:cubicBezTo>
                  <a:cubicBezTo>
                    <a:pt x="2006" y="7929"/>
                    <a:pt x="3155" y="7981"/>
                    <a:pt x="4287" y="7981"/>
                  </a:cubicBezTo>
                  <a:cubicBezTo>
                    <a:pt x="4811" y="7981"/>
                    <a:pt x="5331" y="7970"/>
                    <a:pt x="5838" y="7949"/>
                  </a:cubicBezTo>
                  <a:cubicBezTo>
                    <a:pt x="5838" y="7749"/>
                    <a:pt x="5438" y="3979"/>
                    <a:pt x="5438" y="3746"/>
                  </a:cubicBezTo>
                  <a:cubicBezTo>
                    <a:pt x="5471" y="2979"/>
                    <a:pt x="5505" y="2178"/>
                    <a:pt x="5338" y="1411"/>
                  </a:cubicBezTo>
                  <a:cubicBezTo>
                    <a:pt x="5238" y="944"/>
                    <a:pt x="5004" y="443"/>
                    <a:pt x="4604" y="177"/>
                  </a:cubicBezTo>
                  <a:cubicBezTo>
                    <a:pt x="4379" y="50"/>
                    <a:pt x="4125" y="1"/>
                    <a:pt x="3863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138022" y="3699016"/>
              <a:ext cx="422759" cy="147272"/>
            </a:xfrm>
            <a:custGeom>
              <a:rect b="b" l="l" r="r" t="t"/>
              <a:pathLst>
                <a:path extrusionOk="0" h="4753" w="13644">
                  <a:moveTo>
                    <a:pt x="4647" y="0"/>
                  </a:moveTo>
                  <a:cubicBezTo>
                    <a:pt x="3559" y="0"/>
                    <a:pt x="1945" y="100"/>
                    <a:pt x="990" y="100"/>
                  </a:cubicBezTo>
                  <a:cubicBezTo>
                    <a:pt x="513" y="100"/>
                    <a:pt x="200" y="75"/>
                    <a:pt x="200" y="0"/>
                  </a:cubicBezTo>
                  <a:lnTo>
                    <a:pt x="200" y="0"/>
                  </a:lnTo>
                  <a:cubicBezTo>
                    <a:pt x="200" y="1201"/>
                    <a:pt x="0" y="2502"/>
                    <a:pt x="267" y="3670"/>
                  </a:cubicBezTo>
                  <a:cubicBezTo>
                    <a:pt x="334" y="3836"/>
                    <a:pt x="367" y="4036"/>
                    <a:pt x="500" y="4170"/>
                  </a:cubicBezTo>
                  <a:cubicBezTo>
                    <a:pt x="752" y="4440"/>
                    <a:pt x="1236" y="4496"/>
                    <a:pt x="1729" y="4496"/>
                  </a:cubicBezTo>
                  <a:cubicBezTo>
                    <a:pt x="2084" y="4496"/>
                    <a:pt x="2443" y="4467"/>
                    <a:pt x="2722" y="4467"/>
                  </a:cubicBezTo>
                  <a:cubicBezTo>
                    <a:pt x="2774" y="4467"/>
                    <a:pt x="2823" y="4468"/>
                    <a:pt x="2869" y="4470"/>
                  </a:cubicBezTo>
                  <a:cubicBezTo>
                    <a:pt x="4036" y="4537"/>
                    <a:pt x="5204" y="4637"/>
                    <a:pt x="6371" y="4704"/>
                  </a:cubicBezTo>
                  <a:cubicBezTo>
                    <a:pt x="7094" y="4734"/>
                    <a:pt x="7817" y="4752"/>
                    <a:pt x="8538" y="4752"/>
                  </a:cubicBezTo>
                  <a:cubicBezTo>
                    <a:pt x="10182" y="4752"/>
                    <a:pt x="11821" y="4658"/>
                    <a:pt x="13443" y="4403"/>
                  </a:cubicBezTo>
                  <a:cubicBezTo>
                    <a:pt x="13643" y="4403"/>
                    <a:pt x="12542" y="3169"/>
                    <a:pt x="12442" y="3102"/>
                  </a:cubicBezTo>
                  <a:cubicBezTo>
                    <a:pt x="12042" y="2736"/>
                    <a:pt x="11708" y="2469"/>
                    <a:pt x="11208" y="2235"/>
                  </a:cubicBezTo>
                  <a:cubicBezTo>
                    <a:pt x="10941" y="2102"/>
                    <a:pt x="10641" y="2002"/>
                    <a:pt x="10374" y="1902"/>
                  </a:cubicBezTo>
                  <a:lnTo>
                    <a:pt x="10374" y="1868"/>
                  </a:lnTo>
                  <a:cubicBezTo>
                    <a:pt x="9907" y="1701"/>
                    <a:pt x="9440" y="1535"/>
                    <a:pt x="8940" y="1401"/>
                  </a:cubicBezTo>
                  <a:cubicBezTo>
                    <a:pt x="8006" y="1201"/>
                    <a:pt x="6972" y="1168"/>
                    <a:pt x="6238" y="534"/>
                  </a:cubicBezTo>
                  <a:cubicBezTo>
                    <a:pt x="6071" y="401"/>
                    <a:pt x="5938" y="200"/>
                    <a:pt x="5737" y="100"/>
                  </a:cubicBezTo>
                  <a:cubicBezTo>
                    <a:pt x="5604" y="25"/>
                    <a:pt x="5191" y="0"/>
                    <a:pt x="4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422783" y="2405505"/>
              <a:ext cx="1043947" cy="1215387"/>
            </a:xfrm>
            <a:custGeom>
              <a:rect b="b" l="l" r="r" t="t"/>
              <a:pathLst>
                <a:path extrusionOk="0" h="39225" w="33692">
                  <a:moveTo>
                    <a:pt x="7396" y="0"/>
                  </a:moveTo>
                  <a:cubicBezTo>
                    <a:pt x="5681" y="0"/>
                    <a:pt x="3956" y="387"/>
                    <a:pt x="2403" y="1118"/>
                  </a:cubicBezTo>
                  <a:cubicBezTo>
                    <a:pt x="1469" y="1585"/>
                    <a:pt x="234" y="2052"/>
                    <a:pt x="134" y="3153"/>
                  </a:cubicBezTo>
                  <a:lnTo>
                    <a:pt x="101" y="3153"/>
                  </a:lnTo>
                  <a:cubicBezTo>
                    <a:pt x="1" y="4054"/>
                    <a:pt x="735" y="5088"/>
                    <a:pt x="1002" y="5922"/>
                  </a:cubicBezTo>
                  <a:cubicBezTo>
                    <a:pt x="1535" y="7690"/>
                    <a:pt x="2202" y="9424"/>
                    <a:pt x="3036" y="11092"/>
                  </a:cubicBezTo>
                  <a:cubicBezTo>
                    <a:pt x="3737" y="12426"/>
                    <a:pt x="4471" y="14194"/>
                    <a:pt x="5872" y="14961"/>
                  </a:cubicBezTo>
                  <a:cubicBezTo>
                    <a:pt x="8374" y="16362"/>
                    <a:pt x="11176" y="16963"/>
                    <a:pt x="14011" y="17196"/>
                  </a:cubicBezTo>
                  <a:cubicBezTo>
                    <a:pt x="14535" y="17245"/>
                    <a:pt x="15052" y="17261"/>
                    <a:pt x="15564" y="17261"/>
                  </a:cubicBezTo>
                  <a:cubicBezTo>
                    <a:pt x="16767" y="17261"/>
                    <a:pt x="17949" y="17168"/>
                    <a:pt x="19151" y="17168"/>
                  </a:cubicBezTo>
                  <a:cubicBezTo>
                    <a:pt x="19916" y="17168"/>
                    <a:pt x="20690" y="17206"/>
                    <a:pt x="21483" y="17330"/>
                  </a:cubicBezTo>
                  <a:cubicBezTo>
                    <a:pt x="21616" y="17330"/>
                    <a:pt x="21750" y="17363"/>
                    <a:pt x="21816" y="17463"/>
                  </a:cubicBezTo>
                  <a:cubicBezTo>
                    <a:pt x="21917" y="17563"/>
                    <a:pt x="21917" y="17697"/>
                    <a:pt x="21917" y="17830"/>
                  </a:cubicBezTo>
                  <a:cubicBezTo>
                    <a:pt x="21616" y="22567"/>
                    <a:pt x="21349" y="27270"/>
                    <a:pt x="21083" y="32007"/>
                  </a:cubicBezTo>
                  <a:cubicBezTo>
                    <a:pt x="21016" y="33241"/>
                    <a:pt x="20115" y="37211"/>
                    <a:pt x="21016" y="38145"/>
                  </a:cubicBezTo>
                  <a:cubicBezTo>
                    <a:pt x="21650" y="38812"/>
                    <a:pt x="27787" y="38979"/>
                    <a:pt x="28955" y="39212"/>
                  </a:cubicBezTo>
                  <a:cubicBezTo>
                    <a:pt x="28998" y="39221"/>
                    <a:pt x="29041" y="39225"/>
                    <a:pt x="29082" y="39225"/>
                  </a:cubicBezTo>
                  <a:cubicBezTo>
                    <a:pt x="29362" y="39225"/>
                    <a:pt x="29597" y="39036"/>
                    <a:pt x="29655" y="38745"/>
                  </a:cubicBezTo>
                  <a:lnTo>
                    <a:pt x="32157" y="23434"/>
                  </a:lnTo>
                  <a:cubicBezTo>
                    <a:pt x="32691" y="20232"/>
                    <a:pt x="33692" y="16229"/>
                    <a:pt x="33191" y="13027"/>
                  </a:cubicBezTo>
                  <a:cubicBezTo>
                    <a:pt x="32224" y="6756"/>
                    <a:pt x="22817" y="5088"/>
                    <a:pt x="17814" y="3453"/>
                  </a:cubicBezTo>
                  <a:cubicBezTo>
                    <a:pt x="15045" y="2553"/>
                    <a:pt x="12610" y="885"/>
                    <a:pt x="9741" y="251"/>
                  </a:cubicBezTo>
                  <a:cubicBezTo>
                    <a:pt x="8973" y="83"/>
                    <a:pt x="8186" y="0"/>
                    <a:pt x="7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154537" y="2106876"/>
              <a:ext cx="964346" cy="713275"/>
            </a:xfrm>
            <a:custGeom>
              <a:rect b="b" l="l" r="r" t="t"/>
              <a:pathLst>
                <a:path extrusionOk="0" h="23020" w="31123">
                  <a:moveTo>
                    <a:pt x="3087" y="1"/>
                  </a:moveTo>
                  <a:cubicBezTo>
                    <a:pt x="2548" y="1"/>
                    <a:pt x="1986" y="109"/>
                    <a:pt x="1402" y="349"/>
                  </a:cubicBezTo>
                  <a:cubicBezTo>
                    <a:pt x="168" y="882"/>
                    <a:pt x="1" y="2050"/>
                    <a:pt x="67" y="3317"/>
                  </a:cubicBezTo>
                  <a:cubicBezTo>
                    <a:pt x="234" y="6286"/>
                    <a:pt x="2169" y="8621"/>
                    <a:pt x="4070" y="10790"/>
                  </a:cubicBezTo>
                  <a:cubicBezTo>
                    <a:pt x="5338" y="12257"/>
                    <a:pt x="6706" y="13658"/>
                    <a:pt x="8240" y="14826"/>
                  </a:cubicBezTo>
                  <a:cubicBezTo>
                    <a:pt x="10475" y="16460"/>
                    <a:pt x="13010" y="17594"/>
                    <a:pt x="15512" y="18729"/>
                  </a:cubicBezTo>
                  <a:cubicBezTo>
                    <a:pt x="16379" y="19129"/>
                    <a:pt x="17280" y="19496"/>
                    <a:pt x="18247" y="19729"/>
                  </a:cubicBezTo>
                  <a:cubicBezTo>
                    <a:pt x="19148" y="19963"/>
                    <a:pt x="20215" y="19996"/>
                    <a:pt x="21316" y="20063"/>
                  </a:cubicBezTo>
                  <a:cubicBezTo>
                    <a:pt x="22784" y="20130"/>
                    <a:pt x="24251" y="20296"/>
                    <a:pt x="25319" y="21130"/>
                  </a:cubicBezTo>
                  <a:cubicBezTo>
                    <a:pt x="25619" y="21397"/>
                    <a:pt x="26019" y="21564"/>
                    <a:pt x="26386" y="21731"/>
                  </a:cubicBezTo>
                  <a:cubicBezTo>
                    <a:pt x="27587" y="22231"/>
                    <a:pt x="28821" y="22731"/>
                    <a:pt x="30122" y="22965"/>
                  </a:cubicBezTo>
                  <a:cubicBezTo>
                    <a:pt x="30230" y="22996"/>
                    <a:pt x="30353" y="23020"/>
                    <a:pt x="30477" y="23020"/>
                  </a:cubicBezTo>
                  <a:cubicBezTo>
                    <a:pt x="30620" y="23020"/>
                    <a:pt x="30764" y="22988"/>
                    <a:pt x="30889" y="22898"/>
                  </a:cubicBezTo>
                  <a:cubicBezTo>
                    <a:pt x="31090" y="22731"/>
                    <a:pt x="31123" y="22398"/>
                    <a:pt x="31123" y="22131"/>
                  </a:cubicBezTo>
                  <a:cubicBezTo>
                    <a:pt x="30990" y="20496"/>
                    <a:pt x="29655" y="19629"/>
                    <a:pt x="28288" y="19062"/>
                  </a:cubicBezTo>
                  <a:cubicBezTo>
                    <a:pt x="26720" y="18362"/>
                    <a:pt x="25185" y="17494"/>
                    <a:pt x="23718" y="16594"/>
                  </a:cubicBezTo>
                  <a:cubicBezTo>
                    <a:pt x="20716" y="14826"/>
                    <a:pt x="17813" y="12858"/>
                    <a:pt x="14544" y="11623"/>
                  </a:cubicBezTo>
                  <a:cubicBezTo>
                    <a:pt x="14244" y="11523"/>
                    <a:pt x="13911" y="11390"/>
                    <a:pt x="13677" y="11156"/>
                  </a:cubicBezTo>
                  <a:cubicBezTo>
                    <a:pt x="13477" y="10990"/>
                    <a:pt x="13344" y="10756"/>
                    <a:pt x="13210" y="10556"/>
                  </a:cubicBezTo>
                  <a:cubicBezTo>
                    <a:pt x="12676" y="9622"/>
                    <a:pt x="12009" y="8721"/>
                    <a:pt x="11376" y="7821"/>
                  </a:cubicBezTo>
                  <a:cubicBezTo>
                    <a:pt x="9481" y="5197"/>
                    <a:pt x="6822" y="1"/>
                    <a:pt x="3087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262021" y="2419479"/>
              <a:ext cx="1762210" cy="1799454"/>
            </a:xfrm>
            <a:custGeom>
              <a:rect b="b" l="l" r="r" t="t"/>
              <a:pathLst>
                <a:path extrusionOk="0" h="58075" w="56873">
                  <a:moveTo>
                    <a:pt x="28469" y="9443"/>
                  </a:moveTo>
                  <a:cubicBezTo>
                    <a:pt x="29104" y="9443"/>
                    <a:pt x="29744" y="9475"/>
                    <a:pt x="30389" y="9540"/>
                  </a:cubicBezTo>
                  <a:cubicBezTo>
                    <a:pt x="40930" y="10641"/>
                    <a:pt x="48602" y="20248"/>
                    <a:pt x="47535" y="30989"/>
                  </a:cubicBezTo>
                  <a:cubicBezTo>
                    <a:pt x="46535" y="41054"/>
                    <a:pt x="38211" y="48571"/>
                    <a:pt x="28494" y="48571"/>
                  </a:cubicBezTo>
                  <a:cubicBezTo>
                    <a:pt x="27841" y="48571"/>
                    <a:pt x="27183" y="48537"/>
                    <a:pt x="26520" y="48468"/>
                  </a:cubicBezTo>
                  <a:cubicBezTo>
                    <a:pt x="15979" y="47367"/>
                    <a:pt x="8307" y="37794"/>
                    <a:pt x="9374" y="27053"/>
                  </a:cubicBezTo>
                  <a:cubicBezTo>
                    <a:pt x="10376" y="16969"/>
                    <a:pt x="18728" y="9443"/>
                    <a:pt x="28469" y="9443"/>
                  </a:cubicBezTo>
                  <a:close/>
                  <a:moveTo>
                    <a:pt x="26420" y="0"/>
                  </a:moveTo>
                  <a:cubicBezTo>
                    <a:pt x="24552" y="133"/>
                    <a:pt x="22717" y="467"/>
                    <a:pt x="20949" y="967"/>
                  </a:cubicBezTo>
                  <a:cubicBezTo>
                    <a:pt x="21049" y="1134"/>
                    <a:pt x="21149" y="1301"/>
                    <a:pt x="21249" y="1501"/>
                  </a:cubicBezTo>
                  <a:cubicBezTo>
                    <a:pt x="22317" y="3903"/>
                    <a:pt x="21249" y="6738"/>
                    <a:pt x="18881" y="7839"/>
                  </a:cubicBezTo>
                  <a:cubicBezTo>
                    <a:pt x="18255" y="8130"/>
                    <a:pt x="17601" y="8267"/>
                    <a:pt x="16958" y="8267"/>
                  </a:cubicBezTo>
                  <a:cubicBezTo>
                    <a:pt x="15168" y="8267"/>
                    <a:pt x="13462" y="7204"/>
                    <a:pt x="12677" y="5437"/>
                  </a:cubicBezTo>
                  <a:cubicBezTo>
                    <a:pt x="12610" y="5270"/>
                    <a:pt x="12543" y="5104"/>
                    <a:pt x="12510" y="4904"/>
                  </a:cubicBezTo>
                  <a:cubicBezTo>
                    <a:pt x="10975" y="5971"/>
                    <a:pt x="9541" y="7172"/>
                    <a:pt x="8240" y="8506"/>
                  </a:cubicBezTo>
                  <a:cubicBezTo>
                    <a:pt x="8407" y="8606"/>
                    <a:pt x="8574" y="8673"/>
                    <a:pt x="8707" y="8773"/>
                  </a:cubicBezTo>
                  <a:cubicBezTo>
                    <a:pt x="10809" y="10341"/>
                    <a:pt x="11309" y="13343"/>
                    <a:pt x="9775" y="15478"/>
                  </a:cubicBezTo>
                  <a:cubicBezTo>
                    <a:pt x="8866" y="16789"/>
                    <a:pt x="7433" y="17479"/>
                    <a:pt x="5970" y="17479"/>
                  </a:cubicBezTo>
                  <a:cubicBezTo>
                    <a:pt x="5015" y="17479"/>
                    <a:pt x="4047" y="17185"/>
                    <a:pt x="3203" y="16579"/>
                  </a:cubicBezTo>
                  <a:cubicBezTo>
                    <a:pt x="3070" y="16478"/>
                    <a:pt x="2970" y="16345"/>
                    <a:pt x="2836" y="16245"/>
                  </a:cubicBezTo>
                  <a:cubicBezTo>
                    <a:pt x="2036" y="17913"/>
                    <a:pt x="1402" y="19681"/>
                    <a:pt x="902" y="21515"/>
                  </a:cubicBezTo>
                  <a:cubicBezTo>
                    <a:pt x="1035" y="21515"/>
                    <a:pt x="1154" y="21501"/>
                    <a:pt x="1267" y="21501"/>
                  </a:cubicBezTo>
                  <a:cubicBezTo>
                    <a:pt x="1324" y="21501"/>
                    <a:pt x="1380" y="21504"/>
                    <a:pt x="1435" y="21515"/>
                  </a:cubicBezTo>
                  <a:cubicBezTo>
                    <a:pt x="4004" y="21782"/>
                    <a:pt x="5905" y="24117"/>
                    <a:pt x="5638" y="26752"/>
                  </a:cubicBezTo>
                  <a:cubicBezTo>
                    <a:pt x="5388" y="29253"/>
                    <a:pt x="3351" y="31081"/>
                    <a:pt x="954" y="31081"/>
                  </a:cubicBezTo>
                  <a:cubicBezTo>
                    <a:pt x="794" y="31081"/>
                    <a:pt x="631" y="31072"/>
                    <a:pt x="468" y="31056"/>
                  </a:cubicBezTo>
                  <a:cubicBezTo>
                    <a:pt x="301" y="31056"/>
                    <a:pt x="168" y="30989"/>
                    <a:pt x="1" y="30955"/>
                  </a:cubicBezTo>
                  <a:lnTo>
                    <a:pt x="1" y="30955"/>
                  </a:lnTo>
                  <a:cubicBezTo>
                    <a:pt x="134" y="32857"/>
                    <a:pt x="435" y="34725"/>
                    <a:pt x="902" y="36493"/>
                  </a:cubicBezTo>
                  <a:cubicBezTo>
                    <a:pt x="1035" y="36426"/>
                    <a:pt x="1202" y="36326"/>
                    <a:pt x="1335" y="36226"/>
                  </a:cubicBezTo>
                  <a:cubicBezTo>
                    <a:pt x="1958" y="35945"/>
                    <a:pt x="2611" y="35812"/>
                    <a:pt x="3254" y="35812"/>
                  </a:cubicBezTo>
                  <a:cubicBezTo>
                    <a:pt x="5057" y="35812"/>
                    <a:pt x="6786" y="36858"/>
                    <a:pt x="7573" y="38628"/>
                  </a:cubicBezTo>
                  <a:cubicBezTo>
                    <a:pt x="8640" y="41063"/>
                    <a:pt x="7573" y="43898"/>
                    <a:pt x="5205" y="44999"/>
                  </a:cubicBezTo>
                  <a:cubicBezTo>
                    <a:pt x="5038" y="45066"/>
                    <a:pt x="4871" y="45099"/>
                    <a:pt x="4704" y="45166"/>
                  </a:cubicBezTo>
                  <a:cubicBezTo>
                    <a:pt x="5738" y="46733"/>
                    <a:pt x="6906" y="48201"/>
                    <a:pt x="8207" y="49535"/>
                  </a:cubicBezTo>
                  <a:cubicBezTo>
                    <a:pt x="8307" y="49369"/>
                    <a:pt x="8374" y="49202"/>
                    <a:pt x="8507" y="49035"/>
                  </a:cubicBezTo>
                  <a:cubicBezTo>
                    <a:pt x="9415" y="47723"/>
                    <a:pt x="10848" y="47034"/>
                    <a:pt x="12304" y="47034"/>
                  </a:cubicBezTo>
                  <a:cubicBezTo>
                    <a:pt x="13254" y="47034"/>
                    <a:pt x="14215" y="47328"/>
                    <a:pt x="15045" y="47934"/>
                  </a:cubicBezTo>
                  <a:cubicBezTo>
                    <a:pt x="17180" y="49502"/>
                    <a:pt x="17647" y="52504"/>
                    <a:pt x="16112" y="54639"/>
                  </a:cubicBezTo>
                  <a:cubicBezTo>
                    <a:pt x="16012" y="54806"/>
                    <a:pt x="15879" y="54939"/>
                    <a:pt x="15745" y="55073"/>
                  </a:cubicBezTo>
                  <a:cubicBezTo>
                    <a:pt x="17380" y="55907"/>
                    <a:pt x="19115" y="56574"/>
                    <a:pt x="20949" y="57108"/>
                  </a:cubicBezTo>
                  <a:cubicBezTo>
                    <a:pt x="20949" y="56874"/>
                    <a:pt x="20916" y="56674"/>
                    <a:pt x="20949" y="56474"/>
                  </a:cubicBezTo>
                  <a:cubicBezTo>
                    <a:pt x="21200" y="54002"/>
                    <a:pt x="23240" y="52146"/>
                    <a:pt x="25640" y="52146"/>
                  </a:cubicBezTo>
                  <a:cubicBezTo>
                    <a:pt x="25799" y="52146"/>
                    <a:pt x="25958" y="52154"/>
                    <a:pt x="26120" y="52171"/>
                  </a:cubicBezTo>
                  <a:cubicBezTo>
                    <a:pt x="28688" y="52438"/>
                    <a:pt x="30556" y="54806"/>
                    <a:pt x="30323" y="57441"/>
                  </a:cubicBezTo>
                  <a:cubicBezTo>
                    <a:pt x="30289" y="57641"/>
                    <a:pt x="30222" y="57841"/>
                    <a:pt x="30189" y="58075"/>
                  </a:cubicBezTo>
                  <a:cubicBezTo>
                    <a:pt x="31857" y="57975"/>
                    <a:pt x="33458" y="57708"/>
                    <a:pt x="35059" y="57308"/>
                  </a:cubicBezTo>
                  <a:cubicBezTo>
                    <a:pt x="35393" y="57241"/>
                    <a:pt x="35526" y="56874"/>
                    <a:pt x="35393" y="56574"/>
                  </a:cubicBezTo>
                  <a:cubicBezTo>
                    <a:pt x="35393" y="56574"/>
                    <a:pt x="35393" y="56540"/>
                    <a:pt x="35393" y="56540"/>
                  </a:cubicBezTo>
                  <a:cubicBezTo>
                    <a:pt x="34325" y="54105"/>
                    <a:pt x="35359" y="51270"/>
                    <a:pt x="37728" y="50203"/>
                  </a:cubicBezTo>
                  <a:cubicBezTo>
                    <a:pt x="38360" y="49909"/>
                    <a:pt x="39023" y="49769"/>
                    <a:pt x="39676" y="49769"/>
                  </a:cubicBezTo>
                  <a:cubicBezTo>
                    <a:pt x="41469" y="49769"/>
                    <a:pt x="43183" y="50819"/>
                    <a:pt x="43966" y="52604"/>
                  </a:cubicBezTo>
                  <a:cubicBezTo>
                    <a:pt x="44056" y="52831"/>
                    <a:pt x="44270" y="52965"/>
                    <a:pt x="44482" y="52965"/>
                  </a:cubicBezTo>
                  <a:cubicBezTo>
                    <a:pt x="44581" y="52965"/>
                    <a:pt x="44681" y="52935"/>
                    <a:pt x="44766" y="52871"/>
                  </a:cubicBezTo>
                  <a:cubicBezTo>
                    <a:pt x="45934" y="52037"/>
                    <a:pt x="47034" y="51103"/>
                    <a:pt x="48069" y="50103"/>
                  </a:cubicBezTo>
                  <a:cubicBezTo>
                    <a:pt x="48302" y="49869"/>
                    <a:pt x="48269" y="49469"/>
                    <a:pt x="48002" y="49302"/>
                  </a:cubicBezTo>
                  <a:cubicBezTo>
                    <a:pt x="47968" y="49269"/>
                    <a:pt x="47935" y="49269"/>
                    <a:pt x="47902" y="49235"/>
                  </a:cubicBezTo>
                  <a:cubicBezTo>
                    <a:pt x="45800" y="47667"/>
                    <a:pt x="45333" y="44699"/>
                    <a:pt x="46868" y="42530"/>
                  </a:cubicBezTo>
                  <a:cubicBezTo>
                    <a:pt x="47780" y="41233"/>
                    <a:pt x="49222" y="40539"/>
                    <a:pt x="50685" y="40539"/>
                  </a:cubicBezTo>
                  <a:cubicBezTo>
                    <a:pt x="51629" y="40539"/>
                    <a:pt x="52582" y="40828"/>
                    <a:pt x="53406" y="41430"/>
                  </a:cubicBezTo>
                  <a:lnTo>
                    <a:pt x="53472" y="41496"/>
                  </a:lnTo>
                  <a:cubicBezTo>
                    <a:pt x="53567" y="41567"/>
                    <a:pt x="53678" y="41600"/>
                    <a:pt x="53788" y="41600"/>
                  </a:cubicBezTo>
                  <a:cubicBezTo>
                    <a:pt x="53989" y="41600"/>
                    <a:pt x="54187" y="41490"/>
                    <a:pt x="54273" y="41296"/>
                  </a:cubicBezTo>
                  <a:cubicBezTo>
                    <a:pt x="54873" y="39995"/>
                    <a:pt x="55407" y="38628"/>
                    <a:pt x="55807" y="37193"/>
                  </a:cubicBezTo>
                  <a:cubicBezTo>
                    <a:pt x="55874" y="36860"/>
                    <a:pt x="55641" y="36560"/>
                    <a:pt x="55307" y="36526"/>
                  </a:cubicBezTo>
                  <a:lnTo>
                    <a:pt x="55207" y="36526"/>
                  </a:lnTo>
                  <a:cubicBezTo>
                    <a:pt x="52605" y="36259"/>
                    <a:pt x="50737" y="33891"/>
                    <a:pt x="51004" y="31256"/>
                  </a:cubicBezTo>
                  <a:cubicBezTo>
                    <a:pt x="51254" y="28784"/>
                    <a:pt x="53295" y="26928"/>
                    <a:pt x="55667" y="26928"/>
                  </a:cubicBezTo>
                  <a:cubicBezTo>
                    <a:pt x="55824" y="26928"/>
                    <a:pt x="55982" y="26936"/>
                    <a:pt x="56141" y="26953"/>
                  </a:cubicBezTo>
                  <a:cubicBezTo>
                    <a:pt x="56174" y="26953"/>
                    <a:pt x="56208" y="26986"/>
                    <a:pt x="56208" y="26986"/>
                  </a:cubicBezTo>
                  <a:cubicBezTo>
                    <a:pt x="56229" y="26988"/>
                    <a:pt x="56249" y="26989"/>
                    <a:pt x="56270" y="26989"/>
                  </a:cubicBezTo>
                  <a:cubicBezTo>
                    <a:pt x="56608" y="26989"/>
                    <a:pt x="56873" y="26734"/>
                    <a:pt x="56841" y="26419"/>
                  </a:cubicBezTo>
                  <a:cubicBezTo>
                    <a:pt x="56708" y="24951"/>
                    <a:pt x="56475" y="23483"/>
                    <a:pt x="56141" y="22082"/>
                  </a:cubicBezTo>
                  <a:cubicBezTo>
                    <a:pt x="56068" y="21838"/>
                    <a:pt x="55851" y="21683"/>
                    <a:pt x="55623" y="21683"/>
                  </a:cubicBezTo>
                  <a:cubicBezTo>
                    <a:pt x="55539" y="21683"/>
                    <a:pt x="55454" y="21704"/>
                    <a:pt x="55374" y="21749"/>
                  </a:cubicBezTo>
                  <a:cubicBezTo>
                    <a:pt x="55340" y="21749"/>
                    <a:pt x="55307" y="21782"/>
                    <a:pt x="55274" y="21782"/>
                  </a:cubicBezTo>
                  <a:cubicBezTo>
                    <a:pt x="54641" y="22076"/>
                    <a:pt x="53980" y="22216"/>
                    <a:pt x="53331" y="22216"/>
                  </a:cubicBezTo>
                  <a:cubicBezTo>
                    <a:pt x="51548" y="22216"/>
                    <a:pt x="49852" y="21165"/>
                    <a:pt x="49069" y="19381"/>
                  </a:cubicBezTo>
                  <a:cubicBezTo>
                    <a:pt x="48002" y="16979"/>
                    <a:pt x="49069" y="14110"/>
                    <a:pt x="51438" y="13043"/>
                  </a:cubicBezTo>
                  <a:cubicBezTo>
                    <a:pt x="51438" y="13043"/>
                    <a:pt x="51471" y="13009"/>
                    <a:pt x="51471" y="13009"/>
                  </a:cubicBezTo>
                  <a:cubicBezTo>
                    <a:pt x="51771" y="12876"/>
                    <a:pt x="51905" y="12509"/>
                    <a:pt x="51704" y="12209"/>
                  </a:cubicBezTo>
                  <a:cubicBezTo>
                    <a:pt x="50904" y="11041"/>
                    <a:pt x="49970" y="9907"/>
                    <a:pt x="49003" y="8873"/>
                  </a:cubicBezTo>
                  <a:cubicBezTo>
                    <a:pt x="48900" y="8756"/>
                    <a:pt x="48766" y="8703"/>
                    <a:pt x="48630" y="8703"/>
                  </a:cubicBezTo>
                  <a:cubicBezTo>
                    <a:pt x="48457" y="8703"/>
                    <a:pt x="48281" y="8790"/>
                    <a:pt x="48169" y="8940"/>
                  </a:cubicBezTo>
                  <a:cubicBezTo>
                    <a:pt x="48169" y="8973"/>
                    <a:pt x="48135" y="8973"/>
                    <a:pt x="48135" y="9006"/>
                  </a:cubicBezTo>
                  <a:cubicBezTo>
                    <a:pt x="47228" y="10297"/>
                    <a:pt x="45784" y="10990"/>
                    <a:pt x="44319" y="10990"/>
                  </a:cubicBezTo>
                  <a:cubicBezTo>
                    <a:pt x="43361" y="10990"/>
                    <a:pt x="42395" y="10694"/>
                    <a:pt x="41564" y="10074"/>
                  </a:cubicBezTo>
                  <a:cubicBezTo>
                    <a:pt x="39462" y="8539"/>
                    <a:pt x="38995" y="5537"/>
                    <a:pt x="40496" y="3369"/>
                  </a:cubicBezTo>
                  <a:cubicBezTo>
                    <a:pt x="40697" y="3102"/>
                    <a:pt x="40630" y="2702"/>
                    <a:pt x="40330" y="2569"/>
                  </a:cubicBezTo>
                  <a:cubicBezTo>
                    <a:pt x="39062" y="1968"/>
                    <a:pt x="37728" y="1468"/>
                    <a:pt x="36360" y="1067"/>
                  </a:cubicBezTo>
                  <a:cubicBezTo>
                    <a:pt x="36312" y="1053"/>
                    <a:pt x="36264" y="1046"/>
                    <a:pt x="36218" y="1046"/>
                  </a:cubicBezTo>
                  <a:cubicBezTo>
                    <a:pt x="35945" y="1046"/>
                    <a:pt x="35722" y="1283"/>
                    <a:pt x="35693" y="1568"/>
                  </a:cubicBezTo>
                  <a:cubicBezTo>
                    <a:pt x="35443" y="4040"/>
                    <a:pt x="33402" y="5895"/>
                    <a:pt x="31002" y="5895"/>
                  </a:cubicBezTo>
                  <a:cubicBezTo>
                    <a:pt x="30844" y="5895"/>
                    <a:pt x="30684" y="5887"/>
                    <a:pt x="30523" y="5871"/>
                  </a:cubicBezTo>
                  <a:cubicBezTo>
                    <a:pt x="27954" y="5604"/>
                    <a:pt x="26053" y="3236"/>
                    <a:pt x="26320" y="600"/>
                  </a:cubicBezTo>
                  <a:cubicBezTo>
                    <a:pt x="26353" y="400"/>
                    <a:pt x="26386" y="200"/>
                    <a:pt x="26420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425339" y="2630298"/>
              <a:ext cx="1436681" cy="1377779"/>
            </a:xfrm>
            <a:custGeom>
              <a:rect b="b" l="l" r="r" t="t"/>
              <a:pathLst>
                <a:path extrusionOk="0" h="44466" w="46367">
                  <a:moveTo>
                    <a:pt x="23185" y="7304"/>
                  </a:moveTo>
                  <a:cubicBezTo>
                    <a:pt x="30397" y="7304"/>
                    <a:pt x="36684" y="12752"/>
                    <a:pt x="37694" y="20249"/>
                  </a:cubicBezTo>
                  <a:cubicBezTo>
                    <a:pt x="38761" y="28388"/>
                    <a:pt x="33124" y="35927"/>
                    <a:pt x="25118" y="37027"/>
                  </a:cubicBezTo>
                  <a:cubicBezTo>
                    <a:pt x="24459" y="37118"/>
                    <a:pt x="23804" y="37163"/>
                    <a:pt x="23155" y="37163"/>
                  </a:cubicBezTo>
                  <a:cubicBezTo>
                    <a:pt x="15965" y="37163"/>
                    <a:pt x="9652" y="31715"/>
                    <a:pt x="8673" y="24218"/>
                  </a:cubicBezTo>
                  <a:cubicBezTo>
                    <a:pt x="7606" y="16046"/>
                    <a:pt x="13210" y="8540"/>
                    <a:pt x="21215" y="7440"/>
                  </a:cubicBezTo>
                  <a:cubicBezTo>
                    <a:pt x="21877" y="7349"/>
                    <a:pt x="22535" y="7304"/>
                    <a:pt x="23185" y="7304"/>
                  </a:cubicBezTo>
                  <a:close/>
                  <a:moveTo>
                    <a:pt x="23173" y="1"/>
                  </a:moveTo>
                  <a:cubicBezTo>
                    <a:pt x="22208" y="1"/>
                    <a:pt x="21231" y="66"/>
                    <a:pt x="20248" y="201"/>
                  </a:cubicBezTo>
                  <a:lnTo>
                    <a:pt x="20281" y="201"/>
                  </a:lnTo>
                  <a:cubicBezTo>
                    <a:pt x="8373" y="1836"/>
                    <a:pt x="0" y="13044"/>
                    <a:pt x="1601" y="25186"/>
                  </a:cubicBezTo>
                  <a:cubicBezTo>
                    <a:pt x="3071" y="36329"/>
                    <a:pt x="12435" y="44466"/>
                    <a:pt x="23170" y="44466"/>
                  </a:cubicBezTo>
                  <a:cubicBezTo>
                    <a:pt x="24133" y="44466"/>
                    <a:pt x="25106" y="44400"/>
                    <a:pt x="26086" y="44266"/>
                  </a:cubicBezTo>
                  <a:cubicBezTo>
                    <a:pt x="37994" y="42631"/>
                    <a:pt x="46367" y="31390"/>
                    <a:pt x="44766" y="19248"/>
                  </a:cubicBezTo>
                  <a:cubicBezTo>
                    <a:pt x="43297" y="8108"/>
                    <a:pt x="33909" y="1"/>
                    <a:pt x="23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95447" y="3453991"/>
              <a:ext cx="379349" cy="289493"/>
            </a:xfrm>
            <a:custGeom>
              <a:rect b="b" l="l" r="r" t="t"/>
              <a:pathLst>
                <a:path extrusionOk="0" h="9343" w="12243">
                  <a:moveTo>
                    <a:pt x="10067" y="1"/>
                  </a:moveTo>
                  <a:cubicBezTo>
                    <a:pt x="9005" y="1"/>
                    <a:pt x="4794" y="2319"/>
                    <a:pt x="4170" y="2538"/>
                  </a:cubicBezTo>
                  <a:cubicBezTo>
                    <a:pt x="3970" y="2604"/>
                    <a:pt x="200" y="4673"/>
                    <a:pt x="0" y="4739"/>
                  </a:cubicBezTo>
                  <a:cubicBezTo>
                    <a:pt x="601" y="6274"/>
                    <a:pt x="1168" y="7808"/>
                    <a:pt x="1735" y="9343"/>
                  </a:cubicBezTo>
                  <a:cubicBezTo>
                    <a:pt x="2068" y="9142"/>
                    <a:pt x="11442" y="5640"/>
                    <a:pt x="11742" y="5440"/>
                  </a:cubicBezTo>
                  <a:cubicBezTo>
                    <a:pt x="12242" y="5140"/>
                    <a:pt x="11508" y="4106"/>
                    <a:pt x="11675" y="3572"/>
                  </a:cubicBezTo>
                  <a:cubicBezTo>
                    <a:pt x="11975" y="2671"/>
                    <a:pt x="11008" y="503"/>
                    <a:pt x="10241" y="36"/>
                  </a:cubicBezTo>
                  <a:cubicBezTo>
                    <a:pt x="10200" y="12"/>
                    <a:pt x="10141" y="1"/>
                    <a:pt x="10067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720000" y="3575977"/>
              <a:ext cx="246021" cy="388831"/>
            </a:xfrm>
            <a:custGeom>
              <a:rect b="b" l="l" r="r" t="t"/>
              <a:pathLst>
                <a:path extrusionOk="0" h="12549" w="7940">
                  <a:moveTo>
                    <a:pt x="3641" y="1"/>
                  </a:moveTo>
                  <a:cubicBezTo>
                    <a:pt x="3639" y="1"/>
                    <a:pt x="3637" y="1"/>
                    <a:pt x="3636" y="2"/>
                  </a:cubicBezTo>
                  <a:cubicBezTo>
                    <a:pt x="2969" y="302"/>
                    <a:pt x="2335" y="602"/>
                    <a:pt x="1735" y="1002"/>
                  </a:cubicBezTo>
                  <a:cubicBezTo>
                    <a:pt x="1501" y="1136"/>
                    <a:pt x="0" y="1836"/>
                    <a:pt x="100" y="2170"/>
                  </a:cubicBezTo>
                  <a:cubicBezTo>
                    <a:pt x="1001" y="5506"/>
                    <a:pt x="2835" y="8875"/>
                    <a:pt x="5004" y="11510"/>
                  </a:cubicBezTo>
                  <a:cubicBezTo>
                    <a:pt x="5204" y="11743"/>
                    <a:pt x="5404" y="11977"/>
                    <a:pt x="5604" y="12177"/>
                  </a:cubicBezTo>
                  <a:cubicBezTo>
                    <a:pt x="5909" y="12391"/>
                    <a:pt x="6270" y="12548"/>
                    <a:pt x="6610" y="12548"/>
                  </a:cubicBezTo>
                  <a:cubicBezTo>
                    <a:pt x="6642" y="12548"/>
                    <a:pt x="6673" y="12547"/>
                    <a:pt x="6705" y="12544"/>
                  </a:cubicBezTo>
                  <a:cubicBezTo>
                    <a:pt x="7939" y="12411"/>
                    <a:pt x="7605" y="11176"/>
                    <a:pt x="7305" y="10376"/>
                  </a:cubicBezTo>
                  <a:cubicBezTo>
                    <a:pt x="6972" y="9509"/>
                    <a:pt x="6671" y="8608"/>
                    <a:pt x="6505" y="7707"/>
                  </a:cubicBezTo>
                  <a:cubicBezTo>
                    <a:pt x="6405" y="7174"/>
                    <a:pt x="6271" y="6540"/>
                    <a:pt x="6338" y="6006"/>
                  </a:cubicBezTo>
                  <a:cubicBezTo>
                    <a:pt x="6371" y="5672"/>
                    <a:pt x="6671" y="5205"/>
                    <a:pt x="6538" y="4872"/>
                  </a:cubicBezTo>
                  <a:cubicBezTo>
                    <a:pt x="6405" y="4572"/>
                    <a:pt x="6004" y="4405"/>
                    <a:pt x="5804" y="4138"/>
                  </a:cubicBezTo>
                  <a:cubicBezTo>
                    <a:pt x="5671" y="3905"/>
                    <a:pt x="5571" y="3471"/>
                    <a:pt x="5404" y="3171"/>
                  </a:cubicBezTo>
                  <a:cubicBezTo>
                    <a:pt x="5239" y="2907"/>
                    <a:pt x="3802" y="1"/>
                    <a:pt x="3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913248" y="2376256"/>
              <a:ext cx="868231" cy="1398725"/>
            </a:xfrm>
            <a:custGeom>
              <a:rect b="b" l="l" r="r" t="t"/>
              <a:pathLst>
                <a:path extrusionOk="0" h="45142" w="28021">
                  <a:moveTo>
                    <a:pt x="19440" y="1"/>
                  </a:moveTo>
                  <a:cubicBezTo>
                    <a:pt x="15581" y="1"/>
                    <a:pt x="11925" y="3894"/>
                    <a:pt x="10241" y="6999"/>
                  </a:cubicBezTo>
                  <a:cubicBezTo>
                    <a:pt x="8407" y="10368"/>
                    <a:pt x="9508" y="14371"/>
                    <a:pt x="10342" y="17907"/>
                  </a:cubicBezTo>
                  <a:cubicBezTo>
                    <a:pt x="11309" y="21976"/>
                    <a:pt x="12710" y="25946"/>
                    <a:pt x="14144" y="29882"/>
                  </a:cubicBezTo>
                  <a:cubicBezTo>
                    <a:pt x="10342" y="31483"/>
                    <a:pt x="6539" y="33118"/>
                    <a:pt x="2736" y="34719"/>
                  </a:cubicBezTo>
                  <a:cubicBezTo>
                    <a:pt x="1802" y="35119"/>
                    <a:pt x="901" y="35519"/>
                    <a:pt x="1" y="35886"/>
                  </a:cubicBezTo>
                  <a:cubicBezTo>
                    <a:pt x="359" y="36830"/>
                    <a:pt x="3670" y="45142"/>
                    <a:pt x="4698" y="45142"/>
                  </a:cubicBezTo>
                  <a:cubicBezTo>
                    <a:pt x="4724" y="45142"/>
                    <a:pt x="4748" y="45137"/>
                    <a:pt x="4771" y="45126"/>
                  </a:cubicBezTo>
                  <a:cubicBezTo>
                    <a:pt x="8974" y="43792"/>
                    <a:pt x="13344" y="42625"/>
                    <a:pt x="17447" y="41023"/>
                  </a:cubicBezTo>
                  <a:cubicBezTo>
                    <a:pt x="20249" y="39923"/>
                    <a:pt x="23885" y="39389"/>
                    <a:pt x="25986" y="36954"/>
                  </a:cubicBezTo>
                  <a:cubicBezTo>
                    <a:pt x="28021" y="34585"/>
                    <a:pt x="26553" y="29782"/>
                    <a:pt x="25953" y="27047"/>
                  </a:cubicBezTo>
                  <a:lnTo>
                    <a:pt x="24185" y="18707"/>
                  </a:lnTo>
                  <a:cubicBezTo>
                    <a:pt x="23718" y="16439"/>
                    <a:pt x="22617" y="13637"/>
                    <a:pt x="23051" y="11335"/>
                  </a:cubicBezTo>
                  <a:cubicBezTo>
                    <a:pt x="23684" y="8133"/>
                    <a:pt x="26286" y="3296"/>
                    <a:pt x="22550" y="928"/>
                  </a:cubicBezTo>
                  <a:cubicBezTo>
                    <a:pt x="21522" y="280"/>
                    <a:pt x="20474" y="1"/>
                    <a:pt x="19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078068" y="1975037"/>
              <a:ext cx="301825" cy="434131"/>
            </a:xfrm>
            <a:custGeom>
              <a:rect b="b" l="l" r="r" t="t"/>
              <a:pathLst>
                <a:path extrusionOk="0" h="14011" w="9741">
                  <a:moveTo>
                    <a:pt x="2235" y="0"/>
                  </a:moveTo>
                  <a:cubicBezTo>
                    <a:pt x="1601" y="668"/>
                    <a:pt x="868" y="1268"/>
                    <a:pt x="401" y="2069"/>
                  </a:cubicBezTo>
                  <a:cubicBezTo>
                    <a:pt x="301" y="2235"/>
                    <a:pt x="234" y="2402"/>
                    <a:pt x="167" y="2569"/>
                  </a:cubicBezTo>
                  <a:cubicBezTo>
                    <a:pt x="34" y="3303"/>
                    <a:pt x="0" y="3970"/>
                    <a:pt x="34" y="4437"/>
                  </a:cubicBezTo>
                  <a:cubicBezTo>
                    <a:pt x="367" y="7973"/>
                    <a:pt x="1902" y="11375"/>
                    <a:pt x="4237" y="14010"/>
                  </a:cubicBezTo>
                  <a:cubicBezTo>
                    <a:pt x="6038" y="11475"/>
                    <a:pt x="7839" y="8940"/>
                    <a:pt x="9507" y="6338"/>
                  </a:cubicBezTo>
                  <a:lnTo>
                    <a:pt x="9741" y="5771"/>
                  </a:lnTo>
                  <a:cubicBezTo>
                    <a:pt x="9674" y="5704"/>
                    <a:pt x="9574" y="5604"/>
                    <a:pt x="9507" y="5538"/>
                  </a:cubicBezTo>
                  <a:cubicBezTo>
                    <a:pt x="9440" y="5471"/>
                    <a:pt x="9374" y="5404"/>
                    <a:pt x="9307" y="5338"/>
                  </a:cubicBezTo>
                  <a:cubicBezTo>
                    <a:pt x="8039" y="4170"/>
                    <a:pt x="6872" y="2869"/>
                    <a:pt x="5504" y="1835"/>
                  </a:cubicBezTo>
                  <a:cubicBezTo>
                    <a:pt x="4637" y="1201"/>
                    <a:pt x="3403" y="267"/>
                    <a:pt x="2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280163" y="1851099"/>
              <a:ext cx="988143" cy="856766"/>
            </a:xfrm>
            <a:custGeom>
              <a:rect b="b" l="l" r="r" t="t"/>
              <a:pathLst>
                <a:path extrusionOk="0" h="27651" w="31891">
                  <a:moveTo>
                    <a:pt x="19343" y="1"/>
                  </a:moveTo>
                  <a:cubicBezTo>
                    <a:pt x="18620" y="1"/>
                    <a:pt x="17916" y="81"/>
                    <a:pt x="17280" y="298"/>
                  </a:cubicBezTo>
                  <a:cubicBezTo>
                    <a:pt x="15645" y="865"/>
                    <a:pt x="14244" y="2032"/>
                    <a:pt x="13110" y="3367"/>
                  </a:cubicBezTo>
                  <a:cubicBezTo>
                    <a:pt x="12276" y="4367"/>
                    <a:pt x="11576" y="5468"/>
                    <a:pt x="10908" y="6569"/>
                  </a:cubicBezTo>
                  <a:cubicBezTo>
                    <a:pt x="9874" y="8170"/>
                    <a:pt x="8774" y="9704"/>
                    <a:pt x="7673" y="11239"/>
                  </a:cubicBezTo>
                  <a:cubicBezTo>
                    <a:pt x="6839" y="12406"/>
                    <a:pt x="6372" y="13741"/>
                    <a:pt x="5404" y="14775"/>
                  </a:cubicBezTo>
                  <a:cubicBezTo>
                    <a:pt x="4470" y="15775"/>
                    <a:pt x="3370" y="16576"/>
                    <a:pt x="2402" y="17510"/>
                  </a:cubicBezTo>
                  <a:cubicBezTo>
                    <a:pt x="2202" y="17677"/>
                    <a:pt x="1" y="20345"/>
                    <a:pt x="401" y="20479"/>
                  </a:cubicBezTo>
                  <a:cubicBezTo>
                    <a:pt x="5104" y="22247"/>
                    <a:pt x="9341" y="25282"/>
                    <a:pt x="14244" y="26316"/>
                  </a:cubicBezTo>
                  <a:cubicBezTo>
                    <a:pt x="14277" y="26350"/>
                    <a:pt x="14311" y="26350"/>
                    <a:pt x="14344" y="26350"/>
                  </a:cubicBezTo>
                  <a:cubicBezTo>
                    <a:pt x="15912" y="26683"/>
                    <a:pt x="17546" y="26817"/>
                    <a:pt x="18947" y="27551"/>
                  </a:cubicBezTo>
                  <a:cubicBezTo>
                    <a:pt x="19048" y="27584"/>
                    <a:pt x="19148" y="27651"/>
                    <a:pt x="19281" y="27651"/>
                  </a:cubicBezTo>
                  <a:cubicBezTo>
                    <a:pt x="19515" y="27651"/>
                    <a:pt x="19681" y="27417"/>
                    <a:pt x="19815" y="27217"/>
                  </a:cubicBezTo>
                  <a:cubicBezTo>
                    <a:pt x="21383" y="24548"/>
                    <a:pt x="23084" y="21980"/>
                    <a:pt x="24918" y="19512"/>
                  </a:cubicBezTo>
                  <a:cubicBezTo>
                    <a:pt x="26586" y="17243"/>
                    <a:pt x="28788" y="15208"/>
                    <a:pt x="30155" y="12773"/>
                  </a:cubicBezTo>
                  <a:cubicBezTo>
                    <a:pt x="31890" y="9671"/>
                    <a:pt x="31290" y="7269"/>
                    <a:pt x="29288" y="4501"/>
                  </a:cubicBezTo>
                  <a:cubicBezTo>
                    <a:pt x="28888" y="3934"/>
                    <a:pt x="28488" y="3367"/>
                    <a:pt x="27987" y="2866"/>
                  </a:cubicBezTo>
                  <a:cubicBezTo>
                    <a:pt x="26620" y="1465"/>
                    <a:pt x="24718" y="698"/>
                    <a:pt x="22784" y="398"/>
                  </a:cubicBezTo>
                  <a:cubicBezTo>
                    <a:pt x="21731" y="212"/>
                    <a:pt x="20514" y="1"/>
                    <a:pt x="19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585048" y="2029012"/>
              <a:ext cx="885830" cy="1026006"/>
            </a:xfrm>
            <a:custGeom>
              <a:rect b="b" l="l" r="r" t="t"/>
              <a:pathLst>
                <a:path extrusionOk="0" h="33113" w="28589">
                  <a:moveTo>
                    <a:pt x="5177" y="0"/>
                  </a:moveTo>
                  <a:cubicBezTo>
                    <a:pt x="3975" y="0"/>
                    <a:pt x="2751" y="767"/>
                    <a:pt x="2036" y="1728"/>
                  </a:cubicBezTo>
                  <a:cubicBezTo>
                    <a:pt x="935" y="3229"/>
                    <a:pt x="568" y="5130"/>
                    <a:pt x="401" y="6965"/>
                  </a:cubicBezTo>
                  <a:cubicBezTo>
                    <a:pt x="1" y="10934"/>
                    <a:pt x="335" y="15004"/>
                    <a:pt x="1369" y="18840"/>
                  </a:cubicBezTo>
                  <a:cubicBezTo>
                    <a:pt x="1502" y="19307"/>
                    <a:pt x="1602" y="19740"/>
                    <a:pt x="1869" y="20107"/>
                  </a:cubicBezTo>
                  <a:cubicBezTo>
                    <a:pt x="2770" y="21442"/>
                    <a:pt x="4504" y="22509"/>
                    <a:pt x="5805" y="23376"/>
                  </a:cubicBezTo>
                  <a:cubicBezTo>
                    <a:pt x="7807" y="24777"/>
                    <a:pt x="10008" y="25878"/>
                    <a:pt x="12243" y="26912"/>
                  </a:cubicBezTo>
                  <a:cubicBezTo>
                    <a:pt x="14511" y="27980"/>
                    <a:pt x="16646" y="29147"/>
                    <a:pt x="19115" y="29581"/>
                  </a:cubicBezTo>
                  <a:cubicBezTo>
                    <a:pt x="19515" y="29648"/>
                    <a:pt x="19915" y="29714"/>
                    <a:pt x="20282" y="29848"/>
                  </a:cubicBezTo>
                  <a:cubicBezTo>
                    <a:pt x="20983" y="30115"/>
                    <a:pt x="21516" y="30682"/>
                    <a:pt x="22083" y="31149"/>
                  </a:cubicBezTo>
                  <a:lnTo>
                    <a:pt x="22117" y="31182"/>
                  </a:lnTo>
                  <a:cubicBezTo>
                    <a:pt x="23251" y="32187"/>
                    <a:pt x="24504" y="33112"/>
                    <a:pt x="25938" y="33112"/>
                  </a:cubicBezTo>
                  <a:cubicBezTo>
                    <a:pt x="26360" y="33112"/>
                    <a:pt x="26798" y="33032"/>
                    <a:pt x="27254" y="32850"/>
                  </a:cubicBezTo>
                  <a:cubicBezTo>
                    <a:pt x="27521" y="32750"/>
                    <a:pt x="27754" y="32616"/>
                    <a:pt x="27921" y="32450"/>
                  </a:cubicBezTo>
                  <a:cubicBezTo>
                    <a:pt x="28588" y="31749"/>
                    <a:pt x="28154" y="30882"/>
                    <a:pt x="27521" y="30148"/>
                  </a:cubicBezTo>
                  <a:lnTo>
                    <a:pt x="27521" y="30181"/>
                  </a:lnTo>
                  <a:cubicBezTo>
                    <a:pt x="27087" y="29681"/>
                    <a:pt x="26520" y="29281"/>
                    <a:pt x="26186" y="29047"/>
                  </a:cubicBezTo>
                  <a:cubicBezTo>
                    <a:pt x="26086" y="28947"/>
                    <a:pt x="25953" y="28880"/>
                    <a:pt x="25853" y="28814"/>
                  </a:cubicBezTo>
                  <a:lnTo>
                    <a:pt x="25853" y="28814"/>
                  </a:lnTo>
                  <a:cubicBezTo>
                    <a:pt x="26152" y="28831"/>
                    <a:pt x="26527" y="28961"/>
                    <a:pt x="26847" y="28961"/>
                  </a:cubicBezTo>
                  <a:cubicBezTo>
                    <a:pt x="27133" y="28961"/>
                    <a:pt x="27377" y="28858"/>
                    <a:pt x="27487" y="28480"/>
                  </a:cubicBezTo>
                  <a:cubicBezTo>
                    <a:pt x="27521" y="28413"/>
                    <a:pt x="27521" y="28313"/>
                    <a:pt x="27487" y="28247"/>
                  </a:cubicBezTo>
                  <a:cubicBezTo>
                    <a:pt x="27387" y="28046"/>
                    <a:pt x="26620" y="28013"/>
                    <a:pt x="26386" y="27913"/>
                  </a:cubicBezTo>
                  <a:cubicBezTo>
                    <a:pt x="25853" y="27746"/>
                    <a:pt x="25386" y="27546"/>
                    <a:pt x="24819" y="27413"/>
                  </a:cubicBezTo>
                  <a:cubicBezTo>
                    <a:pt x="24352" y="27313"/>
                    <a:pt x="23851" y="27246"/>
                    <a:pt x="23384" y="27146"/>
                  </a:cubicBezTo>
                  <a:cubicBezTo>
                    <a:pt x="19515" y="24577"/>
                    <a:pt x="15679" y="22009"/>
                    <a:pt x="11843" y="19440"/>
                  </a:cubicBezTo>
                  <a:cubicBezTo>
                    <a:pt x="11276" y="19040"/>
                    <a:pt x="10675" y="18640"/>
                    <a:pt x="10142" y="18173"/>
                  </a:cubicBezTo>
                  <a:cubicBezTo>
                    <a:pt x="10008" y="18073"/>
                    <a:pt x="9875" y="17939"/>
                    <a:pt x="9775" y="17772"/>
                  </a:cubicBezTo>
                  <a:cubicBezTo>
                    <a:pt x="9708" y="17606"/>
                    <a:pt x="9708" y="17405"/>
                    <a:pt x="9741" y="17205"/>
                  </a:cubicBezTo>
                  <a:cubicBezTo>
                    <a:pt x="9875" y="12502"/>
                    <a:pt x="9508" y="7899"/>
                    <a:pt x="8274" y="3329"/>
                  </a:cubicBezTo>
                  <a:cubicBezTo>
                    <a:pt x="8007" y="2328"/>
                    <a:pt x="7673" y="1294"/>
                    <a:pt x="6873" y="627"/>
                  </a:cubicBezTo>
                  <a:cubicBezTo>
                    <a:pt x="6355" y="186"/>
                    <a:pt x="5769" y="0"/>
                    <a:pt x="5177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566457" y="1857358"/>
              <a:ext cx="434131" cy="470631"/>
            </a:xfrm>
            <a:custGeom>
              <a:rect b="b" l="l" r="r" t="t"/>
              <a:pathLst>
                <a:path extrusionOk="0" h="15189" w="14011">
                  <a:moveTo>
                    <a:pt x="9282" y="1"/>
                  </a:moveTo>
                  <a:cubicBezTo>
                    <a:pt x="7594" y="1"/>
                    <a:pt x="5925" y="1059"/>
                    <a:pt x="4837" y="2397"/>
                  </a:cubicBezTo>
                  <a:cubicBezTo>
                    <a:pt x="3503" y="4065"/>
                    <a:pt x="2302" y="5266"/>
                    <a:pt x="1602" y="7368"/>
                  </a:cubicBezTo>
                  <a:cubicBezTo>
                    <a:pt x="1435" y="7901"/>
                    <a:pt x="1" y="13305"/>
                    <a:pt x="367" y="13439"/>
                  </a:cubicBezTo>
                  <a:cubicBezTo>
                    <a:pt x="3270" y="14406"/>
                    <a:pt x="6305" y="14973"/>
                    <a:pt x="9374" y="15106"/>
                  </a:cubicBezTo>
                  <a:cubicBezTo>
                    <a:pt x="9817" y="15128"/>
                    <a:pt x="10259" y="15189"/>
                    <a:pt x="10660" y="15189"/>
                  </a:cubicBezTo>
                  <a:cubicBezTo>
                    <a:pt x="10893" y="15189"/>
                    <a:pt x="11112" y="15168"/>
                    <a:pt x="11309" y="15106"/>
                  </a:cubicBezTo>
                  <a:cubicBezTo>
                    <a:pt x="11642" y="15006"/>
                    <a:pt x="11876" y="14806"/>
                    <a:pt x="12076" y="14473"/>
                  </a:cubicBezTo>
                  <a:cubicBezTo>
                    <a:pt x="12710" y="13405"/>
                    <a:pt x="12810" y="11504"/>
                    <a:pt x="13110" y="10303"/>
                  </a:cubicBezTo>
                  <a:cubicBezTo>
                    <a:pt x="13544" y="8402"/>
                    <a:pt x="14011" y="6434"/>
                    <a:pt x="13710" y="4499"/>
                  </a:cubicBezTo>
                  <a:cubicBezTo>
                    <a:pt x="13410" y="2531"/>
                    <a:pt x="12176" y="629"/>
                    <a:pt x="10275" y="129"/>
                  </a:cubicBezTo>
                  <a:cubicBezTo>
                    <a:pt x="9946" y="41"/>
                    <a:pt x="9614" y="1"/>
                    <a:pt x="9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044977" y="1739679"/>
              <a:ext cx="334917" cy="308982"/>
            </a:xfrm>
            <a:custGeom>
              <a:rect b="b" l="l" r="r" t="t"/>
              <a:pathLst>
                <a:path extrusionOk="0" h="9972" w="10809">
                  <a:moveTo>
                    <a:pt x="5713" y="1"/>
                  </a:moveTo>
                  <a:cubicBezTo>
                    <a:pt x="5629" y="1"/>
                    <a:pt x="5548" y="8"/>
                    <a:pt x="5471" y="24"/>
                  </a:cubicBezTo>
                  <a:cubicBezTo>
                    <a:pt x="4471" y="224"/>
                    <a:pt x="3904" y="1125"/>
                    <a:pt x="3503" y="1926"/>
                  </a:cubicBezTo>
                  <a:cubicBezTo>
                    <a:pt x="3270" y="2393"/>
                    <a:pt x="3070" y="2860"/>
                    <a:pt x="2870" y="3293"/>
                  </a:cubicBezTo>
                  <a:cubicBezTo>
                    <a:pt x="2303" y="4561"/>
                    <a:pt x="1535" y="6162"/>
                    <a:pt x="301" y="6929"/>
                  </a:cubicBezTo>
                  <a:cubicBezTo>
                    <a:pt x="234" y="6963"/>
                    <a:pt x="168" y="6996"/>
                    <a:pt x="101" y="7063"/>
                  </a:cubicBezTo>
                  <a:cubicBezTo>
                    <a:pt x="68" y="7063"/>
                    <a:pt x="34" y="7096"/>
                    <a:pt x="1" y="7129"/>
                  </a:cubicBezTo>
                  <a:cubicBezTo>
                    <a:pt x="1" y="7163"/>
                    <a:pt x="1" y="7196"/>
                    <a:pt x="34" y="7263"/>
                  </a:cubicBezTo>
                  <a:cubicBezTo>
                    <a:pt x="468" y="8197"/>
                    <a:pt x="1335" y="8831"/>
                    <a:pt x="2202" y="9364"/>
                  </a:cubicBezTo>
                  <a:cubicBezTo>
                    <a:pt x="2751" y="9678"/>
                    <a:pt x="3382" y="9971"/>
                    <a:pt x="3998" y="9971"/>
                  </a:cubicBezTo>
                  <a:cubicBezTo>
                    <a:pt x="4169" y="9971"/>
                    <a:pt x="4338" y="9949"/>
                    <a:pt x="4504" y="9898"/>
                  </a:cubicBezTo>
                  <a:cubicBezTo>
                    <a:pt x="4504" y="9298"/>
                    <a:pt x="4704" y="8797"/>
                    <a:pt x="5038" y="8297"/>
                  </a:cubicBezTo>
                  <a:cubicBezTo>
                    <a:pt x="5371" y="7830"/>
                    <a:pt x="5471" y="7830"/>
                    <a:pt x="6039" y="7797"/>
                  </a:cubicBezTo>
                  <a:cubicBezTo>
                    <a:pt x="6806" y="7730"/>
                    <a:pt x="7473" y="7263"/>
                    <a:pt x="7973" y="6696"/>
                  </a:cubicBezTo>
                  <a:cubicBezTo>
                    <a:pt x="8941" y="5662"/>
                    <a:pt x="9441" y="4327"/>
                    <a:pt x="10275" y="3193"/>
                  </a:cubicBezTo>
                  <a:cubicBezTo>
                    <a:pt x="10442" y="2993"/>
                    <a:pt x="10608" y="2793"/>
                    <a:pt x="10709" y="2526"/>
                  </a:cubicBezTo>
                  <a:cubicBezTo>
                    <a:pt x="10809" y="2259"/>
                    <a:pt x="10809" y="1992"/>
                    <a:pt x="10675" y="1759"/>
                  </a:cubicBezTo>
                  <a:cubicBezTo>
                    <a:pt x="10542" y="1559"/>
                    <a:pt x="10342" y="1425"/>
                    <a:pt x="10108" y="1325"/>
                  </a:cubicBezTo>
                  <a:cubicBezTo>
                    <a:pt x="9674" y="1125"/>
                    <a:pt x="9308" y="958"/>
                    <a:pt x="8841" y="892"/>
                  </a:cubicBezTo>
                  <a:cubicBezTo>
                    <a:pt x="8440" y="858"/>
                    <a:pt x="8040" y="758"/>
                    <a:pt x="7673" y="625"/>
                  </a:cubicBezTo>
                  <a:cubicBezTo>
                    <a:pt x="7116" y="390"/>
                    <a:pt x="6327" y="1"/>
                    <a:pt x="5713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124575" y="1686509"/>
              <a:ext cx="301825" cy="163384"/>
            </a:xfrm>
            <a:custGeom>
              <a:rect b="b" l="l" r="r" t="t"/>
              <a:pathLst>
                <a:path extrusionOk="0" h="5273" w="9741">
                  <a:moveTo>
                    <a:pt x="4092" y="1"/>
                  </a:moveTo>
                  <a:cubicBezTo>
                    <a:pt x="1566" y="1"/>
                    <a:pt x="377" y="2594"/>
                    <a:pt x="34" y="4809"/>
                  </a:cubicBezTo>
                  <a:cubicBezTo>
                    <a:pt x="34" y="4909"/>
                    <a:pt x="0" y="4976"/>
                    <a:pt x="34" y="5076"/>
                  </a:cubicBezTo>
                  <a:cubicBezTo>
                    <a:pt x="74" y="5217"/>
                    <a:pt x="212" y="5273"/>
                    <a:pt x="366" y="5273"/>
                  </a:cubicBezTo>
                  <a:cubicBezTo>
                    <a:pt x="467" y="5273"/>
                    <a:pt x="575" y="5249"/>
                    <a:pt x="668" y="5209"/>
                  </a:cubicBezTo>
                  <a:cubicBezTo>
                    <a:pt x="1034" y="4976"/>
                    <a:pt x="1368" y="4676"/>
                    <a:pt x="1668" y="4376"/>
                  </a:cubicBezTo>
                  <a:cubicBezTo>
                    <a:pt x="1851" y="4163"/>
                    <a:pt x="2061" y="3867"/>
                    <a:pt x="2375" y="3867"/>
                  </a:cubicBezTo>
                  <a:cubicBezTo>
                    <a:pt x="2405" y="3867"/>
                    <a:pt x="2436" y="3869"/>
                    <a:pt x="2469" y="3875"/>
                  </a:cubicBezTo>
                  <a:cubicBezTo>
                    <a:pt x="2702" y="3942"/>
                    <a:pt x="2869" y="4142"/>
                    <a:pt x="3069" y="4142"/>
                  </a:cubicBezTo>
                  <a:cubicBezTo>
                    <a:pt x="3092" y="4146"/>
                    <a:pt x="3114" y="4149"/>
                    <a:pt x="3136" y="4149"/>
                  </a:cubicBezTo>
                  <a:cubicBezTo>
                    <a:pt x="3280" y="4149"/>
                    <a:pt x="3416" y="4062"/>
                    <a:pt x="3503" y="3975"/>
                  </a:cubicBezTo>
                  <a:cubicBezTo>
                    <a:pt x="3636" y="3875"/>
                    <a:pt x="3703" y="3742"/>
                    <a:pt x="3836" y="3642"/>
                  </a:cubicBezTo>
                  <a:cubicBezTo>
                    <a:pt x="4093" y="3412"/>
                    <a:pt x="4329" y="3313"/>
                    <a:pt x="4555" y="3313"/>
                  </a:cubicBezTo>
                  <a:cubicBezTo>
                    <a:pt x="4887" y="3313"/>
                    <a:pt x="5201" y="3525"/>
                    <a:pt x="5538" y="3842"/>
                  </a:cubicBezTo>
                  <a:cubicBezTo>
                    <a:pt x="5938" y="4209"/>
                    <a:pt x="6372" y="4542"/>
                    <a:pt x="6839" y="4809"/>
                  </a:cubicBezTo>
                  <a:cubicBezTo>
                    <a:pt x="7137" y="4985"/>
                    <a:pt x="7473" y="5073"/>
                    <a:pt x="7808" y="5073"/>
                  </a:cubicBezTo>
                  <a:cubicBezTo>
                    <a:pt x="8298" y="5073"/>
                    <a:pt x="8784" y="4885"/>
                    <a:pt x="9140" y="4509"/>
                  </a:cubicBezTo>
                  <a:cubicBezTo>
                    <a:pt x="9607" y="4009"/>
                    <a:pt x="9741" y="3208"/>
                    <a:pt x="9507" y="2574"/>
                  </a:cubicBezTo>
                  <a:cubicBezTo>
                    <a:pt x="9407" y="2307"/>
                    <a:pt x="9240" y="2074"/>
                    <a:pt x="9040" y="1874"/>
                  </a:cubicBezTo>
                  <a:cubicBezTo>
                    <a:pt x="8840" y="1674"/>
                    <a:pt x="8607" y="1507"/>
                    <a:pt x="8373" y="1373"/>
                  </a:cubicBezTo>
                  <a:cubicBezTo>
                    <a:pt x="7873" y="1107"/>
                    <a:pt x="7339" y="906"/>
                    <a:pt x="6839" y="740"/>
                  </a:cubicBezTo>
                  <a:cubicBezTo>
                    <a:pt x="6105" y="473"/>
                    <a:pt x="5404" y="173"/>
                    <a:pt x="4637" y="39"/>
                  </a:cubicBezTo>
                  <a:cubicBezTo>
                    <a:pt x="4449" y="13"/>
                    <a:pt x="4267" y="1"/>
                    <a:pt x="40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136009" y="1777883"/>
              <a:ext cx="81614" cy="68973"/>
            </a:xfrm>
            <a:custGeom>
              <a:rect b="b" l="l" r="r" t="t"/>
              <a:pathLst>
                <a:path extrusionOk="0" h="2226" w="2634">
                  <a:moveTo>
                    <a:pt x="1474" y="1"/>
                  </a:moveTo>
                  <a:cubicBezTo>
                    <a:pt x="1283" y="1"/>
                    <a:pt x="1082" y="42"/>
                    <a:pt x="899" y="126"/>
                  </a:cubicBezTo>
                  <a:cubicBezTo>
                    <a:pt x="1" y="665"/>
                    <a:pt x="258" y="2225"/>
                    <a:pt x="1334" y="2225"/>
                  </a:cubicBezTo>
                  <a:cubicBezTo>
                    <a:pt x="1456" y="2225"/>
                    <a:pt x="1590" y="2205"/>
                    <a:pt x="1733" y="2160"/>
                  </a:cubicBezTo>
                  <a:cubicBezTo>
                    <a:pt x="2233" y="1994"/>
                    <a:pt x="2567" y="1460"/>
                    <a:pt x="2600" y="1026"/>
                  </a:cubicBezTo>
                  <a:cubicBezTo>
                    <a:pt x="2634" y="693"/>
                    <a:pt x="2467" y="392"/>
                    <a:pt x="2000" y="126"/>
                  </a:cubicBezTo>
                  <a:cubicBezTo>
                    <a:pt x="1850" y="42"/>
                    <a:pt x="1666" y="1"/>
                    <a:pt x="1474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579904" y="2059997"/>
              <a:ext cx="71049" cy="220365"/>
            </a:xfrm>
            <a:custGeom>
              <a:rect b="b" l="l" r="r" t="t"/>
              <a:pathLst>
                <a:path extrusionOk="0" h="7112" w="2293">
                  <a:moveTo>
                    <a:pt x="2195" y="0"/>
                  </a:moveTo>
                  <a:cubicBezTo>
                    <a:pt x="2175" y="0"/>
                    <a:pt x="2154" y="8"/>
                    <a:pt x="2135" y="27"/>
                  </a:cubicBezTo>
                  <a:cubicBezTo>
                    <a:pt x="1935" y="261"/>
                    <a:pt x="1835" y="527"/>
                    <a:pt x="1701" y="761"/>
                  </a:cubicBezTo>
                  <a:cubicBezTo>
                    <a:pt x="1535" y="1061"/>
                    <a:pt x="1401" y="1328"/>
                    <a:pt x="1268" y="1628"/>
                  </a:cubicBezTo>
                  <a:cubicBezTo>
                    <a:pt x="1001" y="2162"/>
                    <a:pt x="767" y="2696"/>
                    <a:pt x="567" y="3263"/>
                  </a:cubicBezTo>
                  <a:cubicBezTo>
                    <a:pt x="400" y="3830"/>
                    <a:pt x="300" y="4430"/>
                    <a:pt x="200" y="5031"/>
                  </a:cubicBezTo>
                  <a:cubicBezTo>
                    <a:pt x="167" y="5364"/>
                    <a:pt x="134" y="5698"/>
                    <a:pt x="100" y="6031"/>
                  </a:cubicBezTo>
                  <a:cubicBezTo>
                    <a:pt x="67" y="6365"/>
                    <a:pt x="0" y="6698"/>
                    <a:pt x="0" y="7032"/>
                  </a:cubicBezTo>
                  <a:cubicBezTo>
                    <a:pt x="0" y="7087"/>
                    <a:pt x="41" y="7112"/>
                    <a:pt x="77" y="7112"/>
                  </a:cubicBezTo>
                  <a:cubicBezTo>
                    <a:pt x="107" y="7112"/>
                    <a:pt x="134" y="7095"/>
                    <a:pt x="134" y="7065"/>
                  </a:cubicBezTo>
                  <a:cubicBezTo>
                    <a:pt x="334" y="6498"/>
                    <a:pt x="334" y="5831"/>
                    <a:pt x="400" y="5231"/>
                  </a:cubicBezTo>
                  <a:cubicBezTo>
                    <a:pt x="501" y="4597"/>
                    <a:pt x="601" y="3963"/>
                    <a:pt x="801" y="3363"/>
                  </a:cubicBezTo>
                  <a:cubicBezTo>
                    <a:pt x="968" y="2796"/>
                    <a:pt x="1201" y="2229"/>
                    <a:pt x="1468" y="1695"/>
                  </a:cubicBezTo>
                  <a:cubicBezTo>
                    <a:pt x="1601" y="1428"/>
                    <a:pt x="1735" y="1161"/>
                    <a:pt x="1902" y="894"/>
                  </a:cubicBezTo>
                  <a:cubicBezTo>
                    <a:pt x="2035" y="627"/>
                    <a:pt x="2202" y="394"/>
                    <a:pt x="2268" y="127"/>
                  </a:cubicBezTo>
                  <a:cubicBezTo>
                    <a:pt x="2292" y="55"/>
                    <a:pt x="2247" y="0"/>
                    <a:pt x="2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880668" y="2052158"/>
              <a:ext cx="41923" cy="277223"/>
            </a:xfrm>
            <a:custGeom>
              <a:rect b="b" l="l" r="r" t="t"/>
              <a:pathLst>
                <a:path extrusionOk="0" h="8947" w="1353">
                  <a:moveTo>
                    <a:pt x="1288" y="0"/>
                  </a:moveTo>
                  <a:cubicBezTo>
                    <a:pt x="1261" y="0"/>
                    <a:pt x="1234" y="17"/>
                    <a:pt x="1234" y="47"/>
                  </a:cubicBezTo>
                  <a:lnTo>
                    <a:pt x="1201" y="47"/>
                  </a:lnTo>
                  <a:cubicBezTo>
                    <a:pt x="934" y="1514"/>
                    <a:pt x="767" y="3015"/>
                    <a:pt x="567" y="4483"/>
                  </a:cubicBezTo>
                  <a:cubicBezTo>
                    <a:pt x="400" y="5951"/>
                    <a:pt x="200" y="7418"/>
                    <a:pt x="0" y="8853"/>
                  </a:cubicBezTo>
                  <a:cubicBezTo>
                    <a:pt x="0" y="8911"/>
                    <a:pt x="56" y="8947"/>
                    <a:pt x="104" y="8947"/>
                  </a:cubicBezTo>
                  <a:cubicBezTo>
                    <a:pt x="138" y="8947"/>
                    <a:pt x="167" y="8928"/>
                    <a:pt x="167" y="8886"/>
                  </a:cubicBezTo>
                  <a:cubicBezTo>
                    <a:pt x="400" y="7418"/>
                    <a:pt x="601" y="5917"/>
                    <a:pt x="801" y="4450"/>
                  </a:cubicBezTo>
                  <a:cubicBezTo>
                    <a:pt x="1001" y="2982"/>
                    <a:pt x="1234" y="1514"/>
                    <a:pt x="1334" y="80"/>
                  </a:cubicBezTo>
                  <a:cubicBezTo>
                    <a:pt x="1353" y="25"/>
                    <a:pt x="1321" y="0"/>
                    <a:pt x="1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228961" y="1900364"/>
              <a:ext cx="41365" cy="39971"/>
            </a:xfrm>
            <a:custGeom>
              <a:rect b="b" l="l" r="r" t="t"/>
              <a:pathLst>
                <a:path extrusionOk="0" h="1290" w="1335">
                  <a:moveTo>
                    <a:pt x="71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34" y="409"/>
                    <a:pt x="67" y="743"/>
                    <a:pt x="301" y="1009"/>
                  </a:cubicBezTo>
                  <a:cubicBezTo>
                    <a:pt x="401" y="1109"/>
                    <a:pt x="534" y="1210"/>
                    <a:pt x="668" y="1243"/>
                  </a:cubicBezTo>
                  <a:cubicBezTo>
                    <a:pt x="743" y="1273"/>
                    <a:pt x="831" y="1289"/>
                    <a:pt x="918" y="1289"/>
                  </a:cubicBezTo>
                  <a:cubicBezTo>
                    <a:pt x="1024" y="1289"/>
                    <a:pt x="1128" y="1265"/>
                    <a:pt x="1201" y="1210"/>
                  </a:cubicBezTo>
                  <a:cubicBezTo>
                    <a:pt x="1335" y="1076"/>
                    <a:pt x="1235" y="876"/>
                    <a:pt x="1068" y="876"/>
                  </a:cubicBezTo>
                  <a:lnTo>
                    <a:pt x="1101" y="909"/>
                  </a:lnTo>
                  <a:lnTo>
                    <a:pt x="968" y="909"/>
                  </a:lnTo>
                  <a:cubicBezTo>
                    <a:pt x="934" y="909"/>
                    <a:pt x="934" y="909"/>
                    <a:pt x="934" y="943"/>
                  </a:cubicBezTo>
                  <a:lnTo>
                    <a:pt x="801" y="943"/>
                  </a:lnTo>
                  <a:cubicBezTo>
                    <a:pt x="801" y="943"/>
                    <a:pt x="768" y="909"/>
                    <a:pt x="768" y="909"/>
                  </a:cubicBezTo>
                  <a:lnTo>
                    <a:pt x="701" y="909"/>
                  </a:lnTo>
                  <a:cubicBezTo>
                    <a:pt x="668" y="876"/>
                    <a:pt x="634" y="876"/>
                    <a:pt x="634" y="843"/>
                  </a:cubicBezTo>
                  <a:lnTo>
                    <a:pt x="601" y="843"/>
                  </a:lnTo>
                  <a:lnTo>
                    <a:pt x="568" y="809"/>
                  </a:lnTo>
                  <a:cubicBezTo>
                    <a:pt x="534" y="809"/>
                    <a:pt x="534" y="776"/>
                    <a:pt x="501" y="776"/>
                  </a:cubicBezTo>
                  <a:cubicBezTo>
                    <a:pt x="467" y="743"/>
                    <a:pt x="467" y="709"/>
                    <a:pt x="434" y="676"/>
                  </a:cubicBezTo>
                  <a:cubicBezTo>
                    <a:pt x="434" y="676"/>
                    <a:pt x="401" y="642"/>
                    <a:pt x="401" y="642"/>
                  </a:cubicBezTo>
                  <a:cubicBezTo>
                    <a:pt x="367" y="576"/>
                    <a:pt x="334" y="509"/>
                    <a:pt x="301" y="442"/>
                  </a:cubicBezTo>
                  <a:cubicBezTo>
                    <a:pt x="234" y="309"/>
                    <a:pt x="201" y="209"/>
                    <a:pt x="167" y="75"/>
                  </a:cubicBezTo>
                  <a:cubicBezTo>
                    <a:pt x="151" y="25"/>
                    <a:pt x="109" y="0"/>
                    <a:pt x="71" y="0"/>
                  </a:cubicBezTo>
                  <a:close/>
                </a:path>
              </a:pathLst>
            </a:custGeom>
            <a:solidFill>
              <a:srgbClr val="AD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664646" y="2623079"/>
              <a:ext cx="31047" cy="53418"/>
            </a:xfrm>
            <a:custGeom>
              <a:rect b="b" l="l" r="r" t="t"/>
              <a:pathLst>
                <a:path extrusionOk="0" h="1724" w="1002">
                  <a:moveTo>
                    <a:pt x="201" y="0"/>
                  </a:moveTo>
                  <a:cubicBezTo>
                    <a:pt x="134" y="0"/>
                    <a:pt x="67" y="34"/>
                    <a:pt x="67" y="100"/>
                  </a:cubicBezTo>
                  <a:cubicBezTo>
                    <a:pt x="0" y="401"/>
                    <a:pt x="34" y="701"/>
                    <a:pt x="167" y="968"/>
                  </a:cubicBezTo>
                  <a:cubicBezTo>
                    <a:pt x="234" y="1101"/>
                    <a:pt x="301" y="1235"/>
                    <a:pt x="367" y="1368"/>
                  </a:cubicBezTo>
                  <a:cubicBezTo>
                    <a:pt x="467" y="1468"/>
                    <a:pt x="568" y="1635"/>
                    <a:pt x="734" y="1702"/>
                  </a:cubicBezTo>
                  <a:cubicBezTo>
                    <a:pt x="762" y="1715"/>
                    <a:pt x="790" y="1724"/>
                    <a:pt x="817" y="1724"/>
                  </a:cubicBezTo>
                  <a:cubicBezTo>
                    <a:pt x="856" y="1724"/>
                    <a:pt x="895" y="1707"/>
                    <a:pt x="934" y="1668"/>
                  </a:cubicBezTo>
                  <a:cubicBezTo>
                    <a:pt x="968" y="1602"/>
                    <a:pt x="1001" y="1535"/>
                    <a:pt x="968" y="1468"/>
                  </a:cubicBezTo>
                  <a:cubicBezTo>
                    <a:pt x="868" y="1368"/>
                    <a:pt x="768" y="1268"/>
                    <a:pt x="668" y="1168"/>
                  </a:cubicBezTo>
                  <a:cubicBezTo>
                    <a:pt x="601" y="1068"/>
                    <a:pt x="534" y="968"/>
                    <a:pt x="467" y="834"/>
                  </a:cubicBezTo>
                  <a:cubicBezTo>
                    <a:pt x="367" y="634"/>
                    <a:pt x="301" y="367"/>
                    <a:pt x="301" y="134"/>
                  </a:cubicBezTo>
                  <a:cubicBezTo>
                    <a:pt x="301" y="67"/>
                    <a:pt x="267" y="0"/>
                    <a:pt x="201" y="0"/>
                  </a:cubicBezTo>
                  <a:close/>
                </a:path>
              </a:pathLst>
            </a:custGeom>
            <a:solidFill>
              <a:srgbClr val="AD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171083" y="1947771"/>
              <a:ext cx="44185" cy="35757"/>
            </a:xfrm>
            <a:custGeom>
              <a:rect b="b" l="l" r="r" t="t"/>
              <a:pathLst>
                <a:path extrusionOk="0" h="1154" w="1426">
                  <a:moveTo>
                    <a:pt x="114" y="0"/>
                  </a:moveTo>
                  <a:cubicBezTo>
                    <a:pt x="101" y="0"/>
                    <a:pt x="85" y="4"/>
                    <a:pt x="67" y="13"/>
                  </a:cubicBezTo>
                  <a:cubicBezTo>
                    <a:pt x="0" y="46"/>
                    <a:pt x="0" y="113"/>
                    <a:pt x="34" y="180"/>
                  </a:cubicBezTo>
                  <a:cubicBezTo>
                    <a:pt x="167" y="413"/>
                    <a:pt x="367" y="614"/>
                    <a:pt x="568" y="780"/>
                  </a:cubicBezTo>
                  <a:cubicBezTo>
                    <a:pt x="801" y="947"/>
                    <a:pt x="1035" y="1114"/>
                    <a:pt x="1301" y="1147"/>
                  </a:cubicBezTo>
                  <a:cubicBezTo>
                    <a:pt x="1315" y="1152"/>
                    <a:pt x="1327" y="1154"/>
                    <a:pt x="1339" y="1154"/>
                  </a:cubicBezTo>
                  <a:cubicBezTo>
                    <a:pt x="1409" y="1154"/>
                    <a:pt x="1426" y="1071"/>
                    <a:pt x="1368" y="1014"/>
                  </a:cubicBezTo>
                  <a:cubicBezTo>
                    <a:pt x="1168" y="880"/>
                    <a:pt x="934" y="780"/>
                    <a:pt x="734" y="614"/>
                  </a:cubicBezTo>
                  <a:cubicBezTo>
                    <a:pt x="534" y="447"/>
                    <a:pt x="367" y="280"/>
                    <a:pt x="201" y="80"/>
                  </a:cubicBezTo>
                  <a:cubicBezTo>
                    <a:pt x="176" y="31"/>
                    <a:pt x="152" y="0"/>
                    <a:pt x="114" y="0"/>
                  </a:cubicBezTo>
                  <a:close/>
                </a:path>
              </a:pathLst>
            </a:custGeom>
            <a:solidFill>
              <a:srgbClr val="AD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883287" y="3787384"/>
              <a:ext cx="68260" cy="17073"/>
            </a:xfrm>
            <a:custGeom>
              <a:rect b="b" l="l" r="r" t="t"/>
              <a:pathLst>
                <a:path extrusionOk="0" h="551" w="2203">
                  <a:moveTo>
                    <a:pt x="1831" y="0"/>
                  </a:moveTo>
                  <a:cubicBezTo>
                    <a:pt x="1773" y="0"/>
                    <a:pt x="1717" y="7"/>
                    <a:pt x="1668" y="17"/>
                  </a:cubicBezTo>
                  <a:cubicBezTo>
                    <a:pt x="1468" y="17"/>
                    <a:pt x="1301" y="17"/>
                    <a:pt x="1101" y="50"/>
                  </a:cubicBezTo>
                  <a:cubicBezTo>
                    <a:pt x="768" y="117"/>
                    <a:pt x="401" y="184"/>
                    <a:pt x="101" y="351"/>
                  </a:cubicBezTo>
                  <a:cubicBezTo>
                    <a:pt x="0" y="384"/>
                    <a:pt x="34" y="551"/>
                    <a:pt x="134" y="551"/>
                  </a:cubicBezTo>
                  <a:cubicBezTo>
                    <a:pt x="501" y="517"/>
                    <a:pt x="834" y="451"/>
                    <a:pt x="1201" y="451"/>
                  </a:cubicBezTo>
                  <a:lnTo>
                    <a:pt x="1735" y="451"/>
                  </a:lnTo>
                  <a:cubicBezTo>
                    <a:pt x="1835" y="451"/>
                    <a:pt x="1935" y="451"/>
                    <a:pt x="2035" y="417"/>
                  </a:cubicBezTo>
                  <a:cubicBezTo>
                    <a:pt x="2102" y="384"/>
                    <a:pt x="2202" y="284"/>
                    <a:pt x="2169" y="184"/>
                  </a:cubicBezTo>
                  <a:cubicBezTo>
                    <a:pt x="2121" y="42"/>
                    <a:pt x="1973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902931" y="3833272"/>
              <a:ext cx="49642" cy="20886"/>
            </a:xfrm>
            <a:custGeom>
              <a:rect b="b" l="l" r="r" t="t"/>
              <a:pathLst>
                <a:path extrusionOk="0" h="674" w="1602">
                  <a:moveTo>
                    <a:pt x="1304" y="1"/>
                  </a:moveTo>
                  <a:cubicBezTo>
                    <a:pt x="1212" y="1"/>
                    <a:pt x="1117" y="29"/>
                    <a:pt x="1034" y="70"/>
                  </a:cubicBezTo>
                  <a:cubicBezTo>
                    <a:pt x="934" y="104"/>
                    <a:pt x="834" y="137"/>
                    <a:pt x="734" y="137"/>
                  </a:cubicBezTo>
                  <a:cubicBezTo>
                    <a:pt x="534" y="204"/>
                    <a:pt x="300" y="237"/>
                    <a:pt x="134" y="337"/>
                  </a:cubicBezTo>
                  <a:cubicBezTo>
                    <a:pt x="0" y="437"/>
                    <a:pt x="34" y="604"/>
                    <a:pt x="167" y="637"/>
                  </a:cubicBezTo>
                  <a:cubicBezTo>
                    <a:pt x="256" y="663"/>
                    <a:pt x="345" y="674"/>
                    <a:pt x="435" y="674"/>
                  </a:cubicBezTo>
                  <a:cubicBezTo>
                    <a:pt x="579" y="674"/>
                    <a:pt x="723" y="645"/>
                    <a:pt x="868" y="604"/>
                  </a:cubicBezTo>
                  <a:cubicBezTo>
                    <a:pt x="968" y="604"/>
                    <a:pt x="1068" y="571"/>
                    <a:pt x="1168" y="537"/>
                  </a:cubicBezTo>
                  <a:cubicBezTo>
                    <a:pt x="1234" y="537"/>
                    <a:pt x="1268" y="537"/>
                    <a:pt x="1335" y="504"/>
                  </a:cubicBezTo>
                  <a:cubicBezTo>
                    <a:pt x="1435" y="471"/>
                    <a:pt x="1501" y="404"/>
                    <a:pt x="1535" y="304"/>
                  </a:cubicBezTo>
                  <a:cubicBezTo>
                    <a:pt x="1601" y="204"/>
                    <a:pt x="1535" y="104"/>
                    <a:pt x="1435" y="37"/>
                  </a:cubicBezTo>
                  <a:lnTo>
                    <a:pt x="1468" y="37"/>
                  </a:lnTo>
                  <a:cubicBezTo>
                    <a:pt x="1417" y="12"/>
                    <a:pt x="1361" y="1"/>
                    <a:pt x="1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350915" y="3709613"/>
              <a:ext cx="32072" cy="49545"/>
            </a:xfrm>
            <a:custGeom>
              <a:rect b="b" l="l" r="r" t="t"/>
              <a:pathLst>
                <a:path extrusionOk="0" h="1599" w="1035">
                  <a:moveTo>
                    <a:pt x="851" y="0"/>
                  </a:moveTo>
                  <a:cubicBezTo>
                    <a:pt x="818" y="0"/>
                    <a:pt x="784" y="8"/>
                    <a:pt x="768" y="25"/>
                  </a:cubicBezTo>
                  <a:cubicBezTo>
                    <a:pt x="601" y="225"/>
                    <a:pt x="468" y="425"/>
                    <a:pt x="368" y="659"/>
                  </a:cubicBezTo>
                  <a:cubicBezTo>
                    <a:pt x="301" y="759"/>
                    <a:pt x="234" y="859"/>
                    <a:pt x="167" y="959"/>
                  </a:cubicBezTo>
                  <a:cubicBezTo>
                    <a:pt x="101" y="1059"/>
                    <a:pt x="1" y="1193"/>
                    <a:pt x="1" y="1359"/>
                  </a:cubicBezTo>
                  <a:cubicBezTo>
                    <a:pt x="1" y="1426"/>
                    <a:pt x="67" y="1526"/>
                    <a:pt x="134" y="1560"/>
                  </a:cubicBezTo>
                  <a:cubicBezTo>
                    <a:pt x="173" y="1579"/>
                    <a:pt x="222" y="1598"/>
                    <a:pt x="270" y="1598"/>
                  </a:cubicBezTo>
                  <a:cubicBezTo>
                    <a:pt x="305" y="1598"/>
                    <a:pt x="339" y="1588"/>
                    <a:pt x="368" y="1560"/>
                  </a:cubicBezTo>
                  <a:cubicBezTo>
                    <a:pt x="434" y="1526"/>
                    <a:pt x="468" y="1493"/>
                    <a:pt x="501" y="1426"/>
                  </a:cubicBezTo>
                  <a:cubicBezTo>
                    <a:pt x="501" y="1393"/>
                    <a:pt x="534" y="1393"/>
                    <a:pt x="534" y="1359"/>
                  </a:cubicBezTo>
                  <a:cubicBezTo>
                    <a:pt x="568" y="1293"/>
                    <a:pt x="601" y="1259"/>
                    <a:pt x="601" y="1193"/>
                  </a:cubicBezTo>
                  <a:cubicBezTo>
                    <a:pt x="668" y="1093"/>
                    <a:pt x="701" y="993"/>
                    <a:pt x="768" y="892"/>
                  </a:cubicBezTo>
                  <a:cubicBezTo>
                    <a:pt x="868" y="659"/>
                    <a:pt x="1001" y="425"/>
                    <a:pt x="1035" y="192"/>
                  </a:cubicBezTo>
                  <a:cubicBezTo>
                    <a:pt x="1035" y="125"/>
                    <a:pt x="1001" y="59"/>
                    <a:pt x="968" y="25"/>
                  </a:cubicBezTo>
                  <a:lnTo>
                    <a:pt x="935" y="25"/>
                  </a:lnTo>
                  <a:cubicBezTo>
                    <a:pt x="918" y="8"/>
                    <a:pt x="885" y="0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401574" y="3723928"/>
              <a:ext cx="29655" cy="46416"/>
            </a:xfrm>
            <a:custGeom>
              <a:rect b="b" l="l" r="r" t="t"/>
              <a:pathLst>
                <a:path extrusionOk="0" h="1498" w="957">
                  <a:moveTo>
                    <a:pt x="798" y="1"/>
                  </a:moveTo>
                  <a:cubicBezTo>
                    <a:pt x="760" y="1"/>
                    <a:pt x="723" y="19"/>
                    <a:pt x="701" y="64"/>
                  </a:cubicBezTo>
                  <a:cubicBezTo>
                    <a:pt x="601" y="264"/>
                    <a:pt x="467" y="464"/>
                    <a:pt x="367" y="697"/>
                  </a:cubicBezTo>
                  <a:cubicBezTo>
                    <a:pt x="300" y="797"/>
                    <a:pt x="234" y="897"/>
                    <a:pt x="167" y="964"/>
                  </a:cubicBezTo>
                  <a:cubicBezTo>
                    <a:pt x="67" y="1098"/>
                    <a:pt x="0" y="1231"/>
                    <a:pt x="33" y="1398"/>
                  </a:cubicBezTo>
                  <a:cubicBezTo>
                    <a:pt x="33" y="1465"/>
                    <a:pt x="134" y="1498"/>
                    <a:pt x="200" y="1498"/>
                  </a:cubicBezTo>
                  <a:cubicBezTo>
                    <a:pt x="367" y="1465"/>
                    <a:pt x="467" y="1331"/>
                    <a:pt x="500" y="1198"/>
                  </a:cubicBezTo>
                  <a:cubicBezTo>
                    <a:pt x="567" y="1098"/>
                    <a:pt x="634" y="964"/>
                    <a:pt x="667" y="864"/>
                  </a:cubicBezTo>
                  <a:cubicBezTo>
                    <a:pt x="801" y="631"/>
                    <a:pt x="867" y="397"/>
                    <a:pt x="934" y="164"/>
                  </a:cubicBezTo>
                  <a:cubicBezTo>
                    <a:pt x="956" y="75"/>
                    <a:pt x="875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031561" y="1952140"/>
              <a:ext cx="165398" cy="104388"/>
            </a:xfrm>
            <a:custGeom>
              <a:rect b="b" l="l" r="r" t="t"/>
              <a:pathLst>
                <a:path extrusionOk="0" h="3369" w="5338">
                  <a:moveTo>
                    <a:pt x="118" y="0"/>
                  </a:moveTo>
                  <a:cubicBezTo>
                    <a:pt x="101" y="0"/>
                    <a:pt x="85" y="2"/>
                    <a:pt x="67" y="6"/>
                  </a:cubicBezTo>
                  <a:cubicBezTo>
                    <a:pt x="34" y="6"/>
                    <a:pt x="0" y="39"/>
                    <a:pt x="34" y="72"/>
                  </a:cubicBezTo>
                  <a:cubicBezTo>
                    <a:pt x="100" y="172"/>
                    <a:pt x="167" y="239"/>
                    <a:pt x="200" y="339"/>
                  </a:cubicBezTo>
                  <a:cubicBezTo>
                    <a:pt x="267" y="473"/>
                    <a:pt x="300" y="606"/>
                    <a:pt x="334" y="739"/>
                  </a:cubicBezTo>
                  <a:cubicBezTo>
                    <a:pt x="434" y="973"/>
                    <a:pt x="567" y="1206"/>
                    <a:pt x="701" y="1407"/>
                  </a:cubicBezTo>
                  <a:cubicBezTo>
                    <a:pt x="1001" y="1807"/>
                    <a:pt x="1368" y="2174"/>
                    <a:pt x="1768" y="2474"/>
                  </a:cubicBezTo>
                  <a:cubicBezTo>
                    <a:pt x="2573" y="3020"/>
                    <a:pt x="3627" y="3369"/>
                    <a:pt x="4650" y="3369"/>
                  </a:cubicBezTo>
                  <a:cubicBezTo>
                    <a:pt x="4814" y="3369"/>
                    <a:pt x="4976" y="3360"/>
                    <a:pt x="5137" y="3341"/>
                  </a:cubicBezTo>
                  <a:cubicBezTo>
                    <a:pt x="5304" y="3308"/>
                    <a:pt x="5337" y="3041"/>
                    <a:pt x="5137" y="3041"/>
                  </a:cubicBezTo>
                  <a:lnTo>
                    <a:pt x="5104" y="3008"/>
                  </a:lnTo>
                  <a:cubicBezTo>
                    <a:pt x="4503" y="3008"/>
                    <a:pt x="3903" y="3008"/>
                    <a:pt x="3303" y="2841"/>
                  </a:cubicBezTo>
                  <a:cubicBezTo>
                    <a:pt x="2736" y="2674"/>
                    <a:pt x="2202" y="2407"/>
                    <a:pt x="1735" y="2040"/>
                  </a:cubicBezTo>
                  <a:cubicBezTo>
                    <a:pt x="1335" y="1740"/>
                    <a:pt x="1001" y="1340"/>
                    <a:pt x="734" y="906"/>
                  </a:cubicBezTo>
                  <a:cubicBezTo>
                    <a:pt x="601" y="673"/>
                    <a:pt x="534" y="439"/>
                    <a:pt x="401" y="239"/>
                  </a:cubicBezTo>
                  <a:cubicBezTo>
                    <a:pt x="341" y="120"/>
                    <a:pt x="254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5"/>
            <p:cNvGrpSpPr/>
            <p:nvPr/>
          </p:nvGrpSpPr>
          <p:grpSpPr>
            <a:xfrm>
              <a:off x="774125" y="1465813"/>
              <a:ext cx="1973438" cy="2857812"/>
              <a:chOff x="774125" y="1465813"/>
              <a:chExt cx="1973438" cy="2857812"/>
            </a:xfrm>
          </p:grpSpPr>
          <p:sp>
            <p:nvSpPr>
              <p:cNvPr id="163" name="Google Shape;163;p5"/>
              <p:cNvSpPr/>
              <p:nvPr/>
            </p:nvSpPr>
            <p:spPr>
              <a:xfrm rot="1430105">
                <a:off x="1764068" y="3853726"/>
                <a:ext cx="151798" cy="268546"/>
              </a:xfrm>
              <a:custGeom>
                <a:rect b="b" l="l" r="r" t="t"/>
                <a:pathLst>
                  <a:path extrusionOk="0" fill="none" h="10742" w="6072">
                    <a:moveTo>
                      <a:pt x="901" y="10741"/>
                    </a:moveTo>
                    <a:lnTo>
                      <a:pt x="1" y="8339"/>
                    </a:lnTo>
                    <a:lnTo>
                      <a:pt x="2402" y="8139"/>
                    </a:lnTo>
                    <a:lnTo>
                      <a:pt x="1702" y="5537"/>
                    </a:lnTo>
                    <a:lnTo>
                      <a:pt x="4270" y="5437"/>
                    </a:lnTo>
                    <a:lnTo>
                      <a:pt x="3503" y="2869"/>
                    </a:lnTo>
                    <a:lnTo>
                      <a:pt x="6072" y="2602"/>
                    </a:lnTo>
                    <a:lnTo>
                      <a:pt x="5371" y="0"/>
                    </a:lnTo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2693338" y="1941750"/>
                <a:ext cx="54225" cy="109275"/>
              </a:xfrm>
              <a:custGeom>
                <a:rect b="b" l="l" r="r" t="t"/>
                <a:pathLst>
                  <a:path extrusionOk="0" fill="none" h="4371" w="2169">
                    <a:moveTo>
                      <a:pt x="0" y="0"/>
                    </a:moveTo>
                    <a:cubicBezTo>
                      <a:pt x="1201" y="0"/>
                      <a:pt x="2168" y="968"/>
                      <a:pt x="2168" y="2202"/>
                    </a:cubicBezTo>
                    <a:cubicBezTo>
                      <a:pt x="2168" y="3403"/>
                      <a:pt x="1201" y="4370"/>
                      <a:pt x="0" y="4370"/>
                    </a:cubicBezTo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290400" y="1740725"/>
                <a:ext cx="124275" cy="201025"/>
              </a:xfrm>
              <a:custGeom>
                <a:rect b="b" l="l" r="r" t="t"/>
                <a:pathLst>
                  <a:path extrusionOk="0" fill="none" h="8041" w="4971">
                    <a:moveTo>
                      <a:pt x="835" y="8040"/>
                    </a:moveTo>
                    <a:lnTo>
                      <a:pt x="1" y="5371"/>
                    </a:lnTo>
                    <a:lnTo>
                      <a:pt x="2703" y="5572"/>
                    </a:lnTo>
                    <a:lnTo>
                      <a:pt x="2002" y="2670"/>
                    </a:lnTo>
                    <a:lnTo>
                      <a:pt x="4971" y="2569"/>
                    </a:lnTo>
                    <a:lnTo>
                      <a:pt x="4037" y="1"/>
                    </a:lnTo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774125" y="2355675"/>
                <a:ext cx="156825" cy="208500"/>
              </a:xfrm>
              <a:custGeom>
                <a:rect b="b" l="l" r="r" t="t"/>
                <a:pathLst>
                  <a:path extrusionOk="0" fill="none" h="8340" w="6273">
                    <a:moveTo>
                      <a:pt x="1702" y="4070"/>
                    </a:moveTo>
                    <a:cubicBezTo>
                      <a:pt x="2536" y="3036"/>
                      <a:pt x="3270" y="2035"/>
                      <a:pt x="4104" y="1001"/>
                    </a:cubicBezTo>
                    <a:cubicBezTo>
                      <a:pt x="4304" y="667"/>
                      <a:pt x="4638" y="367"/>
                      <a:pt x="5004" y="200"/>
                    </a:cubicBezTo>
                    <a:cubicBezTo>
                      <a:pt x="5371" y="0"/>
                      <a:pt x="5838" y="100"/>
                      <a:pt x="6072" y="467"/>
                    </a:cubicBezTo>
                    <a:cubicBezTo>
                      <a:pt x="6272" y="868"/>
                      <a:pt x="6039" y="1301"/>
                      <a:pt x="5872" y="1668"/>
                    </a:cubicBezTo>
                    <a:cubicBezTo>
                      <a:pt x="5471" y="2469"/>
                      <a:pt x="5305" y="3303"/>
                      <a:pt x="5271" y="4170"/>
                    </a:cubicBezTo>
                    <a:cubicBezTo>
                      <a:pt x="5338" y="4804"/>
                      <a:pt x="5305" y="5438"/>
                      <a:pt x="5238" y="6071"/>
                    </a:cubicBezTo>
                    <a:cubicBezTo>
                      <a:pt x="4771" y="8340"/>
                      <a:pt x="1" y="7472"/>
                      <a:pt x="1202" y="4837"/>
                    </a:cubicBezTo>
                    <a:cubicBezTo>
                      <a:pt x="1335" y="4570"/>
                      <a:pt x="1502" y="4303"/>
                      <a:pt x="1702" y="407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 flipH="1">
                <a:off x="989175" y="3002088"/>
                <a:ext cx="54225" cy="54250"/>
              </a:xfrm>
              <a:custGeom>
                <a:rect b="b" l="l" r="r" t="t"/>
                <a:pathLst>
                  <a:path extrusionOk="0" fill="none" h="2170" w="2169">
                    <a:moveTo>
                      <a:pt x="2168" y="1068"/>
                    </a:moveTo>
                    <a:cubicBezTo>
                      <a:pt x="2168" y="1669"/>
                      <a:pt x="1701" y="2169"/>
                      <a:pt x="1101" y="2169"/>
                    </a:cubicBezTo>
                    <a:cubicBezTo>
                      <a:pt x="500" y="2169"/>
                      <a:pt x="0" y="1669"/>
                      <a:pt x="0" y="1068"/>
                    </a:cubicBezTo>
                    <a:cubicBezTo>
                      <a:pt x="0" y="501"/>
                      <a:pt x="500" y="1"/>
                      <a:pt x="1101" y="1"/>
                    </a:cubicBezTo>
                    <a:cubicBezTo>
                      <a:pt x="1701" y="1"/>
                      <a:pt x="2168" y="501"/>
                      <a:pt x="2168" y="106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 flipH="1">
                <a:off x="2359888" y="4074250"/>
                <a:ext cx="150125" cy="204325"/>
              </a:xfrm>
              <a:custGeom>
                <a:rect b="b" l="l" r="r" t="t"/>
                <a:pathLst>
                  <a:path extrusionOk="0" fill="none" h="8173" w="6005">
                    <a:moveTo>
                      <a:pt x="6005" y="0"/>
                    </a:moveTo>
                    <a:lnTo>
                      <a:pt x="0" y="8173"/>
                    </a:lnTo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 flipH="1">
                <a:off x="2434113" y="4245200"/>
                <a:ext cx="56725" cy="78425"/>
              </a:xfrm>
              <a:custGeom>
                <a:rect b="b" l="l" r="r" t="t"/>
                <a:pathLst>
                  <a:path extrusionOk="0" fill="none" h="3137" w="2269">
                    <a:moveTo>
                      <a:pt x="0" y="3136"/>
                    </a:moveTo>
                    <a:lnTo>
                      <a:pt x="2269" y="1"/>
                    </a:lnTo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 flipH="1">
                <a:off x="1933313" y="1465813"/>
                <a:ext cx="81750" cy="80925"/>
              </a:xfrm>
              <a:custGeom>
                <a:rect b="b" l="l" r="r" t="t"/>
                <a:pathLst>
                  <a:path extrusionOk="0" fill="none" h="3237" w="3270">
                    <a:moveTo>
                      <a:pt x="2736" y="2569"/>
                    </a:moveTo>
                    <a:cubicBezTo>
                      <a:pt x="2202" y="3170"/>
                      <a:pt x="1302" y="3236"/>
                      <a:pt x="701" y="2703"/>
                    </a:cubicBezTo>
                    <a:cubicBezTo>
                      <a:pt x="68" y="2202"/>
                      <a:pt x="1" y="1268"/>
                      <a:pt x="535" y="668"/>
                    </a:cubicBezTo>
                    <a:cubicBezTo>
                      <a:pt x="1068" y="67"/>
                      <a:pt x="1969" y="1"/>
                      <a:pt x="2603" y="534"/>
                    </a:cubicBezTo>
                    <a:cubicBezTo>
                      <a:pt x="3203" y="1035"/>
                      <a:pt x="3270" y="1969"/>
                      <a:pt x="2736" y="2569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1323354" y="295028"/>
            <a:ext cx="99822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EMPREENDEDORISMO</a:t>
            </a:r>
            <a:endParaRPr b="1" i="0" sz="6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180405" y="9591992"/>
            <a:ext cx="41151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pt-BR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(GEM, 2022)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907600" y="2220600"/>
            <a:ext cx="16437900" cy="4674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2022, o número de MEIs cadastrados era de </a:t>
            </a:r>
            <a:r>
              <a:rPr b="0" i="0" lang="pt-BR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14.820.414, de acordo com dados da Receita Federal, representando 73,4% (20.191.920) das empresas formalizadas. Houve um acréscimo de 63,63% de MEIs entre 2019 e com 9.430.438 formalizados em relação a 2022. Em agosto de 2023 o número de MEIs continua crescendo, passando para 15.465.689, O primeiro quadrimestre de 2024 revelou um cenário dinâmico para as empresas no Brasil. O Mapa de Empresas registrou 21.738.420 no ano.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 txBox="1"/>
          <p:nvPr/>
        </p:nvSpPr>
        <p:spPr>
          <a:xfrm>
            <a:off x="1224141" y="576959"/>
            <a:ext cx="99822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EMPREENDEDORISMO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Bayon"/>
              <a:ea typeface="Bayon"/>
              <a:cs typeface="Bayon"/>
              <a:sym typeface="Bayon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71297" y="9526519"/>
            <a:ext cx="68580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(B</a:t>
            </a:r>
            <a:r>
              <a:rPr lang="pt-BR" sz="250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rasil</a:t>
            </a:r>
            <a:r>
              <a:rPr b="0" i="0" lang="pt-BR" sz="25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2023)</a:t>
            </a:r>
            <a:endParaRPr b="0" i="0" sz="2500" u="none" cap="none" strike="noStrik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1056150" y="467500"/>
            <a:ext cx="10150200" cy="1260900"/>
          </a:xfrm>
          <a:prstGeom prst="frame">
            <a:avLst>
              <a:gd fmla="val 12500" name="adj1"/>
            </a:avLst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836100" y="2319575"/>
            <a:ext cx="16615800" cy="6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2021, havia 13.194.470 MEIs cadastrados, contam com 104.862 empregados e em torno de 46%, são do sexo feminino. A maioria dos MEIs estão cadastrados na atividade econômica da construção (32,3%).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 Estados, o percentual de MEIs do sexo feminino varia de 41,9% (Tocantins) e  49,6%. (Rio de Janeiro). Esses resultados retratam a importância das mulheres para a economia brasileira sem levar em conta os empreendedores informais.</a:t>
            </a:r>
            <a:r>
              <a:rPr b="0" i="0" lang="pt-BR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77,6% das mulheres empreendedoras (MEIs) estão acima de 30 anos . Os homens também têm um alto percentual acima de 30 anos (78,4%). Percebe-se que os microempreendedores individuais são pessoas mais amadurecidas e se intitula da raça branca, entre os homens são 45,4%  e as mulheres, 50,6%.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Quanto à escolaridade, em ambos o sexo, a grande maioria é sem nível superior. Homens, 86,7% e, mulheres, 81,4%. No entanto, o percentual que têm nível superior as mulheres se sobressaem em relação aos homens, com 18,2% e 13,3%, respectivamente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/>
        </p:nvSpPr>
        <p:spPr>
          <a:xfrm>
            <a:off x="4491550" y="196075"/>
            <a:ext cx="97077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5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EMPREENDEDORISMO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5600" u="none" cap="none" strike="noStrike">
              <a:solidFill>
                <a:srgbClr val="000000"/>
              </a:solidFill>
              <a:latin typeface="Bayon"/>
              <a:ea typeface="Bayon"/>
              <a:cs typeface="Bayon"/>
              <a:sym typeface="Bayon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852151" y="9706809"/>
            <a:ext cx="8790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3025" rtl="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194524" y="9542659"/>
            <a:ext cx="12418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203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(Sebrae, 2023a)</a:t>
            </a:r>
            <a:endParaRPr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1264650" y="2457138"/>
            <a:ext cx="1575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mulheres e a população da terceira idade vêm lutando há anos por igualdade social e por mais espaço no mercado de trabalho. Mas apesar dos grandes avanços e conquistas, ainda existem muitos desafios a serem enfrentados. Essa luta, entretanto, tem um importante aliado: o empreendedorismo.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1264650" y="4982875"/>
            <a:ext cx="15758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Conforme pesquisas, mulheres têm mais dificuldades em empreender, devido a alguns fatores: dificuldade em realizar contatos profissionais e estruturar uma rede de relacionamentos; dificuldade em conseguir apoio de parceiros, amigos e familiares; e conciliar toda vida profissional e pessoal.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1045775" y="2599150"/>
            <a:ext cx="410400" cy="410400"/>
          </a:xfrm>
          <a:prstGeom prst="diamond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045775" y="5116150"/>
            <a:ext cx="410400" cy="410400"/>
          </a:xfrm>
          <a:prstGeom prst="diamond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4295375" y="1039675"/>
            <a:ext cx="9466200" cy="109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"/>
          <p:cNvSpPr txBox="1"/>
          <p:nvPr/>
        </p:nvSpPr>
        <p:spPr>
          <a:xfrm>
            <a:off x="1051908" y="659319"/>
            <a:ext cx="144345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50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ATIVIDADE EMPREENDEDORA</a:t>
            </a:r>
            <a:endParaRPr b="1" i="0" sz="5000" u="none" cap="none" strike="noStrike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2153265" y="8001958"/>
            <a:ext cx="456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9"/>
          <p:cNvGrpSpPr/>
          <p:nvPr/>
        </p:nvGrpSpPr>
        <p:grpSpPr>
          <a:xfrm>
            <a:off x="12634846" y="1485941"/>
            <a:ext cx="4924051" cy="5943693"/>
            <a:chOff x="5070718" y="937862"/>
            <a:chExt cx="3076186" cy="3267741"/>
          </a:xfrm>
        </p:grpSpPr>
        <p:sp>
          <p:nvSpPr>
            <p:cNvPr id="209" name="Google Shape;209;p9"/>
            <p:cNvSpPr/>
            <p:nvPr/>
          </p:nvSpPr>
          <p:spPr>
            <a:xfrm flipH="1">
              <a:off x="5070718" y="937862"/>
              <a:ext cx="3076186" cy="1968181"/>
            </a:xfrm>
            <a:custGeom>
              <a:rect b="b" l="l" r="r" t="t"/>
              <a:pathLst>
                <a:path extrusionOk="0" h="117767" w="184065">
                  <a:moveTo>
                    <a:pt x="140645" y="1"/>
                  </a:moveTo>
                  <a:cubicBezTo>
                    <a:pt x="134831" y="1"/>
                    <a:pt x="128871" y="555"/>
                    <a:pt x="123055" y="1231"/>
                  </a:cubicBezTo>
                  <a:cubicBezTo>
                    <a:pt x="114415" y="2265"/>
                    <a:pt x="105742" y="1765"/>
                    <a:pt x="96969" y="2299"/>
                  </a:cubicBezTo>
                  <a:cubicBezTo>
                    <a:pt x="77522" y="3500"/>
                    <a:pt x="58108" y="5735"/>
                    <a:pt x="39161" y="10371"/>
                  </a:cubicBezTo>
                  <a:cubicBezTo>
                    <a:pt x="33057" y="11872"/>
                    <a:pt x="26886" y="13674"/>
                    <a:pt x="21749" y="17276"/>
                  </a:cubicBezTo>
                  <a:cubicBezTo>
                    <a:pt x="15478" y="21613"/>
                    <a:pt x="11175" y="28317"/>
                    <a:pt x="8306" y="35356"/>
                  </a:cubicBezTo>
                  <a:cubicBezTo>
                    <a:pt x="0" y="55737"/>
                    <a:pt x="2735" y="78720"/>
                    <a:pt x="6638" y="100369"/>
                  </a:cubicBezTo>
                  <a:cubicBezTo>
                    <a:pt x="7339" y="104138"/>
                    <a:pt x="8139" y="108141"/>
                    <a:pt x="10641" y="111077"/>
                  </a:cubicBezTo>
                  <a:cubicBezTo>
                    <a:pt x="13043" y="113912"/>
                    <a:pt x="16745" y="115380"/>
                    <a:pt x="20381" y="116280"/>
                  </a:cubicBezTo>
                  <a:cubicBezTo>
                    <a:pt x="25109" y="117423"/>
                    <a:pt x="29945" y="117766"/>
                    <a:pt x="34810" y="117766"/>
                  </a:cubicBezTo>
                  <a:cubicBezTo>
                    <a:pt x="39315" y="117766"/>
                    <a:pt x="43844" y="117472"/>
                    <a:pt x="48335" y="117248"/>
                  </a:cubicBezTo>
                  <a:cubicBezTo>
                    <a:pt x="67615" y="116280"/>
                    <a:pt x="86929" y="116481"/>
                    <a:pt x="106142" y="114813"/>
                  </a:cubicBezTo>
                  <a:cubicBezTo>
                    <a:pt x="125356" y="113145"/>
                    <a:pt x="144637" y="109576"/>
                    <a:pt x="162116" y="101403"/>
                  </a:cubicBezTo>
                  <a:cubicBezTo>
                    <a:pt x="167286" y="98968"/>
                    <a:pt x="172490" y="95999"/>
                    <a:pt x="175725" y="91263"/>
                  </a:cubicBezTo>
                  <a:cubicBezTo>
                    <a:pt x="178294" y="87426"/>
                    <a:pt x="179395" y="82823"/>
                    <a:pt x="180329" y="78320"/>
                  </a:cubicBezTo>
                  <a:cubicBezTo>
                    <a:pt x="182330" y="68846"/>
                    <a:pt x="182430" y="59607"/>
                    <a:pt x="183231" y="49966"/>
                  </a:cubicBezTo>
                  <a:cubicBezTo>
                    <a:pt x="184065" y="39659"/>
                    <a:pt x="183164" y="28985"/>
                    <a:pt x="178427" y="19645"/>
                  </a:cubicBezTo>
                  <a:cubicBezTo>
                    <a:pt x="170413" y="3883"/>
                    <a:pt x="156038" y="1"/>
                    <a:pt x="140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6361291" y="3191425"/>
              <a:ext cx="450268" cy="199063"/>
            </a:xfrm>
            <a:custGeom>
              <a:rect b="b" l="l" r="r" t="t"/>
              <a:pathLst>
                <a:path extrusionOk="0" h="11911" w="26942">
                  <a:moveTo>
                    <a:pt x="4176" y="0"/>
                  </a:moveTo>
                  <a:cubicBezTo>
                    <a:pt x="0" y="0"/>
                    <a:pt x="714" y="5677"/>
                    <a:pt x="1157" y="9191"/>
                  </a:cubicBezTo>
                  <a:cubicBezTo>
                    <a:pt x="1190" y="9524"/>
                    <a:pt x="1257" y="9924"/>
                    <a:pt x="1490" y="10191"/>
                  </a:cubicBezTo>
                  <a:cubicBezTo>
                    <a:pt x="1824" y="10558"/>
                    <a:pt x="2358" y="10592"/>
                    <a:pt x="2825" y="10625"/>
                  </a:cubicBezTo>
                  <a:cubicBezTo>
                    <a:pt x="10297" y="11059"/>
                    <a:pt x="17735" y="11492"/>
                    <a:pt x="25174" y="11893"/>
                  </a:cubicBezTo>
                  <a:cubicBezTo>
                    <a:pt x="25282" y="11904"/>
                    <a:pt x="25396" y="11910"/>
                    <a:pt x="25512" y="11910"/>
                  </a:cubicBezTo>
                  <a:cubicBezTo>
                    <a:pt x="26074" y="11910"/>
                    <a:pt x="26676" y="11757"/>
                    <a:pt x="26842" y="11259"/>
                  </a:cubicBezTo>
                  <a:cubicBezTo>
                    <a:pt x="26942" y="10992"/>
                    <a:pt x="26875" y="10658"/>
                    <a:pt x="26809" y="10391"/>
                  </a:cubicBezTo>
                  <a:cubicBezTo>
                    <a:pt x="26508" y="9091"/>
                    <a:pt x="26175" y="7756"/>
                    <a:pt x="25374" y="6689"/>
                  </a:cubicBezTo>
                  <a:cubicBezTo>
                    <a:pt x="24040" y="4854"/>
                    <a:pt x="21705" y="4054"/>
                    <a:pt x="19503" y="3453"/>
                  </a:cubicBezTo>
                  <a:cubicBezTo>
                    <a:pt x="14733" y="2119"/>
                    <a:pt x="9796" y="751"/>
                    <a:pt x="4893" y="51"/>
                  </a:cubicBezTo>
                  <a:cubicBezTo>
                    <a:pt x="4639" y="17"/>
                    <a:pt x="4401" y="0"/>
                    <a:pt x="4176" y="0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7332421" y="3956891"/>
              <a:ext cx="58544" cy="235513"/>
            </a:xfrm>
            <a:custGeom>
              <a:rect b="b" l="l" r="r" t="t"/>
              <a:pathLst>
                <a:path extrusionOk="0" h="14092" w="3503">
                  <a:moveTo>
                    <a:pt x="3260" y="1"/>
                  </a:moveTo>
                  <a:cubicBezTo>
                    <a:pt x="3156" y="1"/>
                    <a:pt x="3048" y="60"/>
                    <a:pt x="3002" y="182"/>
                  </a:cubicBezTo>
                  <a:cubicBezTo>
                    <a:pt x="2669" y="1016"/>
                    <a:pt x="2535" y="1916"/>
                    <a:pt x="2335" y="2783"/>
                  </a:cubicBezTo>
                  <a:cubicBezTo>
                    <a:pt x="2135" y="3684"/>
                    <a:pt x="1935" y="4585"/>
                    <a:pt x="1768" y="5519"/>
                  </a:cubicBezTo>
                  <a:cubicBezTo>
                    <a:pt x="1401" y="7287"/>
                    <a:pt x="1034" y="9021"/>
                    <a:pt x="667" y="10789"/>
                  </a:cubicBezTo>
                  <a:cubicBezTo>
                    <a:pt x="434" y="11890"/>
                    <a:pt x="200" y="12991"/>
                    <a:pt x="0" y="14092"/>
                  </a:cubicBezTo>
                  <a:lnTo>
                    <a:pt x="1335" y="14092"/>
                  </a:lnTo>
                  <a:cubicBezTo>
                    <a:pt x="1768" y="11490"/>
                    <a:pt x="2202" y="8888"/>
                    <a:pt x="2636" y="6286"/>
                  </a:cubicBezTo>
                  <a:cubicBezTo>
                    <a:pt x="2802" y="5319"/>
                    <a:pt x="2969" y="4318"/>
                    <a:pt x="3136" y="3317"/>
                  </a:cubicBezTo>
                  <a:cubicBezTo>
                    <a:pt x="3303" y="2316"/>
                    <a:pt x="3503" y="1282"/>
                    <a:pt x="3503" y="248"/>
                  </a:cubicBezTo>
                  <a:cubicBezTo>
                    <a:pt x="3503" y="85"/>
                    <a:pt x="3384" y="1"/>
                    <a:pt x="3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7150121" y="3990533"/>
              <a:ext cx="31236" cy="201319"/>
            </a:xfrm>
            <a:custGeom>
              <a:rect b="b" l="l" r="r" t="t"/>
              <a:pathLst>
                <a:path extrusionOk="0" h="12046" w="1869">
                  <a:moveTo>
                    <a:pt x="489" y="0"/>
                  </a:moveTo>
                  <a:cubicBezTo>
                    <a:pt x="348" y="0"/>
                    <a:pt x="205" y="87"/>
                    <a:pt x="167" y="237"/>
                  </a:cubicBezTo>
                  <a:cubicBezTo>
                    <a:pt x="1" y="737"/>
                    <a:pt x="67" y="1271"/>
                    <a:pt x="101" y="1771"/>
                  </a:cubicBezTo>
                  <a:cubicBezTo>
                    <a:pt x="101" y="2338"/>
                    <a:pt x="134" y="2872"/>
                    <a:pt x="134" y="3439"/>
                  </a:cubicBezTo>
                  <a:cubicBezTo>
                    <a:pt x="201" y="4473"/>
                    <a:pt x="234" y="5507"/>
                    <a:pt x="267" y="6541"/>
                  </a:cubicBezTo>
                  <a:cubicBezTo>
                    <a:pt x="368" y="8376"/>
                    <a:pt x="434" y="10211"/>
                    <a:pt x="501" y="12045"/>
                  </a:cubicBezTo>
                  <a:lnTo>
                    <a:pt x="1869" y="12045"/>
                  </a:lnTo>
                  <a:cubicBezTo>
                    <a:pt x="1769" y="10144"/>
                    <a:pt x="1668" y="8242"/>
                    <a:pt x="1502" y="6308"/>
                  </a:cubicBezTo>
                  <a:cubicBezTo>
                    <a:pt x="1435" y="5274"/>
                    <a:pt x="1335" y="4240"/>
                    <a:pt x="1235" y="3206"/>
                  </a:cubicBezTo>
                  <a:cubicBezTo>
                    <a:pt x="1201" y="2672"/>
                    <a:pt x="1135" y="2105"/>
                    <a:pt x="1068" y="1571"/>
                  </a:cubicBezTo>
                  <a:cubicBezTo>
                    <a:pt x="1035" y="1071"/>
                    <a:pt x="1001" y="604"/>
                    <a:pt x="768" y="170"/>
                  </a:cubicBezTo>
                  <a:cubicBezTo>
                    <a:pt x="709" y="53"/>
                    <a:pt x="600" y="0"/>
                    <a:pt x="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6433205" y="2776186"/>
              <a:ext cx="1423253" cy="1352008"/>
            </a:xfrm>
            <a:custGeom>
              <a:rect b="b" l="l" r="r" t="t"/>
              <a:pathLst>
                <a:path extrusionOk="0" h="80898" w="85161">
                  <a:moveTo>
                    <a:pt x="22742" y="0"/>
                  </a:moveTo>
                  <a:cubicBezTo>
                    <a:pt x="17821" y="0"/>
                    <a:pt x="12882" y="2070"/>
                    <a:pt x="9507" y="5683"/>
                  </a:cubicBezTo>
                  <a:cubicBezTo>
                    <a:pt x="4670" y="10853"/>
                    <a:pt x="3336" y="18325"/>
                    <a:pt x="2769" y="25364"/>
                  </a:cubicBezTo>
                  <a:cubicBezTo>
                    <a:pt x="1535" y="40108"/>
                    <a:pt x="0" y="61289"/>
                    <a:pt x="13043" y="71630"/>
                  </a:cubicBezTo>
                  <a:cubicBezTo>
                    <a:pt x="22805" y="79362"/>
                    <a:pt x="38664" y="80897"/>
                    <a:pt x="52387" y="80897"/>
                  </a:cubicBezTo>
                  <a:cubicBezTo>
                    <a:pt x="56248" y="80897"/>
                    <a:pt x="59939" y="80776"/>
                    <a:pt x="63279" y="80637"/>
                  </a:cubicBezTo>
                  <a:cubicBezTo>
                    <a:pt x="69983" y="80370"/>
                    <a:pt x="77656" y="79102"/>
                    <a:pt x="81125" y="73365"/>
                  </a:cubicBezTo>
                  <a:cubicBezTo>
                    <a:pt x="85161" y="66693"/>
                    <a:pt x="80191" y="61189"/>
                    <a:pt x="74253" y="58354"/>
                  </a:cubicBezTo>
                  <a:cubicBezTo>
                    <a:pt x="67648" y="55185"/>
                    <a:pt x="60777" y="52517"/>
                    <a:pt x="53738" y="50382"/>
                  </a:cubicBezTo>
                  <a:cubicBezTo>
                    <a:pt x="50436" y="49381"/>
                    <a:pt x="47067" y="48480"/>
                    <a:pt x="44232" y="46546"/>
                  </a:cubicBezTo>
                  <a:cubicBezTo>
                    <a:pt x="37527" y="41942"/>
                    <a:pt x="35626" y="32969"/>
                    <a:pt x="35058" y="24863"/>
                  </a:cubicBezTo>
                  <a:cubicBezTo>
                    <a:pt x="34625" y="19293"/>
                    <a:pt x="35092" y="8385"/>
                    <a:pt x="30889" y="3148"/>
                  </a:cubicBezTo>
                  <a:lnTo>
                    <a:pt x="30855" y="3148"/>
                  </a:lnTo>
                  <a:cubicBezTo>
                    <a:pt x="29788" y="1814"/>
                    <a:pt x="28420" y="846"/>
                    <a:pt x="26619" y="446"/>
                  </a:cubicBezTo>
                  <a:cubicBezTo>
                    <a:pt x="25348" y="145"/>
                    <a:pt x="24045" y="0"/>
                    <a:pt x="2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7677701" y="3392477"/>
              <a:ext cx="106843" cy="803270"/>
            </a:xfrm>
            <a:custGeom>
              <a:rect b="b" l="l" r="r" t="t"/>
              <a:pathLst>
                <a:path extrusionOk="0" h="48064" w="6393">
                  <a:moveTo>
                    <a:pt x="6077" y="0"/>
                  </a:moveTo>
                  <a:cubicBezTo>
                    <a:pt x="5982" y="0"/>
                    <a:pt x="5888" y="41"/>
                    <a:pt x="5838" y="129"/>
                  </a:cubicBezTo>
                  <a:cubicBezTo>
                    <a:pt x="5237" y="1497"/>
                    <a:pt x="4904" y="2998"/>
                    <a:pt x="4637" y="4432"/>
                  </a:cubicBezTo>
                  <a:cubicBezTo>
                    <a:pt x="4370" y="5934"/>
                    <a:pt x="4170" y="7435"/>
                    <a:pt x="3970" y="8936"/>
                  </a:cubicBezTo>
                  <a:cubicBezTo>
                    <a:pt x="3603" y="12005"/>
                    <a:pt x="3303" y="15073"/>
                    <a:pt x="3002" y="18142"/>
                  </a:cubicBezTo>
                  <a:cubicBezTo>
                    <a:pt x="2369" y="24413"/>
                    <a:pt x="1735" y="30685"/>
                    <a:pt x="1101" y="36922"/>
                  </a:cubicBezTo>
                  <a:cubicBezTo>
                    <a:pt x="734" y="40458"/>
                    <a:pt x="400" y="43961"/>
                    <a:pt x="34" y="47463"/>
                  </a:cubicBezTo>
                  <a:cubicBezTo>
                    <a:pt x="0" y="47864"/>
                    <a:pt x="292" y="48064"/>
                    <a:pt x="605" y="48064"/>
                  </a:cubicBezTo>
                  <a:cubicBezTo>
                    <a:pt x="917" y="48064"/>
                    <a:pt x="1251" y="47864"/>
                    <a:pt x="1301" y="47463"/>
                  </a:cubicBezTo>
                  <a:cubicBezTo>
                    <a:pt x="2535" y="35088"/>
                    <a:pt x="3803" y="22712"/>
                    <a:pt x="4937" y="10337"/>
                  </a:cubicBezTo>
                  <a:cubicBezTo>
                    <a:pt x="5104" y="8669"/>
                    <a:pt x="5271" y="6968"/>
                    <a:pt x="5537" y="5300"/>
                  </a:cubicBezTo>
                  <a:cubicBezTo>
                    <a:pt x="5771" y="3632"/>
                    <a:pt x="6171" y="1964"/>
                    <a:pt x="6371" y="296"/>
                  </a:cubicBezTo>
                  <a:cubicBezTo>
                    <a:pt x="6392" y="110"/>
                    <a:pt x="6233" y="0"/>
                    <a:pt x="6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7436105" y="2572093"/>
              <a:ext cx="200717" cy="370583"/>
            </a:xfrm>
            <a:custGeom>
              <a:rect b="b" l="l" r="r" t="t"/>
              <a:pathLst>
                <a:path extrusionOk="0" h="22174" w="12010">
                  <a:moveTo>
                    <a:pt x="7572" y="0"/>
                  </a:moveTo>
                  <a:cubicBezTo>
                    <a:pt x="7206" y="0"/>
                    <a:pt x="6844" y="141"/>
                    <a:pt x="6505" y="282"/>
                  </a:cubicBezTo>
                  <a:cubicBezTo>
                    <a:pt x="6038" y="449"/>
                    <a:pt x="5571" y="649"/>
                    <a:pt x="5138" y="916"/>
                  </a:cubicBezTo>
                  <a:cubicBezTo>
                    <a:pt x="4804" y="1116"/>
                    <a:pt x="4471" y="1316"/>
                    <a:pt x="4237" y="1617"/>
                  </a:cubicBezTo>
                  <a:cubicBezTo>
                    <a:pt x="3003" y="3051"/>
                    <a:pt x="3437" y="5019"/>
                    <a:pt x="3603" y="6720"/>
                  </a:cubicBezTo>
                  <a:cubicBezTo>
                    <a:pt x="3703" y="8021"/>
                    <a:pt x="3570" y="9422"/>
                    <a:pt x="3870" y="10723"/>
                  </a:cubicBezTo>
                  <a:cubicBezTo>
                    <a:pt x="3904" y="10923"/>
                    <a:pt x="3937" y="11123"/>
                    <a:pt x="3970" y="11324"/>
                  </a:cubicBezTo>
                  <a:cubicBezTo>
                    <a:pt x="4004" y="12224"/>
                    <a:pt x="3737" y="13092"/>
                    <a:pt x="3437" y="14026"/>
                  </a:cubicBezTo>
                  <a:cubicBezTo>
                    <a:pt x="2803" y="15827"/>
                    <a:pt x="1" y="20463"/>
                    <a:pt x="2569" y="21798"/>
                  </a:cubicBezTo>
                  <a:cubicBezTo>
                    <a:pt x="3056" y="22065"/>
                    <a:pt x="3631" y="22173"/>
                    <a:pt x="4205" y="22173"/>
                  </a:cubicBezTo>
                  <a:cubicBezTo>
                    <a:pt x="4417" y="22173"/>
                    <a:pt x="4630" y="22158"/>
                    <a:pt x="4838" y="22131"/>
                  </a:cubicBezTo>
                  <a:cubicBezTo>
                    <a:pt x="5338" y="22065"/>
                    <a:pt x="6339" y="21931"/>
                    <a:pt x="6739" y="21631"/>
                  </a:cubicBezTo>
                  <a:cubicBezTo>
                    <a:pt x="7306" y="21264"/>
                    <a:pt x="7406" y="19963"/>
                    <a:pt x="7540" y="19363"/>
                  </a:cubicBezTo>
                  <a:cubicBezTo>
                    <a:pt x="7973" y="17495"/>
                    <a:pt x="8340" y="15627"/>
                    <a:pt x="8574" y="13759"/>
                  </a:cubicBezTo>
                  <a:cubicBezTo>
                    <a:pt x="8640" y="13425"/>
                    <a:pt x="8674" y="13125"/>
                    <a:pt x="8840" y="12825"/>
                  </a:cubicBezTo>
                  <a:cubicBezTo>
                    <a:pt x="9174" y="12258"/>
                    <a:pt x="9875" y="11957"/>
                    <a:pt x="10275" y="11424"/>
                  </a:cubicBezTo>
                  <a:cubicBezTo>
                    <a:pt x="10742" y="10857"/>
                    <a:pt x="11042" y="10189"/>
                    <a:pt x="11276" y="9489"/>
                  </a:cubicBezTo>
                  <a:cubicBezTo>
                    <a:pt x="11843" y="7921"/>
                    <a:pt x="12009" y="6187"/>
                    <a:pt x="11876" y="4519"/>
                  </a:cubicBezTo>
                  <a:cubicBezTo>
                    <a:pt x="11876" y="4419"/>
                    <a:pt x="11843" y="4285"/>
                    <a:pt x="11776" y="4219"/>
                  </a:cubicBezTo>
                  <a:cubicBezTo>
                    <a:pt x="11712" y="4155"/>
                    <a:pt x="11636" y="4132"/>
                    <a:pt x="11554" y="4132"/>
                  </a:cubicBezTo>
                  <a:cubicBezTo>
                    <a:pt x="11507" y="4132"/>
                    <a:pt x="11458" y="4140"/>
                    <a:pt x="11409" y="4152"/>
                  </a:cubicBezTo>
                  <a:cubicBezTo>
                    <a:pt x="11276" y="4185"/>
                    <a:pt x="11209" y="4285"/>
                    <a:pt x="11109" y="4385"/>
                  </a:cubicBezTo>
                  <a:cubicBezTo>
                    <a:pt x="10975" y="4552"/>
                    <a:pt x="10875" y="4752"/>
                    <a:pt x="10775" y="4952"/>
                  </a:cubicBezTo>
                  <a:cubicBezTo>
                    <a:pt x="10708" y="5119"/>
                    <a:pt x="10675" y="5286"/>
                    <a:pt x="10642" y="5453"/>
                  </a:cubicBezTo>
                  <a:cubicBezTo>
                    <a:pt x="10542" y="5886"/>
                    <a:pt x="10508" y="6320"/>
                    <a:pt x="10342" y="6720"/>
                  </a:cubicBezTo>
                  <a:cubicBezTo>
                    <a:pt x="10308" y="6787"/>
                    <a:pt x="10241" y="6887"/>
                    <a:pt x="10175" y="6920"/>
                  </a:cubicBezTo>
                  <a:cubicBezTo>
                    <a:pt x="10081" y="6979"/>
                    <a:pt x="10003" y="7005"/>
                    <a:pt x="9940" y="7005"/>
                  </a:cubicBezTo>
                  <a:cubicBezTo>
                    <a:pt x="9463" y="7005"/>
                    <a:pt x="9774" y="5529"/>
                    <a:pt x="9774" y="5353"/>
                  </a:cubicBezTo>
                  <a:cubicBezTo>
                    <a:pt x="9774" y="3885"/>
                    <a:pt x="9841" y="249"/>
                    <a:pt x="7773" y="16"/>
                  </a:cubicBezTo>
                  <a:cubicBezTo>
                    <a:pt x="7706" y="5"/>
                    <a:pt x="7639" y="0"/>
                    <a:pt x="7572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7465519" y="2687159"/>
              <a:ext cx="17799" cy="22060"/>
            </a:xfrm>
            <a:custGeom>
              <a:rect b="b" l="l" r="r" t="t"/>
              <a:pathLst>
                <a:path extrusionOk="0" h="1320" w="1065">
                  <a:moveTo>
                    <a:pt x="919" y="0"/>
                  </a:moveTo>
                  <a:cubicBezTo>
                    <a:pt x="896" y="0"/>
                    <a:pt x="873" y="10"/>
                    <a:pt x="856" y="35"/>
                  </a:cubicBezTo>
                  <a:cubicBezTo>
                    <a:pt x="656" y="202"/>
                    <a:pt x="523" y="369"/>
                    <a:pt x="356" y="569"/>
                  </a:cubicBezTo>
                  <a:cubicBezTo>
                    <a:pt x="223" y="769"/>
                    <a:pt x="122" y="969"/>
                    <a:pt x="22" y="1203"/>
                  </a:cubicBezTo>
                  <a:cubicBezTo>
                    <a:pt x="1" y="1268"/>
                    <a:pt x="50" y="1319"/>
                    <a:pt x="105" y="1319"/>
                  </a:cubicBezTo>
                  <a:cubicBezTo>
                    <a:pt x="135" y="1319"/>
                    <a:pt x="166" y="1305"/>
                    <a:pt x="189" y="1270"/>
                  </a:cubicBezTo>
                  <a:cubicBezTo>
                    <a:pt x="423" y="869"/>
                    <a:pt x="656" y="502"/>
                    <a:pt x="990" y="169"/>
                  </a:cubicBezTo>
                  <a:cubicBezTo>
                    <a:pt x="1065" y="94"/>
                    <a:pt x="990" y="0"/>
                    <a:pt x="919" y="0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 flipH="1">
              <a:off x="6027843" y="3384572"/>
              <a:ext cx="163164" cy="802985"/>
            </a:xfrm>
            <a:custGeom>
              <a:rect b="b" l="l" r="r" t="t"/>
              <a:pathLst>
                <a:path extrusionOk="0" h="48047" w="9763">
                  <a:moveTo>
                    <a:pt x="402" y="0"/>
                  </a:moveTo>
                  <a:cubicBezTo>
                    <a:pt x="193" y="0"/>
                    <a:pt x="0" y="134"/>
                    <a:pt x="18" y="402"/>
                  </a:cubicBezTo>
                  <a:cubicBezTo>
                    <a:pt x="152" y="1937"/>
                    <a:pt x="585" y="3471"/>
                    <a:pt x="852" y="4972"/>
                  </a:cubicBezTo>
                  <a:cubicBezTo>
                    <a:pt x="1152" y="6540"/>
                    <a:pt x="1486" y="8074"/>
                    <a:pt x="1786" y="9642"/>
                  </a:cubicBezTo>
                  <a:cubicBezTo>
                    <a:pt x="2387" y="12678"/>
                    <a:pt x="2987" y="15713"/>
                    <a:pt x="3554" y="18782"/>
                  </a:cubicBezTo>
                  <a:cubicBezTo>
                    <a:pt x="4688" y="24920"/>
                    <a:pt x="5822" y="31091"/>
                    <a:pt x="6856" y="37262"/>
                  </a:cubicBezTo>
                  <a:cubicBezTo>
                    <a:pt x="7123" y="38963"/>
                    <a:pt x="7424" y="40631"/>
                    <a:pt x="7690" y="42332"/>
                  </a:cubicBezTo>
                  <a:cubicBezTo>
                    <a:pt x="7991" y="44100"/>
                    <a:pt x="8157" y="45902"/>
                    <a:pt x="8558" y="47636"/>
                  </a:cubicBezTo>
                  <a:cubicBezTo>
                    <a:pt x="8632" y="47917"/>
                    <a:pt x="8882" y="48047"/>
                    <a:pt x="9133" y="48047"/>
                  </a:cubicBezTo>
                  <a:cubicBezTo>
                    <a:pt x="9448" y="48047"/>
                    <a:pt x="9762" y="47841"/>
                    <a:pt x="9725" y="47469"/>
                  </a:cubicBezTo>
                  <a:cubicBezTo>
                    <a:pt x="9625" y="45935"/>
                    <a:pt x="9292" y="44367"/>
                    <a:pt x="9058" y="42833"/>
                  </a:cubicBezTo>
                  <a:cubicBezTo>
                    <a:pt x="8791" y="41265"/>
                    <a:pt x="8524" y="39697"/>
                    <a:pt x="8291" y="38129"/>
                  </a:cubicBezTo>
                  <a:cubicBezTo>
                    <a:pt x="7757" y="35094"/>
                    <a:pt x="7257" y="32025"/>
                    <a:pt x="6690" y="28989"/>
                  </a:cubicBezTo>
                  <a:cubicBezTo>
                    <a:pt x="5589" y="22818"/>
                    <a:pt x="4421" y="16681"/>
                    <a:pt x="3154" y="10543"/>
                  </a:cubicBezTo>
                  <a:cubicBezTo>
                    <a:pt x="2820" y="8875"/>
                    <a:pt x="2453" y="7174"/>
                    <a:pt x="2086" y="5506"/>
                  </a:cubicBezTo>
                  <a:lnTo>
                    <a:pt x="1519" y="2904"/>
                  </a:lnTo>
                  <a:cubicBezTo>
                    <a:pt x="1319" y="2037"/>
                    <a:pt x="1152" y="1136"/>
                    <a:pt x="852" y="302"/>
                  </a:cubicBezTo>
                  <a:cubicBezTo>
                    <a:pt x="775" y="101"/>
                    <a:pt x="582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 flipH="1">
              <a:off x="6830678" y="2791311"/>
              <a:ext cx="608235" cy="826266"/>
            </a:xfrm>
            <a:custGeom>
              <a:rect b="b" l="l" r="r" t="t"/>
              <a:pathLst>
                <a:path extrusionOk="0" h="49440" w="36394">
                  <a:moveTo>
                    <a:pt x="18720" y="1"/>
                  </a:moveTo>
                  <a:cubicBezTo>
                    <a:pt x="18675" y="1"/>
                    <a:pt x="18628" y="3"/>
                    <a:pt x="18581" y="8"/>
                  </a:cubicBezTo>
                  <a:cubicBezTo>
                    <a:pt x="17146" y="141"/>
                    <a:pt x="15745" y="575"/>
                    <a:pt x="14344" y="909"/>
                  </a:cubicBezTo>
                  <a:cubicBezTo>
                    <a:pt x="13877" y="1009"/>
                    <a:pt x="13377" y="1109"/>
                    <a:pt x="12910" y="1109"/>
                  </a:cubicBezTo>
                  <a:cubicBezTo>
                    <a:pt x="12576" y="1109"/>
                    <a:pt x="12209" y="1042"/>
                    <a:pt x="11876" y="1009"/>
                  </a:cubicBezTo>
                  <a:cubicBezTo>
                    <a:pt x="11450" y="976"/>
                    <a:pt x="11023" y="961"/>
                    <a:pt x="10598" y="961"/>
                  </a:cubicBezTo>
                  <a:cubicBezTo>
                    <a:pt x="9291" y="961"/>
                    <a:pt x="7989" y="1099"/>
                    <a:pt x="6705" y="1275"/>
                  </a:cubicBezTo>
                  <a:cubicBezTo>
                    <a:pt x="6505" y="1309"/>
                    <a:pt x="6272" y="1376"/>
                    <a:pt x="6072" y="1476"/>
                  </a:cubicBezTo>
                  <a:cubicBezTo>
                    <a:pt x="5538" y="1776"/>
                    <a:pt x="5304" y="2576"/>
                    <a:pt x="4971" y="3077"/>
                  </a:cubicBezTo>
                  <a:cubicBezTo>
                    <a:pt x="4604" y="3644"/>
                    <a:pt x="4137" y="4144"/>
                    <a:pt x="3837" y="4745"/>
                  </a:cubicBezTo>
                  <a:cubicBezTo>
                    <a:pt x="3136" y="6146"/>
                    <a:pt x="2869" y="7713"/>
                    <a:pt x="2903" y="9248"/>
                  </a:cubicBezTo>
                  <a:cubicBezTo>
                    <a:pt x="2903" y="9581"/>
                    <a:pt x="2903" y="9948"/>
                    <a:pt x="2903" y="10315"/>
                  </a:cubicBezTo>
                  <a:cubicBezTo>
                    <a:pt x="2936" y="22858"/>
                    <a:pt x="1" y="36501"/>
                    <a:pt x="534" y="49110"/>
                  </a:cubicBezTo>
                  <a:cubicBezTo>
                    <a:pt x="1525" y="49091"/>
                    <a:pt x="2534" y="49083"/>
                    <a:pt x="3559" y="49083"/>
                  </a:cubicBezTo>
                  <a:cubicBezTo>
                    <a:pt x="10410" y="49083"/>
                    <a:pt x="17971" y="49440"/>
                    <a:pt x="25394" y="49440"/>
                  </a:cubicBezTo>
                  <a:cubicBezTo>
                    <a:pt x="28980" y="49440"/>
                    <a:pt x="32534" y="49357"/>
                    <a:pt x="35960" y="49110"/>
                  </a:cubicBezTo>
                  <a:cubicBezTo>
                    <a:pt x="36393" y="49076"/>
                    <a:pt x="35860" y="23925"/>
                    <a:pt x="35526" y="21690"/>
                  </a:cubicBezTo>
                  <a:cubicBezTo>
                    <a:pt x="34725" y="16386"/>
                    <a:pt x="31957" y="11249"/>
                    <a:pt x="29789" y="6246"/>
                  </a:cubicBezTo>
                  <a:cubicBezTo>
                    <a:pt x="28454" y="3110"/>
                    <a:pt x="25219" y="2476"/>
                    <a:pt x="21816" y="1909"/>
                  </a:cubicBezTo>
                  <a:cubicBezTo>
                    <a:pt x="20529" y="1684"/>
                    <a:pt x="19956" y="1"/>
                    <a:pt x="18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 flipH="1">
              <a:off x="6610474" y="2827310"/>
              <a:ext cx="391925" cy="556744"/>
            </a:xfrm>
            <a:custGeom>
              <a:rect b="b" l="l" r="r" t="t"/>
              <a:pathLst>
                <a:path extrusionOk="0" h="33313" w="23451">
                  <a:moveTo>
                    <a:pt x="2207" y="0"/>
                  </a:moveTo>
                  <a:cubicBezTo>
                    <a:pt x="1843" y="0"/>
                    <a:pt x="1483" y="62"/>
                    <a:pt x="1134" y="222"/>
                  </a:cubicBezTo>
                  <a:cubicBezTo>
                    <a:pt x="901" y="356"/>
                    <a:pt x="734" y="489"/>
                    <a:pt x="601" y="656"/>
                  </a:cubicBezTo>
                  <a:cubicBezTo>
                    <a:pt x="0" y="1490"/>
                    <a:pt x="300" y="2991"/>
                    <a:pt x="267" y="3958"/>
                  </a:cubicBezTo>
                  <a:cubicBezTo>
                    <a:pt x="267" y="4058"/>
                    <a:pt x="267" y="4192"/>
                    <a:pt x="267" y="4292"/>
                  </a:cubicBezTo>
                  <a:cubicBezTo>
                    <a:pt x="200" y="5760"/>
                    <a:pt x="234" y="7227"/>
                    <a:pt x="267" y="8695"/>
                  </a:cubicBezTo>
                  <a:cubicBezTo>
                    <a:pt x="434" y="12097"/>
                    <a:pt x="434" y="15533"/>
                    <a:pt x="534" y="18936"/>
                  </a:cubicBezTo>
                  <a:lnTo>
                    <a:pt x="868" y="33313"/>
                  </a:lnTo>
                  <a:lnTo>
                    <a:pt x="23450" y="33313"/>
                  </a:lnTo>
                  <a:cubicBezTo>
                    <a:pt x="22716" y="29310"/>
                    <a:pt x="21782" y="25274"/>
                    <a:pt x="20548" y="21337"/>
                  </a:cubicBezTo>
                  <a:cubicBezTo>
                    <a:pt x="19447" y="17835"/>
                    <a:pt x="18080" y="14466"/>
                    <a:pt x="16312" y="11264"/>
                  </a:cubicBezTo>
                  <a:cubicBezTo>
                    <a:pt x="14677" y="8261"/>
                    <a:pt x="12909" y="5426"/>
                    <a:pt x="10341" y="3091"/>
                  </a:cubicBezTo>
                  <a:cubicBezTo>
                    <a:pt x="9540" y="2390"/>
                    <a:pt x="8706" y="1723"/>
                    <a:pt x="7706" y="1323"/>
                  </a:cubicBezTo>
                  <a:cubicBezTo>
                    <a:pt x="6838" y="923"/>
                    <a:pt x="5904" y="756"/>
                    <a:pt x="4970" y="589"/>
                  </a:cubicBezTo>
                  <a:cubicBezTo>
                    <a:pt x="4085" y="398"/>
                    <a:pt x="3131" y="0"/>
                    <a:pt x="2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 flipH="1">
              <a:off x="7186353" y="2783624"/>
              <a:ext cx="550811" cy="828439"/>
            </a:xfrm>
            <a:custGeom>
              <a:rect b="b" l="l" r="r" t="t"/>
              <a:pathLst>
                <a:path extrusionOk="0" h="49570" w="32958">
                  <a:moveTo>
                    <a:pt x="32957" y="1"/>
                  </a:moveTo>
                  <a:lnTo>
                    <a:pt x="32957" y="1"/>
                  </a:lnTo>
                  <a:cubicBezTo>
                    <a:pt x="31656" y="801"/>
                    <a:pt x="29989" y="1068"/>
                    <a:pt x="28454" y="1268"/>
                  </a:cubicBezTo>
                  <a:cubicBezTo>
                    <a:pt x="27353" y="1402"/>
                    <a:pt x="26353" y="1569"/>
                    <a:pt x="25219" y="1669"/>
                  </a:cubicBezTo>
                  <a:lnTo>
                    <a:pt x="25252" y="1669"/>
                  </a:lnTo>
                  <a:cubicBezTo>
                    <a:pt x="24852" y="1702"/>
                    <a:pt x="24451" y="1735"/>
                    <a:pt x="24051" y="1802"/>
                  </a:cubicBezTo>
                  <a:cubicBezTo>
                    <a:pt x="23284" y="1902"/>
                    <a:pt x="22550" y="2036"/>
                    <a:pt x="21816" y="2202"/>
                  </a:cubicBezTo>
                  <a:cubicBezTo>
                    <a:pt x="19148" y="2836"/>
                    <a:pt x="17179" y="4137"/>
                    <a:pt x="15045" y="5805"/>
                  </a:cubicBezTo>
                  <a:cubicBezTo>
                    <a:pt x="9974" y="9741"/>
                    <a:pt x="6138" y="15545"/>
                    <a:pt x="2969" y="21083"/>
                  </a:cubicBezTo>
                  <a:cubicBezTo>
                    <a:pt x="2602" y="21750"/>
                    <a:pt x="2235" y="22417"/>
                    <a:pt x="1902" y="23084"/>
                  </a:cubicBezTo>
                  <a:cubicBezTo>
                    <a:pt x="1168" y="24652"/>
                    <a:pt x="468" y="26286"/>
                    <a:pt x="167" y="27988"/>
                  </a:cubicBezTo>
                  <a:cubicBezTo>
                    <a:pt x="67" y="28655"/>
                    <a:pt x="1" y="29389"/>
                    <a:pt x="201" y="30056"/>
                  </a:cubicBezTo>
                  <a:cubicBezTo>
                    <a:pt x="544" y="31272"/>
                    <a:pt x="1586" y="31730"/>
                    <a:pt x="2729" y="31730"/>
                  </a:cubicBezTo>
                  <a:cubicBezTo>
                    <a:pt x="2809" y="31730"/>
                    <a:pt x="2889" y="31728"/>
                    <a:pt x="2969" y="31724"/>
                  </a:cubicBezTo>
                  <a:cubicBezTo>
                    <a:pt x="4304" y="31657"/>
                    <a:pt x="5738" y="31423"/>
                    <a:pt x="7006" y="30956"/>
                  </a:cubicBezTo>
                  <a:cubicBezTo>
                    <a:pt x="10241" y="29789"/>
                    <a:pt x="13243" y="27988"/>
                    <a:pt x="15778" y="25653"/>
                  </a:cubicBezTo>
                  <a:lnTo>
                    <a:pt x="15778" y="25653"/>
                  </a:lnTo>
                  <a:cubicBezTo>
                    <a:pt x="15712" y="28021"/>
                    <a:pt x="15879" y="30389"/>
                    <a:pt x="15845" y="32791"/>
                  </a:cubicBezTo>
                  <a:cubicBezTo>
                    <a:pt x="15812" y="35293"/>
                    <a:pt x="15678" y="37761"/>
                    <a:pt x="15578" y="40263"/>
                  </a:cubicBezTo>
                  <a:cubicBezTo>
                    <a:pt x="15512" y="41831"/>
                    <a:pt x="15845" y="48002"/>
                    <a:pt x="15778" y="49570"/>
                  </a:cubicBezTo>
                  <a:lnTo>
                    <a:pt x="31757" y="49136"/>
                  </a:lnTo>
                  <a:cubicBezTo>
                    <a:pt x="31923" y="41364"/>
                    <a:pt x="29555" y="29455"/>
                    <a:pt x="29822" y="21683"/>
                  </a:cubicBezTo>
                  <a:cubicBezTo>
                    <a:pt x="29955" y="17747"/>
                    <a:pt x="30089" y="13811"/>
                    <a:pt x="30189" y="9875"/>
                  </a:cubicBezTo>
                  <a:cubicBezTo>
                    <a:pt x="30255" y="8140"/>
                    <a:pt x="30356" y="6539"/>
                    <a:pt x="30956" y="4904"/>
                  </a:cubicBezTo>
                  <a:cubicBezTo>
                    <a:pt x="31556" y="3270"/>
                    <a:pt x="32224" y="1635"/>
                    <a:pt x="32957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 flipH="1">
              <a:off x="6930468" y="2456410"/>
              <a:ext cx="332829" cy="475571"/>
            </a:xfrm>
            <a:custGeom>
              <a:rect b="b" l="l" r="r" t="t"/>
              <a:pathLst>
                <a:path extrusionOk="0" h="28456" w="19915">
                  <a:moveTo>
                    <a:pt x="17846" y="22182"/>
                  </a:moveTo>
                  <a:lnTo>
                    <a:pt x="17846" y="22182"/>
                  </a:lnTo>
                  <a:cubicBezTo>
                    <a:pt x="17845" y="22184"/>
                    <a:pt x="17844" y="22187"/>
                    <a:pt x="17843" y="22189"/>
                  </a:cubicBezTo>
                  <a:lnTo>
                    <a:pt x="17843" y="22189"/>
                  </a:lnTo>
                  <a:cubicBezTo>
                    <a:pt x="17845" y="22187"/>
                    <a:pt x="17846" y="22184"/>
                    <a:pt x="17846" y="22182"/>
                  </a:cubicBezTo>
                  <a:close/>
                  <a:moveTo>
                    <a:pt x="14309" y="1"/>
                  </a:moveTo>
                  <a:cubicBezTo>
                    <a:pt x="14166" y="1"/>
                    <a:pt x="14022" y="11"/>
                    <a:pt x="13877" y="33"/>
                  </a:cubicBezTo>
                  <a:cubicBezTo>
                    <a:pt x="12909" y="199"/>
                    <a:pt x="12042" y="566"/>
                    <a:pt x="11208" y="1067"/>
                  </a:cubicBezTo>
                  <a:cubicBezTo>
                    <a:pt x="9407" y="2101"/>
                    <a:pt x="7939" y="3669"/>
                    <a:pt x="6972" y="5470"/>
                  </a:cubicBezTo>
                  <a:cubicBezTo>
                    <a:pt x="5838" y="7538"/>
                    <a:pt x="5904" y="9473"/>
                    <a:pt x="6004" y="11774"/>
                  </a:cubicBezTo>
                  <a:cubicBezTo>
                    <a:pt x="6071" y="13375"/>
                    <a:pt x="6038" y="14977"/>
                    <a:pt x="5871" y="16578"/>
                  </a:cubicBezTo>
                  <a:cubicBezTo>
                    <a:pt x="5838" y="17011"/>
                    <a:pt x="5771" y="17412"/>
                    <a:pt x="5637" y="17745"/>
                  </a:cubicBezTo>
                  <a:cubicBezTo>
                    <a:pt x="5037" y="19513"/>
                    <a:pt x="3436" y="20214"/>
                    <a:pt x="1434" y="20647"/>
                  </a:cubicBezTo>
                  <a:cubicBezTo>
                    <a:pt x="1068" y="20747"/>
                    <a:pt x="367" y="20781"/>
                    <a:pt x="0" y="20847"/>
                  </a:cubicBezTo>
                  <a:cubicBezTo>
                    <a:pt x="1434" y="24150"/>
                    <a:pt x="3836" y="27252"/>
                    <a:pt x="7505" y="28219"/>
                  </a:cubicBezTo>
                  <a:cubicBezTo>
                    <a:pt x="8106" y="28380"/>
                    <a:pt x="8749" y="28456"/>
                    <a:pt x="9401" y="28456"/>
                  </a:cubicBezTo>
                  <a:cubicBezTo>
                    <a:pt x="10920" y="28456"/>
                    <a:pt x="12486" y="28042"/>
                    <a:pt x="13677" y="27319"/>
                  </a:cubicBezTo>
                  <a:cubicBezTo>
                    <a:pt x="14611" y="26752"/>
                    <a:pt x="14944" y="26218"/>
                    <a:pt x="15778" y="25484"/>
                  </a:cubicBezTo>
                  <a:cubicBezTo>
                    <a:pt x="16710" y="24652"/>
                    <a:pt x="17410" y="23388"/>
                    <a:pt x="17843" y="22189"/>
                  </a:cubicBezTo>
                  <a:lnTo>
                    <a:pt x="17843" y="22189"/>
                  </a:lnTo>
                  <a:cubicBezTo>
                    <a:pt x="17830" y="22216"/>
                    <a:pt x="17786" y="22229"/>
                    <a:pt x="17717" y="22229"/>
                  </a:cubicBezTo>
                  <a:cubicBezTo>
                    <a:pt x="17171" y="22229"/>
                    <a:pt x="15087" y="21450"/>
                    <a:pt x="14911" y="20981"/>
                  </a:cubicBezTo>
                  <a:cubicBezTo>
                    <a:pt x="14811" y="20747"/>
                    <a:pt x="14811" y="20481"/>
                    <a:pt x="14811" y="20247"/>
                  </a:cubicBezTo>
                  <a:cubicBezTo>
                    <a:pt x="14844" y="18713"/>
                    <a:pt x="14911" y="17212"/>
                    <a:pt x="15044" y="15677"/>
                  </a:cubicBezTo>
                  <a:cubicBezTo>
                    <a:pt x="15044" y="15577"/>
                    <a:pt x="15044" y="15444"/>
                    <a:pt x="15144" y="15344"/>
                  </a:cubicBezTo>
                  <a:cubicBezTo>
                    <a:pt x="15211" y="15310"/>
                    <a:pt x="15278" y="15277"/>
                    <a:pt x="15378" y="15243"/>
                  </a:cubicBezTo>
                  <a:cubicBezTo>
                    <a:pt x="16812" y="14810"/>
                    <a:pt x="17980" y="12908"/>
                    <a:pt x="18547" y="11641"/>
                  </a:cubicBezTo>
                  <a:cubicBezTo>
                    <a:pt x="19547" y="9339"/>
                    <a:pt x="19914" y="6571"/>
                    <a:pt x="18947" y="4069"/>
                  </a:cubicBezTo>
                  <a:cubicBezTo>
                    <a:pt x="18229" y="2196"/>
                    <a:pt x="16400" y="1"/>
                    <a:pt x="14309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 flipH="1">
              <a:off x="7644610" y="3068505"/>
              <a:ext cx="30667" cy="30383"/>
            </a:xfrm>
            <a:custGeom>
              <a:rect b="b" l="l" r="r" t="t"/>
              <a:pathLst>
                <a:path extrusionOk="0" h="1818" w="1835">
                  <a:moveTo>
                    <a:pt x="34" y="0"/>
                  </a:moveTo>
                  <a:lnTo>
                    <a:pt x="34" y="0"/>
                  </a:lnTo>
                  <a:cubicBezTo>
                    <a:pt x="3" y="62"/>
                    <a:pt x="0" y="182"/>
                    <a:pt x="54" y="252"/>
                  </a:cubicBezTo>
                  <a:lnTo>
                    <a:pt x="54" y="252"/>
                  </a:lnTo>
                  <a:cubicBezTo>
                    <a:pt x="45" y="167"/>
                    <a:pt x="39" y="83"/>
                    <a:pt x="34" y="0"/>
                  </a:cubicBezTo>
                  <a:close/>
                  <a:moveTo>
                    <a:pt x="54" y="252"/>
                  </a:moveTo>
                  <a:cubicBezTo>
                    <a:pt x="96" y="683"/>
                    <a:pt x="189" y="1134"/>
                    <a:pt x="467" y="1468"/>
                  </a:cubicBezTo>
                  <a:cubicBezTo>
                    <a:pt x="650" y="1688"/>
                    <a:pt x="954" y="1817"/>
                    <a:pt x="1241" y="1817"/>
                  </a:cubicBezTo>
                  <a:cubicBezTo>
                    <a:pt x="1476" y="1817"/>
                    <a:pt x="1700" y="1730"/>
                    <a:pt x="1835" y="1535"/>
                  </a:cubicBezTo>
                  <a:lnTo>
                    <a:pt x="67" y="267"/>
                  </a:lnTo>
                  <a:cubicBezTo>
                    <a:pt x="62" y="263"/>
                    <a:pt x="58" y="258"/>
                    <a:pt x="54" y="2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 flipH="1">
              <a:off x="7437225" y="2792548"/>
              <a:ext cx="336172" cy="511302"/>
            </a:xfrm>
            <a:custGeom>
              <a:rect b="b" l="l" r="r" t="t"/>
              <a:pathLst>
                <a:path extrusionOk="0" h="30594" w="20115">
                  <a:moveTo>
                    <a:pt x="7739" y="1"/>
                  </a:moveTo>
                  <a:cubicBezTo>
                    <a:pt x="6171" y="4337"/>
                    <a:pt x="4137" y="8507"/>
                    <a:pt x="2602" y="12843"/>
                  </a:cubicBezTo>
                  <a:cubicBezTo>
                    <a:pt x="1068" y="17180"/>
                    <a:pt x="0" y="21816"/>
                    <a:pt x="501" y="26420"/>
                  </a:cubicBezTo>
                  <a:cubicBezTo>
                    <a:pt x="847" y="29470"/>
                    <a:pt x="2097" y="30593"/>
                    <a:pt x="3685" y="30593"/>
                  </a:cubicBezTo>
                  <a:cubicBezTo>
                    <a:pt x="5466" y="30593"/>
                    <a:pt x="7673" y="29180"/>
                    <a:pt x="9507" y="27487"/>
                  </a:cubicBezTo>
                  <a:cubicBezTo>
                    <a:pt x="13010" y="24251"/>
                    <a:pt x="15044" y="19615"/>
                    <a:pt x="16746" y="15245"/>
                  </a:cubicBezTo>
                  <a:cubicBezTo>
                    <a:pt x="17580" y="13010"/>
                    <a:pt x="18347" y="10742"/>
                    <a:pt x="18780" y="8407"/>
                  </a:cubicBezTo>
                  <a:cubicBezTo>
                    <a:pt x="18981" y="7373"/>
                    <a:pt x="20115" y="4504"/>
                    <a:pt x="19648" y="3103"/>
                  </a:cubicBezTo>
                  <a:cubicBezTo>
                    <a:pt x="19314" y="2202"/>
                    <a:pt x="11909" y="734"/>
                    <a:pt x="8873" y="201"/>
                  </a:cubicBezTo>
                  <a:cubicBezTo>
                    <a:pt x="8340" y="101"/>
                    <a:pt x="7939" y="34"/>
                    <a:pt x="7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flipH="1">
              <a:off x="6923783" y="2398400"/>
              <a:ext cx="309967" cy="272882"/>
            </a:xfrm>
            <a:custGeom>
              <a:rect b="b" l="l" r="r" t="t"/>
              <a:pathLst>
                <a:path extrusionOk="0" h="16328" w="18547">
                  <a:moveTo>
                    <a:pt x="9551" y="0"/>
                  </a:moveTo>
                  <a:cubicBezTo>
                    <a:pt x="9503" y="0"/>
                    <a:pt x="9455" y="0"/>
                    <a:pt x="9407" y="1"/>
                  </a:cubicBezTo>
                  <a:cubicBezTo>
                    <a:pt x="8906" y="1"/>
                    <a:pt x="8373" y="68"/>
                    <a:pt x="7872" y="168"/>
                  </a:cubicBezTo>
                  <a:cubicBezTo>
                    <a:pt x="4470" y="835"/>
                    <a:pt x="1501" y="3470"/>
                    <a:pt x="567" y="6806"/>
                  </a:cubicBezTo>
                  <a:cubicBezTo>
                    <a:pt x="0" y="8907"/>
                    <a:pt x="267" y="11176"/>
                    <a:pt x="1234" y="13110"/>
                  </a:cubicBezTo>
                  <a:cubicBezTo>
                    <a:pt x="1747" y="14137"/>
                    <a:pt x="3070" y="16328"/>
                    <a:pt x="4397" y="16328"/>
                  </a:cubicBezTo>
                  <a:cubicBezTo>
                    <a:pt x="4795" y="16328"/>
                    <a:pt x="5193" y="16131"/>
                    <a:pt x="5571" y="15646"/>
                  </a:cubicBezTo>
                  <a:lnTo>
                    <a:pt x="5571" y="15679"/>
                  </a:lnTo>
                  <a:cubicBezTo>
                    <a:pt x="5904" y="15245"/>
                    <a:pt x="6004" y="14678"/>
                    <a:pt x="5737" y="13911"/>
                  </a:cubicBezTo>
                  <a:cubicBezTo>
                    <a:pt x="5404" y="12977"/>
                    <a:pt x="4403" y="10442"/>
                    <a:pt x="6038" y="10108"/>
                  </a:cubicBezTo>
                  <a:cubicBezTo>
                    <a:pt x="6176" y="10075"/>
                    <a:pt x="6321" y="10065"/>
                    <a:pt x="6469" y="10065"/>
                  </a:cubicBezTo>
                  <a:cubicBezTo>
                    <a:pt x="6752" y="10065"/>
                    <a:pt x="7047" y="10104"/>
                    <a:pt x="7329" y="10104"/>
                  </a:cubicBezTo>
                  <a:cubicBezTo>
                    <a:pt x="7648" y="10104"/>
                    <a:pt x="7951" y="10054"/>
                    <a:pt x="8206" y="9841"/>
                  </a:cubicBezTo>
                  <a:cubicBezTo>
                    <a:pt x="8673" y="9408"/>
                    <a:pt x="8406" y="8741"/>
                    <a:pt x="8673" y="8240"/>
                  </a:cubicBezTo>
                  <a:cubicBezTo>
                    <a:pt x="8928" y="7729"/>
                    <a:pt x="9595" y="7484"/>
                    <a:pt x="10178" y="7484"/>
                  </a:cubicBezTo>
                  <a:cubicBezTo>
                    <a:pt x="10280" y="7484"/>
                    <a:pt x="10380" y="7492"/>
                    <a:pt x="10474" y="7506"/>
                  </a:cubicBezTo>
                  <a:cubicBezTo>
                    <a:pt x="10975" y="7607"/>
                    <a:pt x="11442" y="7873"/>
                    <a:pt x="11909" y="8107"/>
                  </a:cubicBezTo>
                  <a:cubicBezTo>
                    <a:pt x="12798" y="8537"/>
                    <a:pt x="13761" y="8795"/>
                    <a:pt x="14756" y="8795"/>
                  </a:cubicBezTo>
                  <a:cubicBezTo>
                    <a:pt x="14918" y="8795"/>
                    <a:pt x="15081" y="8788"/>
                    <a:pt x="15244" y="8774"/>
                  </a:cubicBezTo>
                  <a:cubicBezTo>
                    <a:pt x="16145" y="8707"/>
                    <a:pt x="16979" y="8374"/>
                    <a:pt x="17713" y="7840"/>
                  </a:cubicBezTo>
                  <a:cubicBezTo>
                    <a:pt x="18447" y="7306"/>
                    <a:pt x="18547" y="6939"/>
                    <a:pt x="18413" y="6072"/>
                  </a:cubicBezTo>
                  <a:cubicBezTo>
                    <a:pt x="18246" y="4771"/>
                    <a:pt x="17613" y="3604"/>
                    <a:pt x="16679" y="2703"/>
                  </a:cubicBezTo>
                  <a:cubicBezTo>
                    <a:pt x="14878" y="870"/>
                    <a:pt x="12113" y="0"/>
                    <a:pt x="9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flipH="1">
              <a:off x="7098278" y="2553292"/>
              <a:ext cx="74722" cy="80504"/>
            </a:xfrm>
            <a:custGeom>
              <a:rect b="b" l="l" r="r" t="t"/>
              <a:pathLst>
                <a:path extrusionOk="0" h="4817" w="4471">
                  <a:moveTo>
                    <a:pt x="2307" y="1"/>
                  </a:moveTo>
                  <a:cubicBezTo>
                    <a:pt x="1190" y="1"/>
                    <a:pt x="156" y="787"/>
                    <a:pt x="68" y="1941"/>
                  </a:cubicBezTo>
                  <a:cubicBezTo>
                    <a:pt x="1" y="3242"/>
                    <a:pt x="868" y="4543"/>
                    <a:pt x="2236" y="4776"/>
                  </a:cubicBezTo>
                  <a:cubicBezTo>
                    <a:pt x="2379" y="4804"/>
                    <a:pt x="2517" y="4817"/>
                    <a:pt x="2649" y="4817"/>
                  </a:cubicBezTo>
                  <a:cubicBezTo>
                    <a:pt x="3654" y="4817"/>
                    <a:pt x="4316" y="4054"/>
                    <a:pt x="4404" y="2875"/>
                  </a:cubicBezTo>
                  <a:cubicBezTo>
                    <a:pt x="4471" y="1608"/>
                    <a:pt x="4071" y="273"/>
                    <a:pt x="2736" y="40"/>
                  </a:cubicBezTo>
                  <a:cubicBezTo>
                    <a:pt x="2593" y="13"/>
                    <a:pt x="2449" y="1"/>
                    <a:pt x="2307" y="1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flipH="1">
              <a:off x="6983982" y="2649272"/>
              <a:ext cx="56889" cy="16228"/>
            </a:xfrm>
            <a:custGeom>
              <a:rect b="b" l="l" r="r" t="t"/>
              <a:pathLst>
                <a:path extrusionOk="0" h="971" w="3404">
                  <a:moveTo>
                    <a:pt x="3403" y="1"/>
                  </a:moveTo>
                  <a:lnTo>
                    <a:pt x="1" y="168"/>
                  </a:lnTo>
                  <a:cubicBezTo>
                    <a:pt x="381" y="674"/>
                    <a:pt x="1032" y="971"/>
                    <a:pt x="1667" y="971"/>
                  </a:cubicBezTo>
                  <a:cubicBezTo>
                    <a:pt x="1701" y="971"/>
                    <a:pt x="1735" y="970"/>
                    <a:pt x="1769" y="968"/>
                  </a:cubicBezTo>
                  <a:cubicBezTo>
                    <a:pt x="2436" y="935"/>
                    <a:pt x="3069" y="568"/>
                    <a:pt x="3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flipH="1">
              <a:off x="6249785" y="3060149"/>
              <a:ext cx="608786" cy="312206"/>
            </a:xfrm>
            <a:custGeom>
              <a:rect b="b" l="l" r="r" t="t"/>
              <a:pathLst>
                <a:path extrusionOk="0" h="18681" w="36427">
                  <a:moveTo>
                    <a:pt x="5704" y="0"/>
                  </a:moveTo>
                  <a:cubicBezTo>
                    <a:pt x="5438" y="0"/>
                    <a:pt x="5171" y="200"/>
                    <a:pt x="5071" y="467"/>
                  </a:cubicBezTo>
                  <a:lnTo>
                    <a:pt x="0" y="18680"/>
                  </a:lnTo>
                  <a:lnTo>
                    <a:pt x="31289" y="18680"/>
                  </a:lnTo>
                  <a:lnTo>
                    <a:pt x="36293" y="834"/>
                  </a:lnTo>
                  <a:cubicBezTo>
                    <a:pt x="36426" y="400"/>
                    <a:pt x="36093" y="0"/>
                    <a:pt x="35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flipH="1">
              <a:off x="6357931" y="3343342"/>
              <a:ext cx="648930" cy="29013"/>
            </a:xfrm>
            <a:custGeom>
              <a:rect b="b" l="l" r="r" t="t"/>
              <a:pathLst>
                <a:path extrusionOk="0" h="1736" w="38829">
                  <a:moveTo>
                    <a:pt x="834" y="1"/>
                  </a:moveTo>
                  <a:cubicBezTo>
                    <a:pt x="367" y="1"/>
                    <a:pt x="0" y="401"/>
                    <a:pt x="0" y="868"/>
                  </a:cubicBezTo>
                  <a:cubicBezTo>
                    <a:pt x="0" y="1335"/>
                    <a:pt x="367" y="1735"/>
                    <a:pt x="834" y="1735"/>
                  </a:cubicBezTo>
                  <a:lnTo>
                    <a:pt x="37961" y="1735"/>
                  </a:lnTo>
                  <a:cubicBezTo>
                    <a:pt x="38461" y="1735"/>
                    <a:pt x="38828" y="1335"/>
                    <a:pt x="38828" y="868"/>
                  </a:cubicBezTo>
                  <a:cubicBezTo>
                    <a:pt x="38828" y="401"/>
                    <a:pt x="38461" y="1"/>
                    <a:pt x="37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flipH="1">
              <a:off x="6491732" y="3188918"/>
              <a:ext cx="60232" cy="49636"/>
            </a:xfrm>
            <a:custGeom>
              <a:rect b="b" l="l" r="r" t="t"/>
              <a:pathLst>
                <a:path extrusionOk="0" fill="none" h="2970" w="3604">
                  <a:moveTo>
                    <a:pt x="3437" y="1502"/>
                  </a:moveTo>
                  <a:cubicBezTo>
                    <a:pt x="3236" y="2302"/>
                    <a:pt x="2369" y="2969"/>
                    <a:pt x="1469" y="2969"/>
                  </a:cubicBezTo>
                  <a:cubicBezTo>
                    <a:pt x="568" y="2969"/>
                    <a:pt x="1" y="2302"/>
                    <a:pt x="168" y="1502"/>
                  </a:cubicBezTo>
                  <a:cubicBezTo>
                    <a:pt x="334" y="668"/>
                    <a:pt x="1202" y="1"/>
                    <a:pt x="2102" y="1"/>
                  </a:cubicBezTo>
                  <a:cubicBezTo>
                    <a:pt x="3003" y="1"/>
                    <a:pt x="3603" y="668"/>
                    <a:pt x="3437" y="1502"/>
                  </a:cubicBezTo>
                  <a:close/>
                </a:path>
              </a:pathLst>
            </a:custGeom>
            <a:noFill/>
            <a:ln cap="flat" cmpd="sng" w="10850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flipH="1">
              <a:off x="7113320" y="2570021"/>
              <a:ext cx="17682" cy="38272"/>
            </a:xfrm>
            <a:custGeom>
              <a:rect b="b" l="l" r="r" t="t"/>
              <a:pathLst>
                <a:path extrusionOk="0" h="2290" w="1058">
                  <a:moveTo>
                    <a:pt x="101" y="1"/>
                  </a:moveTo>
                  <a:cubicBezTo>
                    <a:pt x="44" y="1"/>
                    <a:pt x="1" y="110"/>
                    <a:pt x="90" y="140"/>
                  </a:cubicBezTo>
                  <a:cubicBezTo>
                    <a:pt x="423" y="306"/>
                    <a:pt x="690" y="640"/>
                    <a:pt x="724" y="1007"/>
                  </a:cubicBezTo>
                  <a:cubicBezTo>
                    <a:pt x="790" y="1407"/>
                    <a:pt x="624" y="1774"/>
                    <a:pt x="390" y="2074"/>
                  </a:cubicBezTo>
                  <a:cubicBezTo>
                    <a:pt x="306" y="2158"/>
                    <a:pt x="387" y="2290"/>
                    <a:pt x="474" y="2290"/>
                  </a:cubicBezTo>
                  <a:cubicBezTo>
                    <a:pt x="491" y="2290"/>
                    <a:pt x="508" y="2285"/>
                    <a:pt x="523" y="2274"/>
                  </a:cubicBezTo>
                  <a:cubicBezTo>
                    <a:pt x="757" y="2108"/>
                    <a:pt x="890" y="1941"/>
                    <a:pt x="990" y="1674"/>
                  </a:cubicBezTo>
                  <a:cubicBezTo>
                    <a:pt x="1057" y="1440"/>
                    <a:pt x="1057" y="1207"/>
                    <a:pt x="1024" y="973"/>
                  </a:cubicBezTo>
                  <a:cubicBezTo>
                    <a:pt x="924" y="506"/>
                    <a:pt x="557" y="140"/>
                    <a:pt x="123" y="6"/>
                  </a:cubicBezTo>
                  <a:cubicBezTo>
                    <a:pt x="116" y="2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flipH="1">
              <a:off x="7006527" y="2710941"/>
              <a:ext cx="67067" cy="10345"/>
            </a:xfrm>
            <a:custGeom>
              <a:rect b="b" l="l" r="r" t="t"/>
              <a:pathLst>
                <a:path extrusionOk="0" h="619" w="4013">
                  <a:moveTo>
                    <a:pt x="3910" y="0"/>
                  </a:moveTo>
                  <a:cubicBezTo>
                    <a:pt x="3895" y="0"/>
                    <a:pt x="3879" y="4"/>
                    <a:pt x="3860" y="13"/>
                  </a:cubicBezTo>
                  <a:cubicBezTo>
                    <a:pt x="3293" y="214"/>
                    <a:pt x="2659" y="314"/>
                    <a:pt x="2059" y="314"/>
                  </a:cubicBezTo>
                  <a:cubicBezTo>
                    <a:pt x="1425" y="314"/>
                    <a:pt x="824" y="180"/>
                    <a:pt x="224" y="13"/>
                  </a:cubicBezTo>
                  <a:cubicBezTo>
                    <a:pt x="214" y="11"/>
                    <a:pt x="204" y="10"/>
                    <a:pt x="194" y="10"/>
                  </a:cubicBezTo>
                  <a:cubicBezTo>
                    <a:pt x="77" y="10"/>
                    <a:pt x="1" y="185"/>
                    <a:pt x="124" y="247"/>
                  </a:cubicBezTo>
                  <a:cubicBezTo>
                    <a:pt x="695" y="501"/>
                    <a:pt x="1320" y="619"/>
                    <a:pt x="1943" y="619"/>
                  </a:cubicBezTo>
                  <a:cubicBezTo>
                    <a:pt x="2630" y="619"/>
                    <a:pt x="3315" y="476"/>
                    <a:pt x="3927" y="214"/>
                  </a:cubicBezTo>
                  <a:cubicBezTo>
                    <a:pt x="4013" y="156"/>
                    <a:pt x="4000" y="0"/>
                    <a:pt x="3910" y="0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flipH="1">
              <a:off x="6823441" y="3122269"/>
              <a:ext cx="51608" cy="229663"/>
            </a:xfrm>
            <a:custGeom>
              <a:rect b="b" l="l" r="r" t="t"/>
              <a:pathLst>
                <a:path extrusionOk="0" h="13742" w="3088">
                  <a:moveTo>
                    <a:pt x="113" y="1"/>
                  </a:moveTo>
                  <a:cubicBezTo>
                    <a:pt x="55" y="1"/>
                    <a:pt x="0" y="44"/>
                    <a:pt x="19" y="119"/>
                  </a:cubicBezTo>
                  <a:cubicBezTo>
                    <a:pt x="786" y="2254"/>
                    <a:pt x="1320" y="4456"/>
                    <a:pt x="1754" y="6657"/>
                  </a:cubicBezTo>
                  <a:cubicBezTo>
                    <a:pt x="2187" y="8959"/>
                    <a:pt x="2387" y="11227"/>
                    <a:pt x="2621" y="13529"/>
                  </a:cubicBezTo>
                  <a:cubicBezTo>
                    <a:pt x="2621" y="13666"/>
                    <a:pt x="2736" y="13742"/>
                    <a:pt x="2847" y="13742"/>
                  </a:cubicBezTo>
                  <a:cubicBezTo>
                    <a:pt x="2952" y="13742"/>
                    <a:pt x="3055" y="13674"/>
                    <a:pt x="3055" y="13529"/>
                  </a:cubicBezTo>
                  <a:cubicBezTo>
                    <a:pt x="3088" y="8892"/>
                    <a:pt x="1820" y="4356"/>
                    <a:pt x="219" y="86"/>
                  </a:cubicBezTo>
                  <a:cubicBezTo>
                    <a:pt x="205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441904" y="2843889"/>
              <a:ext cx="125043" cy="333581"/>
            </a:xfrm>
            <a:custGeom>
              <a:rect b="b" l="l" r="r" t="t"/>
              <a:pathLst>
                <a:path extrusionOk="0" h="19960" w="7482">
                  <a:moveTo>
                    <a:pt x="7335" y="1"/>
                  </a:moveTo>
                  <a:cubicBezTo>
                    <a:pt x="7288" y="1"/>
                    <a:pt x="7241" y="30"/>
                    <a:pt x="7228" y="98"/>
                  </a:cubicBezTo>
                  <a:cubicBezTo>
                    <a:pt x="6828" y="1398"/>
                    <a:pt x="6527" y="2733"/>
                    <a:pt x="6127" y="4034"/>
                  </a:cubicBezTo>
                  <a:cubicBezTo>
                    <a:pt x="5760" y="5335"/>
                    <a:pt x="5327" y="6669"/>
                    <a:pt x="4893" y="7970"/>
                  </a:cubicBezTo>
                  <a:cubicBezTo>
                    <a:pt x="3992" y="10572"/>
                    <a:pt x="2992" y="13140"/>
                    <a:pt x="1891" y="15675"/>
                  </a:cubicBezTo>
                  <a:cubicBezTo>
                    <a:pt x="1290" y="17076"/>
                    <a:pt x="590" y="18411"/>
                    <a:pt x="23" y="19812"/>
                  </a:cubicBezTo>
                  <a:cubicBezTo>
                    <a:pt x="1" y="19901"/>
                    <a:pt x="67" y="19960"/>
                    <a:pt x="134" y="19960"/>
                  </a:cubicBezTo>
                  <a:cubicBezTo>
                    <a:pt x="167" y="19960"/>
                    <a:pt x="201" y="19945"/>
                    <a:pt x="223" y="19912"/>
                  </a:cubicBezTo>
                  <a:cubicBezTo>
                    <a:pt x="923" y="18711"/>
                    <a:pt x="1457" y="17443"/>
                    <a:pt x="2024" y="16176"/>
                  </a:cubicBezTo>
                  <a:cubicBezTo>
                    <a:pt x="2558" y="14975"/>
                    <a:pt x="3092" y="13741"/>
                    <a:pt x="3559" y="12506"/>
                  </a:cubicBezTo>
                  <a:cubicBezTo>
                    <a:pt x="4593" y="9938"/>
                    <a:pt x="5493" y="7336"/>
                    <a:pt x="6261" y="4667"/>
                  </a:cubicBezTo>
                  <a:cubicBezTo>
                    <a:pt x="6694" y="3200"/>
                    <a:pt x="7161" y="1665"/>
                    <a:pt x="7461" y="164"/>
                  </a:cubicBezTo>
                  <a:cubicBezTo>
                    <a:pt x="7481" y="65"/>
                    <a:pt x="7406" y="1"/>
                    <a:pt x="7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6961487" y="2798698"/>
              <a:ext cx="303833" cy="138179"/>
            </a:xfrm>
            <a:custGeom>
              <a:rect b="b" l="l" r="r" t="t"/>
              <a:pathLst>
                <a:path extrusionOk="0" h="8268" w="18180">
                  <a:moveTo>
                    <a:pt x="214" y="0"/>
                  </a:moveTo>
                  <a:cubicBezTo>
                    <a:pt x="114" y="0"/>
                    <a:pt x="1" y="92"/>
                    <a:pt x="21" y="233"/>
                  </a:cubicBezTo>
                  <a:cubicBezTo>
                    <a:pt x="588" y="3402"/>
                    <a:pt x="3190" y="5937"/>
                    <a:pt x="5959" y="7371"/>
                  </a:cubicBezTo>
                  <a:cubicBezTo>
                    <a:pt x="7099" y="7954"/>
                    <a:pt x="8297" y="8268"/>
                    <a:pt x="9538" y="8268"/>
                  </a:cubicBezTo>
                  <a:cubicBezTo>
                    <a:pt x="9931" y="8268"/>
                    <a:pt x="10328" y="8236"/>
                    <a:pt x="10729" y="8172"/>
                  </a:cubicBezTo>
                  <a:cubicBezTo>
                    <a:pt x="12363" y="7905"/>
                    <a:pt x="13931" y="7138"/>
                    <a:pt x="15165" y="6037"/>
                  </a:cubicBezTo>
                  <a:cubicBezTo>
                    <a:pt x="16466" y="4870"/>
                    <a:pt x="17634" y="3235"/>
                    <a:pt x="18134" y="1534"/>
                  </a:cubicBezTo>
                  <a:cubicBezTo>
                    <a:pt x="18179" y="1421"/>
                    <a:pt x="18072" y="1324"/>
                    <a:pt x="17967" y="1324"/>
                  </a:cubicBezTo>
                  <a:cubicBezTo>
                    <a:pt x="17916" y="1324"/>
                    <a:pt x="17866" y="1346"/>
                    <a:pt x="17834" y="1401"/>
                  </a:cubicBezTo>
                  <a:cubicBezTo>
                    <a:pt x="17133" y="2802"/>
                    <a:pt x="16433" y="4102"/>
                    <a:pt x="15332" y="5237"/>
                  </a:cubicBezTo>
                  <a:cubicBezTo>
                    <a:pt x="14231" y="6371"/>
                    <a:pt x="12864" y="7238"/>
                    <a:pt x="11329" y="7605"/>
                  </a:cubicBezTo>
                  <a:cubicBezTo>
                    <a:pt x="10739" y="7765"/>
                    <a:pt x="10139" y="7843"/>
                    <a:pt x="9543" y="7843"/>
                  </a:cubicBezTo>
                  <a:cubicBezTo>
                    <a:pt x="8521" y="7843"/>
                    <a:pt x="7507" y="7614"/>
                    <a:pt x="6559" y="7171"/>
                  </a:cubicBezTo>
                  <a:cubicBezTo>
                    <a:pt x="5125" y="6538"/>
                    <a:pt x="3857" y="5570"/>
                    <a:pt x="2756" y="4469"/>
                  </a:cubicBezTo>
                  <a:cubicBezTo>
                    <a:pt x="1589" y="3235"/>
                    <a:pt x="688" y="1801"/>
                    <a:pt x="355" y="133"/>
                  </a:cubicBezTo>
                  <a:cubicBezTo>
                    <a:pt x="341" y="40"/>
                    <a:pt x="28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 flipH="1">
              <a:off x="5831120" y="3369547"/>
              <a:ext cx="2165823" cy="45174"/>
            </a:xfrm>
            <a:custGeom>
              <a:rect b="b" l="l" r="r" t="t"/>
              <a:pathLst>
                <a:path extrusionOk="0" h="2703" w="129593">
                  <a:moveTo>
                    <a:pt x="0" y="0"/>
                  </a:moveTo>
                  <a:lnTo>
                    <a:pt x="0" y="2702"/>
                  </a:lnTo>
                  <a:lnTo>
                    <a:pt x="129593" y="2702"/>
                  </a:lnTo>
                  <a:lnTo>
                    <a:pt x="129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 flipH="1">
              <a:off x="7376291" y="3051792"/>
              <a:ext cx="105289" cy="168729"/>
            </a:xfrm>
            <a:custGeom>
              <a:rect b="b" l="l" r="r" t="t"/>
              <a:pathLst>
                <a:path extrusionOk="0" h="10096" w="6300">
                  <a:moveTo>
                    <a:pt x="6052" y="1"/>
                  </a:moveTo>
                  <a:cubicBezTo>
                    <a:pt x="5987" y="1"/>
                    <a:pt x="5924" y="30"/>
                    <a:pt x="5889" y="100"/>
                  </a:cubicBezTo>
                  <a:cubicBezTo>
                    <a:pt x="4255" y="3569"/>
                    <a:pt x="2353" y="6871"/>
                    <a:pt x="52" y="9940"/>
                  </a:cubicBezTo>
                  <a:cubicBezTo>
                    <a:pt x="0" y="10018"/>
                    <a:pt x="89" y="10095"/>
                    <a:pt x="162" y="10095"/>
                  </a:cubicBezTo>
                  <a:cubicBezTo>
                    <a:pt x="183" y="10095"/>
                    <a:pt x="204" y="10089"/>
                    <a:pt x="219" y="10074"/>
                  </a:cubicBezTo>
                  <a:cubicBezTo>
                    <a:pt x="2787" y="7205"/>
                    <a:pt x="4889" y="3869"/>
                    <a:pt x="6256" y="233"/>
                  </a:cubicBezTo>
                  <a:cubicBezTo>
                    <a:pt x="6300" y="103"/>
                    <a:pt x="6173" y="1"/>
                    <a:pt x="60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 flipH="1">
              <a:off x="7464349" y="1145297"/>
              <a:ext cx="426971" cy="213887"/>
            </a:xfrm>
            <a:custGeom>
              <a:rect b="b" l="l" r="r" t="t"/>
              <a:pathLst>
                <a:path extrusionOk="0" h="12798" w="25548">
                  <a:moveTo>
                    <a:pt x="8278" y="1"/>
                  </a:moveTo>
                  <a:cubicBezTo>
                    <a:pt x="8229" y="1"/>
                    <a:pt x="8166" y="55"/>
                    <a:pt x="8190" y="127"/>
                  </a:cubicBezTo>
                  <a:cubicBezTo>
                    <a:pt x="8224" y="161"/>
                    <a:pt x="8257" y="228"/>
                    <a:pt x="8257" y="294"/>
                  </a:cubicBezTo>
                  <a:cubicBezTo>
                    <a:pt x="7590" y="861"/>
                    <a:pt x="6956" y="1495"/>
                    <a:pt x="6289" y="2096"/>
                  </a:cubicBezTo>
                  <a:lnTo>
                    <a:pt x="4188" y="4030"/>
                  </a:lnTo>
                  <a:cubicBezTo>
                    <a:pt x="2820" y="5331"/>
                    <a:pt x="1419" y="6599"/>
                    <a:pt x="51" y="7866"/>
                  </a:cubicBezTo>
                  <a:cubicBezTo>
                    <a:pt x="0" y="7918"/>
                    <a:pt x="47" y="7988"/>
                    <a:pt x="102" y="7988"/>
                  </a:cubicBezTo>
                  <a:cubicBezTo>
                    <a:pt x="119" y="7988"/>
                    <a:pt x="136" y="7982"/>
                    <a:pt x="151" y="7966"/>
                  </a:cubicBezTo>
                  <a:cubicBezTo>
                    <a:pt x="1519" y="6699"/>
                    <a:pt x="2920" y="5431"/>
                    <a:pt x="4288" y="4164"/>
                  </a:cubicBezTo>
                  <a:lnTo>
                    <a:pt x="6356" y="2262"/>
                  </a:lnTo>
                  <a:cubicBezTo>
                    <a:pt x="7023" y="1629"/>
                    <a:pt x="7690" y="1061"/>
                    <a:pt x="8324" y="428"/>
                  </a:cubicBezTo>
                  <a:cubicBezTo>
                    <a:pt x="9692" y="3597"/>
                    <a:pt x="11059" y="6799"/>
                    <a:pt x="12293" y="10035"/>
                  </a:cubicBezTo>
                  <a:cubicBezTo>
                    <a:pt x="12627" y="10902"/>
                    <a:pt x="12927" y="11769"/>
                    <a:pt x="13327" y="12603"/>
                  </a:cubicBezTo>
                  <a:cubicBezTo>
                    <a:pt x="13261" y="12670"/>
                    <a:pt x="13327" y="12703"/>
                    <a:pt x="13361" y="12737"/>
                  </a:cubicBezTo>
                  <a:cubicBezTo>
                    <a:pt x="13361" y="12737"/>
                    <a:pt x="13394" y="12737"/>
                    <a:pt x="13394" y="12770"/>
                  </a:cubicBezTo>
                  <a:cubicBezTo>
                    <a:pt x="13404" y="12789"/>
                    <a:pt x="13419" y="12798"/>
                    <a:pt x="13436" y="12798"/>
                  </a:cubicBezTo>
                  <a:cubicBezTo>
                    <a:pt x="13475" y="12798"/>
                    <a:pt x="13518" y="12750"/>
                    <a:pt x="13494" y="12703"/>
                  </a:cubicBezTo>
                  <a:cubicBezTo>
                    <a:pt x="13494" y="12703"/>
                    <a:pt x="13494" y="12670"/>
                    <a:pt x="13461" y="12670"/>
                  </a:cubicBezTo>
                  <a:cubicBezTo>
                    <a:pt x="14462" y="11269"/>
                    <a:pt x="15396" y="9868"/>
                    <a:pt x="16396" y="8500"/>
                  </a:cubicBezTo>
                  <a:cubicBezTo>
                    <a:pt x="17397" y="7132"/>
                    <a:pt x="18398" y="5765"/>
                    <a:pt x="19432" y="4431"/>
                  </a:cubicBezTo>
                  <a:cubicBezTo>
                    <a:pt x="20032" y="3663"/>
                    <a:pt x="20633" y="2929"/>
                    <a:pt x="21200" y="2129"/>
                  </a:cubicBezTo>
                  <a:cubicBezTo>
                    <a:pt x="21333" y="2396"/>
                    <a:pt x="21500" y="2629"/>
                    <a:pt x="21633" y="2863"/>
                  </a:cubicBezTo>
                  <a:cubicBezTo>
                    <a:pt x="21834" y="3130"/>
                    <a:pt x="22000" y="3396"/>
                    <a:pt x="22167" y="3663"/>
                  </a:cubicBezTo>
                  <a:cubicBezTo>
                    <a:pt x="22534" y="4230"/>
                    <a:pt x="22868" y="4797"/>
                    <a:pt x="23235" y="5365"/>
                  </a:cubicBezTo>
                  <a:cubicBezTo>
                    <a:pt x="23935" y="6499"/>
                    <a:pt x="24602" y="7633"/>
                    <a:pt x="25336" y="8734"/>
                  </a:cubicBezTo>
                  <a:cubicBezTo>
                    <a:pt x="25358" y="8778"/>
                    <a:pt x="25392" y="8797"/>
                    <a:pt x="25424" y="8797"/>
                  </a:cubicBezTo>
                  <a:cubicBezTo>
                    <a:pt x="25488" y="8797"/>
                    <a:pt x="25547" y="8723"/>
                    <a:pt x="25503" y="8634"/>
                  </a:cubicBezTo>
                  <a:lnTo>
                    <a:pt x="25503" y="8634"/>
                  </a:lnTo>
                  <a:lnTo>
                    <a:pt x="25503" y="8667"/>
                  </a:lnTo>
                  <a:cubicBezTo>
                    <a:pt x="24869" y="7499"/>
                    <a:pt x="24135" y="6399"/>
                    <a:pt x="23435" y="5264"/>
                  </a:cubicBezTo>
                  <a:cubicBezTo>
                    <a:pt x="23068" y="4731"/>
                    <a:pt x="22734" y="4197"/>
                    <a:pt x="22367" y="3630"/>
                  </a:cubicBezTo>
                  <a:cubicBezTo>
                    <a:pt x="22200" y="3363"/>
                    <a:pt x="22000" y="3063"/>
                    <a:pt x="21800" y="2796"/>
                  </a:cubicBezTo>
                  <a:cubicBezTo>
                    <a:pt x="21633" y="2529"/>
                    <a:pt x="21467" y="2229"/>
                    <a:pt x="21266" y="2029"/>
                  </a:cubicBezTo>
                  <a:lnTo>
                    <a:pt x="21233" y="2029"/>
                  </a:lnTo>
                  <a:cubicBezTo>
                    <a:pt x="21214" y="2010"/>
                    <a:pt x="21183" y="1990"/>
                    <a:pt x="21155" y="1990"/>
                  </a:cubicBezTo>
                  <a:cubicBezTo>
                    <a:pt x="21134" y="1990"/>
                    <a:pt x="21114" y="2001"/>
                    <a:pt x="21100" y="2029"/>
                  </a:cubicBezTo>
                  <a:cubicBezTo>
                    <a:pt x="19966" y="3296"/>
                    <a:pt x="18965" y="4664"/>
                    <a:pt x="17964" y="6032"/>
                  </a:cubicBezTo>
                  <a:cubicBezTo>
                    <a:pt x="16930" y="7399"/>
                    <a:pt x="15929" y="8800"/>
                    <a:pt x="14962" y="10201"/>
                  </a:cubicBezTo>
                  <a:cubicBezTo>
                    <a:pt x="14428" y="10935"/>
                    <a:pt x="13895" y="11702"/>
                    <a:pt x="13428" y="12470"/>
                  </a:cubicBezTo>
                  <a:cubicBezTo>
                    <a:pt x="13194" y="11702"/>
                    <a:pt x="12860" y="10935"/>
                    <a:pt x="12560" y="10201"/>
                  </a:cubicBezTo>
                  <a:cubicBezTo>
                    <a:pt x="12260" y="9367"/>
                    <a:pt x="11926" y="8534"/>
                    <a:pt x="11593" y="7733"/>
                  </a:cubicBezTo>
                  <a:cubicBezTo>
                    <a:pt x="10926" y="6098"/>
                    <a:pt x="10259" y="4464"/>
                    <a:pt x="9558" y="2829"/>
                  </a:cubicBezTo>
                  <a:cubicBezTo>
                    <a:pt x="9191" y="1995"/>
                    <a:pt x="8824" y="1162"/>
                    <a:pt x="8457" y="294"/>
                  </a:cubicBezTo>
                  <a:cubicBezTo>
                    <a:pt x="8491" y="261"/>
                    <a:pt x="8457" y="194"/>
                    <a:pt x="8391" y="194"/>
                  </a:cubicBezTo>
                  <a:cubicBezTo>
                    <a:pt x="8391" y="161"/>
                    <a:pt x="8357" y="94"/>
                    <a:pt x="8324" y="27"/>
                  </a:cubicBezTo>
                  <a:cubicBezTo>
                    <a:pt x="8315" y="9"/>
                    <a:pt x="8297" y="1"/>
                    <a:pt x="8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 flipH="1">
              <a:off x="7327173" y="1079249"/>
              <a:ext cx="131644" cy="226972"/>
            </a:xfrm>
            <a:custGeom>
              <a:rect b="b" l="l" r="r" t="t"/>
              <a:pathLst>
                <a:path extrusionOk="0" h="13581" w="7877">
                  <a:moveTo>
                    <a:pt x="7768" y="1"/>
                  </a:moveTo>
                  <a:cubicBezTo>
                    <a:pt x="7743" y="1"/>
                    <a:pt x="7717" y="13"/>
                    <a:pt x="7696" y="43"/>
                  </a:cubicBezTo>
                  <a:cubicBezTo>
                    <a:pt x="5728" y="3546"/>
                    <a:pt x="3727" y="7048"/>
                    <a:pt x="1725" y="10551"/>
                  </a:cubicBezTo>
                  <a:cubicBezTo>
                    <a:pt x="1158" y="11518"/>
                    <a:pt x="591" y="12486"/>
                    <a:pt x="24" y="13486"/>
                  </a:cubicBezTo>
                  <a:cubicBezTo>
                    <a:pt x="1" y="13533"/>
                    <a:pt x="60" y="13581"/>
                    <a:pt x="109" y="13581"/>
                  </a:cubicBezTo>
                  <a:cubicBezTo>
                    <a:pt x="129" y="13581"/>
                    <a:pt x="148" y="13572"/>
                    <a:pt x="158" y="13553"/>
                  </a:cubicBezTo>
                  <a:cubicBezTo>
                    <a:pt x="2226" y="10117"/>
                    <a:pt x="4227" y="6648"/>
                    <a:pt x="6162" y="3145"/>
                  </a:cubicBezTo>
                  <a:cubicBezTo>
                    <a:pt x="6729" y="2145"/>
                    <a:pt x="7296" y="1144"/>
                    <a:pt x="7830" y="110"/>
                  </a:cubicBezTo>
                  <a:cubicBezTo>
                    <a:pt x="7876" y="64"/>
                    <a:pt x="7826" y="1"/>
                    <a:pt x="7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 flipH="1">
              <a:off x="7324616" y="1069924"/>
              <a:ext cx="568" cy="585"/>
            </a:xfrm>
            <a:custGeom>
              <a:rect b="b" l="l" r="r" t="t"/>
              <a:pathLst>
                <a:path extrusionOk="0" h="35" w="34">
                  <a:moveTo>
                    <a:pt x="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34" y="34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 flipH="1">
              <a:off x="7118267" y="1059997"/>
              <a:ext cx="208839" cy="285466"/>
            </a:xfrm>
            <a:custGeom>
              <a:rect b="b" l="l" r="r" t="t"/>
              <a:pathLst>
                <a:path extrusionOk="0" h="17081" w="12496">
                  <a:moveTo>
                    <a:pt x="116" y="1"/>
                  </a:moveTo>
                  <a:cubicBezTo>
                    <a:pt x="57" y="1"/>
                    <a:pt x="1" y="56"/>
                    <a:pt x="49" y="128"/>
                  </a:cubicBezTo>
                  <a:cubicBezTo>
                    <a:pt x="1617" y="2329"/>
                    <a:pt x="3251" y="4531"/>
                    <a:pt x="4819" y="6699"/>
                  </a:cubicBezTo>
                  <a:cubicBezTo>
                    <a:pt x="6420" y="8901"/>
                    <a:pt x="7988" y="11102"/>
                    <a:pt x="9556" y="13304"/>
                  </a:cubicBezTo>
                  <a:cubicBezTo>
                    <a:pt x="10456" y="14538"/>
                    <a:pt x="11357" y="15772"/>
                    <a:pt x="12257" y="17040"/>
                  </a:cubicBezTo>
                  <a:cubicBezTo>
                    <a:pt x="12276" y="17068"/>
                    <a:pt x="12306" y="17081"/>
                    <a:pt x="12336" y="17081"/>
                  </a:cubicBezTo>
                  <a:cubicBezTo>
                    <a:pt x="12414" y="17081"/>
                    <a:pt x="12496" y="17002"/>
                    <a:pt x="12424" y="16907"/>
                  </a:cubicBezTo>
                  <a:lnTo>
                    <a:pt x="12424" y="16907"/>
                  </a:lnTo>
                  <a:lnTo>
                    <a:pt x="12458" y="16940"/>
                  </a:lnTo>
                  <a:cubicBezTo>
                    <a:pt x="9355" y="12470"/>
                    <a:pt x="6120" y="8100"/>
                    <a:pt x="2917" y="3730"/>
                  </a:cubicBezTo>
                  <a:cubicBezTo>
                    <a:pt x="2017" y="2496"/>
                    <a:pt x="1083" y="1262"/>
                    <a:pt x="182" y="28"/>
                  </a:cubicBezTo>
                  <a:cubicBezTo>
                    <a:pt x="164" y="9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flipH="1">
              <a:off x="7075967" y="1272145"/>
              <a:ext cx="111523" cy="101946"/>
            </a:xfrm>
            <a:custGeom>
              <a:rect b="b" l="l" r="r" t="t"/>
              <a:pathLst>
                <a:path extrusionOk="0" h="6100" w="6673">
                  <a:moveTo>
                    <a:pt x="3316" y="1"/>
                  </a:moveTo>
                  <a:cubicBezTo>
                    <a:pt x="3091" y="1"/>
                    <a:pt x="2864" y="25"/>
                    <a:pt x="2636" y="76"/>
                  </a:cubicBezTo>
                  <a:cubicBezTo>
                    <a:pt x="1001" y="477"/>
                    <a:pt x="1" y="2111"/>
                    <a:pt x="368" y="3746"/>
                  </a:cubicBezTo>
                  <a:cubicBezTo>
                    <a:pt x="710" y="5142"/>
                    <a:pt x="1952" y="6100"/>
                    <a:pt x="3326" y="6100"/>
                  </a:cubicBezTo>
                  <a:cubicBezTo>
                    <a:pt x="3561" y="6100"/>
                    <a:pt x="3799" y="6072"/>
                    <a:pt x="4037" y="6014"/>
                  </a:cubicBezTo>
                  <a:cubicBezTo>
                    <a:pt x="5671" y="5614"/>
                    <a:pt x="6672" y="3979"/>
                    <a:pt x="6305" y="2345"/>
                  </a:cubicBezTo>
                  <a:cubicBezTo>
                    <a:pt x="5961" y="938"/>
                    <a:pt x="4702" y="1"/>
                    <a:pt x="3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flipH="1">
              <a:off x="7518615" y="1157447"/>
              <a:ext cx="54098" cy="53547"/>
            </a:xfrm>
            <a:custGeom>
              <a:rect b="b" l="l" r="r" t="t"/>
              <a:pathLst>
                <a:path extrusionOk="0" h="3204" w="3237">
                  <a:moveTo>
                    <a:pt x="1602" y="1"/>
                  </a:moveTo>
                  <a:cubicBezTo>
                    <a:pt x="735" y="1"/>
                    <a:pt x="1" y="701"/>
                    <a:pt x="1" y="1602"/>
                  </a:cubicBezTo>
                  <a:cubicBezTo>
                    <a:pt x="1" y="2503"/>
                    <a:pt x="735" y="3203"/>
                    <a:pt x="1602" y="3203"/>
                  </a:cubicBezTo>
                  <a:cubicBezTo>
                    <a:pt x="2503" y="3203"/>
                    <a:pt x="3237" y="2503"/>
                    <a:pt x="3237" y="1602"/>
                  </a:cubicBezTo>
                  <a:cubicBezTo>
                    <a:pt x="3237" y="701"/>
                    <a:pt x="2503" y="1"/>
                    <a:pt x="1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 flipH="1">
              <a:off x="7855338" y="1241628"/>
              <a:ext cx="78616" cy="78632"/>
            </a:xfrm>
            <a:custGeom>
              <a:rect b="b" l="l" r="r" t="t"/>
              <a:pathLst>
                <a:path extrusionOk="0" h="4705" w="4704">
                  <a:moveTo>
                    <a:pt x="2369" y="1"/>
                  </a:moveTo>
                  <a:cubicBezTo>
                    <a:pt x="1068" y="1"/>
                    <a:pt x="0" y="1068"/>
                    <a:pt x="0" y="2369"/>
                  </a:cubicBezTo>
                  <a:cubicBezTo>
                    <a:pt x="0" y="3670"/>
                    <a:pt x="1068" y="4704"/>
                    <a:pt x="2369" y="4704"/>
                  </a:cubicBezTo>
                  <a:cubicBezTo>
                    <a:pt x="3670" y="4704"/>
                    <a:pt x="4704" y="3670"/>
                    <a:pt x="4704" y="2369"/>
                  </a:cubicBezTo>
                  <a:cubicBezTo>
                    <a:pt x="4704" y="1068"/>
                    <a:pt x="3670" y="1"/>
                    <a:pt x="2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 flipH="1">
              <a:off x="7715956" y="1107844"/>
              <a:ext cx="94242" cy="94225"/>
            </a:xfrm>
            <a:custGeom>
              <a:rect b="b" l="l" r="r" t="t"/>
              <a:pathLst>
                <a:path extrusionOk="0" h="5638" w="5639">
                  <a:moveTo>
                    <a:pt x="2836" y="0"/>
                  </a:moveTo>
                  <a:cubicBezTo>
                    <a:pt x="1268" y="0"/>
                    <a:pt x="1" y="1268"/>
                    <a:pt x="1" y="2802"/>
                  </a:cubicBezTo>
                  <a:cubicBezTo>
                    <a:pt x="1" y="4370"/>
                    <a:pt x="1268" y="5637"/>
                    <a:pt x="2836" y="5637"/>
                  </a:cubicBezTo>
                  <a:cubicBezTo>
                    <a:pt x="4371" y="5637"/>
                    <a:pt x="5638" y="4370"/>
                    <a:pt x="5638" y="2802"/>
                  </a:cubicBezTo>
                  <a:cubicBezTo>
                    <a:pt x="5638" y="1268"/>
                    <a:pt x="4371" y="0"/>
                    <a:pt x="2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 flipH="1">
              <a:off x="7280562" y="1027006"/>
              <a:ext cx="79184" cy="79735"/>
            </a:xfrm>
            <a:custGeom>
              <a:rect b="b" l="l" r="r" t="t"/>
              <a:pathLst>
                <a:path extrusionOk="0" h="4771" w="4738">
                  <a:moveTo>
                    <a:pt x="2369" y="0"/>
                  </a:moveTo>
                  <a:cubicBezTo>
                    <a:pt x="1068" y="0"/>
                    <a:pt x="0" y="1068"/>
                    <a:pt x="0" y="2369"/>
                  </a:cubicBezTo>
                  <a:cubicBezTo>
                    <a:pt x="0" y="3703"/>
                    <a:pt x="1068" y="4770"/>
                    <a:pt x="2369" y="4770"/>
                  </a:cubicBezTo>
                  <a:cubicBezTo>
                    <a:pt x="3703" y="4770"/>
                    <a:pt x="4737" y="3703"/>
                    <a:pt x="4737" y="2369"/>
                  </a:cubicBezTo>
                  <a:cubicBezTo>
                    <a:pt x="4737" y="1068"/>
                    <a:pt x="3703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 flipH="1">
              <a:off x="7423838" y="1266713"/>
              <a:ext cx="70259" cy="70259"/>
            </a:xfrm>
            <a:custGeom>
              <a:rect b="b" l="l" r="r" t="t"/>
              <a:pathLst>
                <a:path extrusionOk="0" h="4204" w="4204">
                  <a:moveTo>
                    <a:pt x="2102" y="1"/>
                  </a:moveTo>
                  <a:cubicBezTo>
                    <a:pt x="934" y="1"/>
                    <a:pt x="0" y="935"/>
                    <a:pt x="0" y="2102"/>
                  </a:cubicBezTo>
                  <a:cubicBezTo>
                    <a:pt x="0" y="3270"/>
                    <a:pt x="934" y="4204"/>
                    <a:pt x="2102" y="4204"/>
                  </a:cubicBezTo>
                  <a:cubicBezTo>
                    <a:pt x="3269" y="4204"/>
                    <a:pt x="4203" y="3270"/>
                    <a:pt x="4203" y="2102"/>
                  </a:cubicBezTo>
                  <a:cubicBezTo>
                    <a:pt x="4203" y="935"/>
                    <a:pt x="3269" y="1"/>
                    <a:pt x="2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 flipH="1">
              <a:off x="7638477" y="1312439"/>
              <a:ext cx="62455" cy="62455"/>
            </a:xfrm>
            <a:custGeom>
              <a:rect b="b" l="l" r="r" t="t"/>
              <a:pathLst>
                <a:path extrusionOk="0" h="3737" w="3737">
                  <a:moveTo>
                    <a:pt x="1869" y="0"/>
                  </a:moveTo>
                  <a:cubicBezTo>
                    <a:pt x="835" y="0"/>
                    <a:pt x="1" y="834"/>
                    <a:pt x="1" y="1868"/>
                  </a:cubicBezTo>
                  <a:cubicBezTo>
                    <a:pt x="1" y="2902"/>
                    <a:pt x="835" y="3736"/>
                    <a:pt x="1869" y="3736"/>
                  </a:cubicBezTo>
                  <a:cubicBezTo>
                    <a:pt x="2903" y="3736"/>
                    <a:pt x="3737" y="2902"/>
                    <a:pt x="3737" y="1868"/>
                  </a:cubicBezTo>
                  <a:cubicBezTo>
                    <a:pt x="3737" y="834"/>
                    <a:pt x="2903" y="0"/>
                    <a:pt x="1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 flipH="1">
              <a:off x="6759332" y="1823641"/>
              <a:ext cx="57424" cy="416459"/>
            </a:xfrm>
            <a:custGeom>
              <a:rect b="b" l="l" r="r" t="t"/>
              <a:pathLst>
                <a:path extrusionOk="0" h="24919" w="3436">
                  <a:moveTo>
                    <a:pt x="0" y="1"/>
                  </a:moveTo>
                  <a:lnTo>
                    <a:pt x="0" y="24919"/>
                  </a:lnTo>
                  <a:lnTo>
                    <a:pt x="3436" y="24919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 flipH="1">
              <a:off x="6876955" y="1738357"/>
              <a:ext cx="57992" cy="501743"/>
            </a:xfrm>
            <a:custGeom>
              <a:rect b="b" l="l" r="r" t="t"/>
              <a:pathLst>
                <a:path extrusionOk="0" h="30022" w="3470">
                  <a:moveTo>
                    <a:pt x="0" y="0"/>
                  </a:moveTo>
                  <a:lnTo>
                    <a:pt x="0" y="30022"/>
                  </a:lnTo>
                  <a:lnTo>
                    <a:pt x="3470" y="30022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 flipH="1">
              <a:off x="6981759" y="2114087"/>
              <a:ext cx="57441" cy="126012"/>
            </a:xfrm>
            <a:custGeom>
              <a:rect b="b" l="l" r="r" t="t"/>
              <a:pathLst>
                <a:path extrusionOk="0" h="7540" w="3437">
                  <a:moveTo>
                    <a:pt x="1" y="1"/>
                  </a:moveTo>
                  <a:lnTo>
                    <a:pt x="1" y="7540"/>
                  </a:lnTo>
                  <a:lnTo>
                    <a:pt x="3436" y="7540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 flipH="1">
              <a:off x="7099381" y="1960784"/>
              <a:ext cx="57441" cy="279316"/>
            </a:xfrm>
            <a:custGeom>
              <a:rect b="b" l="l" r="r" t="t"/>
              <a:pathLst>
                <a:path extrusionOk="0" h="16713" w="3437">
                  <a:moveTo>
                    <a:pt x="0" y="1"/>
                  </a:moveTo>
                  <a:lnTo>
                    <a:pt x="0" y="16713"/>
                  </a:lnTo>
                  <a:lnTo>
                    <a:pt x="3436" y="16713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 flipH="1">
              <a:off x="7196949" y="1878274"/>
              <a:ext cx="57441" cy="361826"/>
            </a:xfrm>
            <a:custGeom>
              <a:rect b="b" l="l" r="r" t="t"/>
              <a:pathLst>
                <a:path extrusionOk="0" h="21650" w="3437">
                  <a:moveTo>
                    <a:pt x="1" y="1"/>
                  </a:moveTo>
                  <a:lnTo>
                    <a:pt x="1" y="21650"/>
                  </a:lnTo>
                  <a:lnTo>
                    <a:pt x="3437" y="21650"/>
                  </a:lnTo>
                  <a:lnTo>
                    <a:pt x="3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 flipH="1">
              <a:off x="6631665" y="2101837"/>
              <a:ext cx="714142" cy="142324"/>
            </a:xfrm>
            <a:custGeom>
              <a:rect b="b" l="l" r="r" t="t"/>
              <a:pathLst>
                <a:path extrusionOk="0" h="8516" w="42731">
                  <a:moveTo>
                    <a:pt x="42297" y="0"/>
                  </a:moveTo>
                  <a:cubicBezTo>
                    <a:pt x="42297" y="667"/>
                    <a:pt x="42297" y="1301"/>
                    <a:pt x="42297" y="1935"/>
                  </a:cubicBezTo>
                  <a:cubicBezTo>
                    <a:pt x="42297" y="4036"/>
                    <a:pt x="42230" y="6138"/>
                    <a:pt x="42297" y="8206"/>
                  </a:cubicBezTo>
                  <a:cubicBezTo>
                    <a:pt x="35626" y="8173"/>
                    <a:pt x="28988" y="8173"/>
                    <a:pt x="22316" y="8173"/>
                  </a:cubicBezTo>
                  <a:cubicBezTo>
                    <a:pt x="20415" y="8173"/>
                    <a:pt x="11775" y="8273"/>
                    <a:pt x="9440" y="8273"/>
                  </a:cubicBezTo>
                  <a:lnTo>
                    <a:pt x="100" y="8273"/>
                  </a:lnTo>
                  <a:cubicBezTo>
                    <a:pt x="0" y="8273"/>
                    <a:pt x="0" y="8439"/>
                    <a:pt x="100" y="8439"/>
                  </a:cubicBezTo>
                  <a:lnTo>
                    <a:pt x="16512" y="8439"/>
                  </a:lnTo>
                  <a:cubicBezTo>
                    <a:pt x="16539" y="8466"/>
                    <a:pt x="25430" y="8515"/>
                    <a:pt x="32411" y="8515"/>
                  </a:cubicBezTo>
                  <a:cubicBezTo>
                    <a:pt x="34059" y="8515"/>
                    <a:pt x="35600" y="8512"/>
                    <a:pt x="36893" y="8506"/>
                  </a:cubicBezTo>
                  <a:cubicBezTo>
                    <a:pt x="38795" y="8506"/>
                    <a:pt x="40696" y="8506"/>
                    <a:pt x="42597" y="8473"/>
                  </a:cubicBezTo>
                  <a:cubicBezTo>
                    <a:pt x="42664" y="8473"/>
                    <a:pt x="42731" y="8406"/>
                    <a:pt x="42731" y="8339"/>
                  </a:cubicBezTo>
                  <a:cubicBezTo>
                    <a:pt x="42731" y="8273"/>
                    <a:pt x="42664" y="8206"/>
                    <a:pt x="42597" y="8206"/>
                  </a:cubicBezTo>
                  <a:lnTo>
                    <a:pt x="42464" y="8206"/>
                  </a:lnTo>
                  <a:cubicBezTo>
                    <a:pt x="42531" y="6104"/>
                    <a:pt x="42497" y="4036"/>
                    <a:pt x="42497" y="1935"/>
                  </a:cubicBezTo>
                  <a:cubicBezTo>
                    <a:pt x="42497" y="1368"/>
                    <a:pt x="42464" y="801"/>
                    <a:pt x="42464" y="200"/>
                  </a:cubicBezTo>
                  <a:cubicBezTo>
                    <a:pt x="42397" y="167"/>
                    <a:pt x="42330" y="100"/>
                    <a:pt x="42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 flipH="1">
              <a:off x="6611193" y="2073376"/>
              <a:ext cx="52260" cy="47113"/>
            </a:xfrm>
            <a:custGeom>
              <a:rect b="b" l="l" r="r" t="t"/>
              <a:pathLst>
                <a:path extrusionOk="0" h="2819" w="3127">
                  <a:moveTo>
                    <a:pt x="1600" y="1"/>
                  </a:moveTo>
                  <a:cubicBezTo>
                    <a:pt x="1444" y="1"/>
                    <a:pt x="1287" y="33"/>
                    <a:pt x="1135" y="102"/>
                  </a:cubicBezTo>
                  <a:cubicBezTo>
                    <a:pt x="401" y="402"/>
                    <a:pt x="0" y="1369"/>
                    <a:pt x="334" y="2070"/>
                  </a:cubicBezTo>
                  <a:cubicBezTo>
                    <a:pt x="589" y="2593"/>
                    <a:pt x="1044" y="2819"/>
                    <a:pt x="1505" y="2819"/>
                  </a:cubicBezTo>
                  <a:cubicBezTo>
                    <a:pt x="2307" y="2819"/>
                    <a:pt x="3127" y="2132"/>
                    <a:pt x="2936" y="1136"/>
                  </a:cubicBezTo>
                  <a:cubicBezTo>
                    <a:pt x="2936" y="1136"/>
                    <a:pt x="2902" y="1103"/>
                    <a:pt x="2902" y="1103"/>
                  </a:cubicBezTo>
                  <a:cubicBezTo>
                    <a:pt x="2770" y="468"/>
                    <a:pt x="2198" y="1"/>
                    <a:pt x="1600" y="1"/>
                  </a:cubicBezTo>
                  <a:close/>
                </a:path>
              </a:pathLst>
            </a:custGeom>
            <a:solidFill>
              <a:srgbClr val="C46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 flipH="1">
              <a:off x="7317346" y="2213577"/>
              <a:ext cx="52995" cy="45007"/>
            </a:xfrm>
            <a:custGeom>
              <a:rect b="b" l="l" r="r" t="t"/>
              <a:pathLst>
                <a:path extrusionOk="0" h="2693" w="3171">
                  <a:moveTo>
                    <a:pt x="1668" y="0"/>
                  </a:moveTo>
                  <a:cubicBezTo>
                    <a:pt x="1524" y="0"/>
                    <a:pt x="1377" y="27"/>
                    <a:pt x="1235" y="86"/>
                  </a:cubicBezTo>
                  <a:cubicBezTo>
                    <a:pt x="401" y="419"/>
                    <a:pt x="1" y="1353"/>
                    <a:pt x="568" y="2154"/>
                  </a:cubicBezTo>
                  <a:cubicBezTo>
                    <a:pt x="832" y="2529"/>
                    <a:pt x="1218" y="2692"/>
                    <a:pt x="1604" y="2692"/>
                  </a:cubicBezTo>
                  <a:cubicBezTo>
                    <a:pt x="2385" y="2692"/>
                    <a:pt x="3170" y="2024"/>
                    <a:pt x="2969" y="1086"/>
                  </a:cubicBezTo>
                  <a:cubicBezTo>
                    <a:pt x="2969" y="1086"/>
                    <a:pt x="2969" y="1053"/>
                    <a:pt x="2969" y="1053"/>
                  </a:cubicBezTo>
                  <a:cubicBezTo>
                    <a:pt x="2835" y="462"/>
                    <a:pt x="2268" y="0"/>
                    <a:pt x="1668" y="0"/>
                  </a:cubicBezTo>
                  <a:close/>
                </a:path>
              </a:pathLst>
            </a:custGeom>
            <a:solidFill>
              <a:srgbClr val="B5C7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 flipH="1">
              <a:off x="6550276" y="1190705"/>
              <a:ext cx="392476" cy="348289"/>
            </a:xfrm>
            <a:custGeom>
              <a:rect b="b" l="l" r="r" t="t"/>
              <a:pathLst>
                <a:path extrusionOk="0" h="20840" w="23484">
                  <a:moveTo>
                    <a:pt x="11727" y="5537"/>
                  </a:moveTo>
                  <a:cubicBezTo>
                    <a:pt x="13176" y="5537"/>
                    <a:pt x="14616" y="6172"/>
                    <a:pt x="15578" y="7384"/>
                  </a:cubicBezTo>
                  <a:cubicBezTo>
                    <a:pt x="17246" y="9486"/>
                    <a:pt x="16879" y="12555"/>
                    <a:pt x="14778" y="14223"/>
                  </a:cubicBezTo>
                  <a:cubicBezTo>
                    <a:pt x="13883" y="14933"/>
                    <a:pt x="12813" y="15280"/>
                    <a:pt x="11750" y="15280"/>
                  </a:cubicBezTo>
                  <a:cubicBezTo>
                    <a:pt x="10317" y="15280"/>
                    <a:pt x="8897" y="14648"/>
                    <a:pt x="7939" y="13422"/>
                  </a:cubicBezTo>
                  <a:cubicBezTo>
                    <a:pt x="6272" y="11320"/>
                    <a:pt x="6605" y="8252"/>
                    <a:pt x="8707" y="6584"/>
                  </a:cubicBezTo>
                  <a:cubicBezTo>
                    <a:pt x="9596" y="5878"/>
                    <a:pt x="10664" y="5537"/>
                    <a:pt x="11727" y="5537"/>
                  </a:cubicBezTo>
                  <a:close/>
                  <a:moveTo>
                    <a:pt x="11728" y="0"/>
                  </a:moveTo>
                  <a:cubicBezTo>
                    <a:pt x="9461" y="0"/>
                    <a:pt x="7180" y="734"/>
                    <a:pt x="5271" y="2247"/>
                  </a:cubicBezTo>
                  <a:cubicBezTo>
                    <a:pt x="768" y="5817"/>
                    <a:pt x="0" y="12388"/>
                    <a:pt x="3570" y="16891"/>
                  </a:cubicBezTo>
                  <a:cubicBezTo>
                    <a:pt x="5626" y="19485"/>
                    <a:pt x="8678" y="20839"/>
                    <a:pt x="11757" y="20839"/>
                  </a:cubicBezTo>
                  <a:cubicBezTo>
                    <a:pt x="14023" y="20839"/>
                    <a:pt x="16304" y="20106"/>
                    <a:pt x="18213" y="18592"/>
                  </a:cubicBezTo>
                  <a:cubicBezTo>
                    <a:pt x="22717" y="15023"/>
                    <a:pt x="23484" y="8452"/>
                    <a:pt x="19915" y="3948"/>
                  </a:cubicBezTo>
                  <a:cubicBezTo>
                    <a:pt x="17859" y="1355"/>
                    <a:pt x="14807" y="0"/>
                    <a:pt x="11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 flipH="1">
              <a:off x="6550276" y="1190705"/>
              <a:ext cx="332261" cy="310736"/>
            </a:xfrm>
            <a:custGeom>
              <a:rect b="b" l="l" r="r" t="t"/>
              <a:pathLst>
                <a:path extrusionOk="0" h="18593" w="19881">
                  <a:moveTo>
                    <a:pt x="8125" y="0"/>
                  </a:moveTo>
                  <a:cubicBezTo>
                    <a:pt x="5858" y="0"/>
                    <a:pt x="3577" y="734"/>
                    <a:pt x="1668" y="2247"/>
                  </a:cubicBezTo>
                  <a:cubicBezTo>
                    <a:pt x="1067" y="2714"/>
                    <a:pt x="500" y="3281"/>
                    <a:pt x="0" y="3882"/>
                  </a:cubicBezTo>
                  <a:lnTo>
                    <a:pt x="4336" y="7384"/>
                  </a:lnTo>
                  <a:cubicBezTo>
                    <a:pt x="4570" y="7084"/>
                    <a:pt x="4837" y="6817"/>
                    <a:pt x="5104" y="6584"/>
                  </a:cubicBezTo>
                  <a:cubicBezTo>
                    <a:pt x="5976" y="5894"/>
                    <a:pt x="7038" y="5561"/>
                    <a:pt x="8099" y="5561"/>
                  </a:cubicBezTo>
                  <a:cubicBezTo>
                    <a:pt x="9555" y="5561"/>
                    <a:pt x="11011" y="6188"/>
                    <a:pt x="11975" y="7384"/>
                  </a:cubicBezTo>
                  <a:cubicBezTo>
                    <a:pt x="13610" y="9452"/>
                    <a:pt x="13243" y="12588"/>
                    <a:pt x="11175" y="14223"/>
                  </a:cubicBezTo>
                  <a:lnTo>
                    <a:pt x="14610" y="18592"/>
                  </a:lnTo>
                  <a:cubicBezTo>
                    <a:pt x="19114" y="15023"/>
                    <a:pt x="19881" y="8452"/>
                    <a:pt x="16312" y="3948"/>
                  </a:cubicBezTo>
                  <a:cubicBezTo>
                    <a:pt x="14256" y="1355"/>
                    <a:pt x="11204" y="0"/>
                    <a:pt x="8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 flipH="1">
              <a:off x="6550276" y="1197591"/>
              <a:ext cx="173392" cy="303850"/>
            </a:xfrm>
            <a:custGeom>
              <a:rect b="b" l="l" r="r" t="t"/>
              <a:pathLst>
                <a:path extrusionOk="0" h="18181" w="10375">
                  <a:moveTo>
                    <a:pt x="1535" y="1"/>
                  </a:moveTo>
                  <a:lnTo>
                    <a:pt x="1" y="5338"/>
                  </a:lnTo>
                  <a:cubicBezTo>
                    <a:pt x="968" y="5605"/>
                    <a:pt x="1835" y="6172"/>
                    <a:pt x="2469" y="6972"/>
                  </a:cubicBezTo>
                  <a:cubicBezTo>
                    <a:pt x="4104" y="9040"/>
                    <a:pt x="3737" y="12176"/>
                    <a:pt x="1669" y="13811"/>
                  </a:cubicBezTo>
                  <a:lnTo>
                    <a:pt x="5104" y="18180"/>
                  </a:lnTo>
                  <a:cubicBezTo>
                    <a:pt x="9608" y="14611"/>
                    <a:pt x="10375" y="8040"/>
                    <a:pt x="6806" y="3536"/>
                  </a:cubicBezTo>
                  <a:cubicBezTo>
                    <a:pt x="5471" y="1835"/>
                    <a:pt x="3637" y="601"/>
                    <a:pt x="1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 flipH="1">
              <a:off x="5155450" y="1664204"/>
              <a:ext cx="1278874" cy="966183"/>
            </a:xfrm>
            <a:custGeom>
              <a:rect b="b" l="l" r="r" t="t"/>
              <a:pathLst>
                <a:path extrusionOk="0" h="57812" w="76522">
                  <a:moveTo>
                    <a:pt x="34" y="1"/>
                  </a:moveTo>
                  <a:cubicBezTo>
                    <a:pt x="667" y="1"/>
                    <a:pt x="134" y="45600"/>
                    <a:pt x="34" y="55574"/>
                  </a:cubicBezTo>
                  <a:cubicBezTo>
                    <a:pt x="0" y="56608"/>
                    <a:pt x="767" y="57475"/>
                    <a:pt x="1801" y="57609"/>
                  </a:cubicBezTo>
                  <a:cubicBezTo>
                    <a:pt x="2848" y="57757"/>
                    <a:pt x="3955" y="57812"/>
                    <a:pt x="5087" y="57812"/>
                  </a:cubicBezTo>
                  <a:cubicBezTo>
                    <a:pt x="8283" y="57812"/>
                    <a:pt x="11686" y="57375"/>
                    <a:pt x="14544" y="57375"/>
                  </a:cubicBezTo>
                  <a:lnTo>
                    <a:pt x="59743" y="57375"/>
                  </a:lnTo>
                  <a:cubicBezTo>
                    <a:pt x="61322" y="57375"/>
                    <a:pt x="65412" y="57611"/>
                    <a:pt x="69115" y="57611"/>
                  </a:cubicBezTo>
                  <a:cubicBezTo>
                    <a:pt x="72374" y="57611"/>
                    <a:pt x="75334" y="57428"/>
                    <a:pt x="76021" y="56741"/>
                  </a:cubicBezTo>
                  <a:lnTo>
                    <a:pt x="76055" y="56741"/>
                  </a:lnTo>
                  <a:lnTo>
                    <a:pt x="76055" y="56708"/>
                  </a:lnTo>
                  <a:cubicBezTo>
                    <a:pt x="76488" y="56074"/>
                    <a:pt x="76522" y="55274"/>
                    <a:pt x="76522" y="54506"/>
                  </a:cubicBezTo>
                  <a:cubicBezTo>
                    <a:pt x="76488" y="50036"/>
                    <a:pt x="76488" y="1"/>
                    <a:pt x="76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 flipH="1">
              <a:off x="5150437" y="1660861"/>
              <a:ext cx="1287798" cy="973386"/>
            </a:xfrm>
            <a:custGeom>
              <a:rect b="b" l="l" r="r" t="t"/>
              <a:pathLst>
                <a:path extrusionOk="0" h="58243" w="77056">
                  <a:moveTo>
                    <a:pt x="38495" y="367"/>
                  </a:moveTo>
                  <a:lnTo>
                    <a:pt x="76543" y="434"/>
                  </a:lnTo>
                  <a:lnTo>
                    <a:pt x="76543" y="434"/>
                  </a:lnTo>
                  <a:cubicBezTo>
                    <a:pt x="76530" y="492"/>
                    <a:pt x="76522" y="551"/>
                    <a:pt x="76522" y="601"/>
                  </a:cubicBezTo>
                  <a:cubicBezTo>
                    <a:pt x="76489" y="668"/>
                    <a:pt x="76489" y="701"/>
                    <a:pt x="76489" y="768"/>
                  </a:cubicBezTo>
                  <a:lnTo>
                    <a:pt x="76489" y="1101"/>
                  </a:lnTo>
                  <a:lnTo>
                    <a:pt x="76489" y="2002"/>
                  </a:lnTo>
                  <a:lnTo>
                    <a:pt x="76489" y="3770"/>
                  </a:lnTo>
                  <a:lnTo>
                    <a:pt x="76489" y="7306"/>
                  </a:lnTo>
                  <a:lnTo>
                    <a:pt x="76489" y="14411"/>
                  </a:lnTo>
                  <a:lnTo>
                    <a:pt x="76455" y="28621"/>
                  </a:lnTo>
                  <a:lnTo>
                    <a:pt x="76422" y="42798"/>
                  </a:lnTo>
                  <a:lnTo>
                    <a:pt x="76422" y="49903"/>
                  </a:lnTo>
                  <a:lnTo>
                    <a:pt x="76422" y="53439"/>
                  </a:lnTo>
                  <a:cubicBezTo>
                    <a:pt x="76389" y="54039"/>
                    <a:pt x="76422" y="54640"/>
                    <a:pt x="76389" y="55207"/>
                  </a:cubicBezTo>
                  <a:cubicBezTo>
                    <a:pt x="76355" y="55774"/>
                    <a:pt x="76222" y="56274"/>
                    <a:pt x="75955" y="56674"/>
                  </a:cubicBezTo>
                  <a:lnTo>
                    <a:pt x="75955" y="56641"/>
                  </a:lnTo>
                  <a:cubicBezTo>
                    <a:pt x="75922" y="56674"/>
                    <a:pt x="75922" y="56708"/>
                    <a:pt x="75855" y="56708"/>
                  </a:cubicBezTo>
                  <a:cubicBezTo>
                    <a:pt x="75788" y="56741"/>
                    <a:pt x="75755" y="56774"/>
                    <a:pt x="75688" y="56808"/>
                  </a:cubicBezTo>
                  <a:cubicBezTo>
                    <a:pt x="75521" y="56875"/>
                    <a:pt x="75388" y="56908"/>
                    <a:pt x="75221" y="56975"/>
                  </a:cubicBezTo>
                  <a:cubicBezTo>
                    <a:pt x="74921" y="57041"/>
                    <a:pt x="74587" y="57108"/>
                    <a:pt x="74254" y="57141"/>
                  </a:cubicBezTo>
                  <a:cubicBezTo>
                    <a:pt x="73587" y="57241"/>
                    <a:pt x="72919" y="57308"/>
                    <a:pt x="72252" y="57342"/>
                  </a:cubicBezTo>
                  <a:cubicBezTo>
                    <a:pt x="70885" y="57408"/>
                    <a:pt x="69484" y="57408"/>
                    <a:pt x="68116" y="57408"/>
                  </a:cubicBezTo>
                  <a:cubicBezTo>
                    <a:pt x="65347" y="57375"/>
                    <a:pt x="62612" y="57208"/>
                    <a:pt x="59810" y="57175"/>
                  </a:cubicBezTo>
                  <a:lnTo>
                    <a:pt x="43165" y="57241"/>
                  </a:lnTo>
                  <a:lnTo>
                    <a:pt x="26553" y="57275"/>
                  </a:lnTo>
                  <a:lnTo>
                    <a:pt x="18247" y="57308"/>
                  </a:lnTo>
                  <a:lnTo>
                    <a:pt x="14077" y="57308"/>
                  </a:lnTo>
                  <a:cubicBezTo>
                    <a:pt x="12710" y="57342"/>
                    <a:pt x="11309" y="57475"/>
                    <a:pt x="9941" y="57575"/>
                  </a:cubicBezTo>
                  <a:cubicBezTo>
                    <a:pt x="8540" y="57642"/>
                    <a:pt x="7172" y="57742"/>
                    <a:pt x="5805" y="57775"/>
                  </a:cubicBezTo>
                  <a:cubicBezTo>
                    <a:pt x="5104" y="57775"/>
                    <a:pt x="4404" y="57775"/>
                    <a:pt x="3737" y="57742"/>
                  </a:cubicBezTo>
                  <a:cubicBezTo>
                    <a:pt x="3403" y="57742"/>
                    <a:pt x="3036" y="57708"/>
                    <a:pt x="2703" y="57675"/>
                  </a:cubicBezTo>
                  <a:cubicBezTo>
                    <a:pt x="2369" y="57642"/>
                    <a:pt x="2002" y="57642"/>
                    <a:pt x="1735" y="57542"/>
                  </a:cubicBezTo>
                  <a:cubicBezTo>
                    <a:pt x="1135" y="57342"/>
                    <a:pt x="668" y="56841"/>
                    <a:pt x="501" y="56241"/>
                  </a:cubicBezTo>
                  <a:cubicBezTo>
                    <a:pt x="468" y="56074"/>
                    <a:pt x="468" y="55907"/>
                    <a:pt x="468" y="55774"/>
                  </a:cubicBezTo>
                  <a:lnTo>
                    <a:pt x="468" y="55240"/>
                  </a:lnTo>
                  <a:lnTo>
                    <a:pt x="501" y="54206"/>
                  </a:lnTo>
                  <a:lnTo>
                    <a:pt x="534" y="50036"/>
                  </a:lnTo>
                  <a:lnTo>
                    <a:pt x="768" y="33424"/>
                  </a:lnTo>
                  <a:cubicBezTo>
                    <a:pt x="835" y="27887"/>
                    <a:pt x="901" y="22350"/>
                    <a:pt x="935" y="16813"/>
                  </a:cubicBezTo>
                  <a:lnTo>
                    <a:pt x="935" y="8507"/>
                  </a:lnTo>
                  <a:lnTo>
                    <a:pt x="901" y="4337"/>
                  </a:lnTo>
                  <a:lnTo>
                    <a:pt x="868" y="2269"/>
                  </a:lnTo>
                  <a:cubicBezTo>
                    <a:pt x="835" y="1902"/>
                    <a:pt x="835" y="1568"/>
                    <a:pt x="801" y="1201"/>
                  </a:cubicBezTo>
                  <a:cubicBezTo>
                    <a:pt x="768" y="1035"/>
                    <a:pt x="735" y="868"/>
                    <a:pt x="668" y="701"/>
                  </a:cubicBezTo>
                  <a:lnTo>
                    <a:pt x="601" y="434"/>
                  </a:lnTo>
                  <a:lnTo>
                    <a:pt x="601" y="434"/>
                  </a:lnTo>
                  <a:lnTo>
                    <a:pt x="601" y="434"/>
                  </a:lnTo>
                  <a:lnTo>
                    <a:pt x="19381" y="401"/>
                  </a:lnTo>
                  <a:lnTo>
                    <a:pt x="38495" y="367"/>
                  </a:lnTo>
                  <a:close/>
                  <a:moveTo>
                    <a:pt x="234" y="0"/>
                  </a:moveTo>
                  <a:lnTo>
                    <a:pt x="234" y="434"/>
                  </a:lnTo>
                  <a:cubicBezTo>
                    <a:pt x="120" y="434"/>
                    <a:pt x="79" y="361"/>
                    <a:pt x="70" y="361"/>
                  </a:cubicBezTo>
                  <a:cubicBezTo>
                    <a:pt x="68" y="361"/>
                    <a:pt x="67" y="363"/>
                    <a:pt x="67" y="367"/>
                  </a:cubicBezTo>
                  <a:lnTo>
                    <a:pt x="67" y="501"/>
                  </a:lnTo>
                  <a:cubicBezTo>
                    <a:pt x="67" y="568"/>
                    <a:pt x="34" y="668"/>
                    <a:pt x="34" y="734"/>
                  </a:cubicBezTo>
                  <a:cubicBezTo>
                    <a:pt x="1" y="901"/>
                    <a:pt x="1" y="1068"/>
                    <a:pt x="1" y="1268"/>
                  </a:cubicBezTo>
                  <a:cubicBezTo>
                    <a:pt x="1" y="1602"/>
                    <a:pt x="34" y="1935"/>
                    <a:pt x="34" y="2269"/>
                  </a:cubicBezTo>
                  <a:lnTo>
                    <a:pt x="101" y="4337"/>
                  </a:lnTo>
                  <a:lnTo>
                    <a:pt x="167" y="8507"/>
                  </a:lnTo>
                  <a:lnTo>
                    <a:pt x="201" y="16813"/>
                  </a:lnTo>
                  <a:lnTo>
                    <a:pt x="201" y="33424"/>
                  </a:lnTo>
                  <a:lnTo>
                    <a:pt x="167" y="41730"/>
                  </a:lnTo>
                  <a:lnTo>
                    <a:pt x="101" y="50036"/>
                  </a:lnTo>
                  <a:lnTo>
                    <a:pt x="34" y="54206"/>
                  </a:lnTo>
                  <a:lnTo>
                    <a:pt x="34" y="55240"/>
                  </a:lnTo>
                  <a:lnTo>
                    <a:pt x="34" y="55740"/>
                  </a:lnTo>
                  <a:cubicBezTo>
                    <a:pt x="34" y="55941"/>
                    <a:pt x="34" y="56141"/>
                    <a:pt x="101" y="56307"/>
                  </a:cubicBezTo>
                  <a:cubicBezTo>
                    <a:pt x="268" y="57075"/>
                    <a:pt x="835" y="57708"/>
                    <a:pt x="1568" y="57942"/>
                  </a:cubicBezTo>
                  <a:cubicBezTo>
                    <a:pt x="1969" y="58075"/>
                    <a:pt x="2302" y="58075"/>
                    <a:pt x="2636" y="58109"/>
                  </a:cubicBezTo>
                  <a:cubicBezTo>
                    <a:pt x="3003" y="58142"/>
                    <a:pt x="3336" y="58175"/>
                    <a:pt x="3703" y="58175"/>
                  </a:cubicBezTo>
                  <a:cubicBezTo>
                    <a:pt x="4404" y="58242"/>
                    <a:pt x="5104" y="58242"/>
                    <a:pt x="5805" y="58242"/>
                  </a:cubicBezTo>
                  <a:cubicBezTo>
                    <a:pt x="7172" y="58209"/>
                    <a:pt x="8573" y="58109"/>
                    <a:pt x="9941" y="58042"/>
                  </a:cubicBezTo>
                  <a:cubicBezTo>
                    <a:pt x="11342" y="57942"/>
                    <a:pt x="12710" y="57842"/>
                    <a:pt x="14077" y="57809"/>
                  </a:cubicBezTo>
                  <a:lnTo>
                    <a:pt x="18247" y="57809"/>
                  </a:lnTo>
                  <a:lnTo>
                    <a:pt x="26553" y="57842"/>
                  </a:lnTo>
                  <a:lnTo>
                    <a:pt x="43165" y="57909"/>
                  </a:lnTo>
                  <a:lnTo>
                    <a:pt x="59777" y="57942"/>
                  </a:lnTo>
                  <a:cubicBezTo>
                    <a:pt x="62545" y="57975"/>
                    <a:pt x="65314" y="58175"/>
                    <a:pt x="68083" y="58209"/>
                  </a:cubicBezTo>
                  <a:cubicBezTo>
                    <a:pt x="68783" y="58209"/>
                    <a:pt x="69484" y="58217"/>
                    <a:pt x="70184" y="58217"/>
                  </a:cubicBezTo>
                  <a:cubicBezTo>
                    <a:pt x="70885" y="58217"/>
                    <a:pt x="71585" y="58209"/>
                    <a:pt x="72286" y="58175"/>
                  </a:cubicBezTo>
                  <a:cubicBezTo>
                    <a:pt x="72953" y="58142"/>
                    <a:pt x="73687" y="58075"/>
                    <a:pt x="74387" y="57975"/>
                  </a:cubicBezTo>
                  <a:cubicBezTo>
                    <a:pt x="74721" y="57942"/>
                    <a:pt x="75088" y="57875"/>
                    <a:pt x="75455" y="57775"/>
                  </a:cubicBezTo>
                  <a:cubicBezTo>
                    <a:pt x="75621" y="57708"/>
                    <a:pt x="75822" y="57675"/>
                    <a:pt x="75988" y="57575"/>
                  </a:cubicBezTo>
                  <a:cubicBezTo>
                    <a:pt x="76088" y="57575"/>
                    <a:pt x="76188" y="57508"/>
                    <a:pt x="76289" y="57442"/>
                  </a:cubicBezTo>
                  <a:cubicBezTo>
                    <a:pt x="76389" y="57408"/>
                    <a:pt x="76489" y="57308"/>
                    <a:pt x="76589" y="57208"/>
                  </a:cubicBezTo>
                  <a:lnTo>
                    <a:pt x="76555" y="57208"/>
                  </a:lnTo>
                  <a:lnTo>
                    <a:pt x="76589" y="57175"/>
                  </a:lnTo>
                  <a:lnTo>
                    <a:pt x="76622" y="57141"/>
                  </a:lnTo>
                  <a:cubicBezTo>
                    <a:pt x="77056" y="56541"/>
                    <a:pt x="77056" y="55807"/>
                    <a:pt x="77056" y="55207"/>
                  </a:cubicBezTo>
                  <a:lnTo>
                    <a:pt x="77056" y="53439"/>
                  </a:lnTo>
                  <a:lnTo>
                    <a:pt x="77056" y="49870"/>
                  </a:lnTo>
                  <a:lnTo>
                    <a:pt x="77022" y="42798"/>
                  </a:lnTo>
                  <a:lnTo>
                    <a:pt x="76989" y="28588"/>
                  </a:lnTo>
                  <a:lnTo>
                    <a:pt x="76956" y="14411"/>
                  </a:lnTo>
                  <a:lnTo>
                    <a:pt x="76922" y="7306"/>
                  </a:lnTo>
                  <a:lnTo>
                    <a:pt x="76922" y="3770"/>
                  </a:lnTo>
                  <a:lnTo>
                    <a:pt x="76922" y="768"/>
                  </a:lnTo>
                  <a:cubicBezTo>
                    <a:pt x="76922" y="734"/>
                    <a:pt x="76889" y="734"/>
                    <a:pt x="76889" y="701"/>
                  </a:cubicBezTo>
                  <a:cubicBezTo>
                    <a:pt x="76889" y="668"/>
                    <a:pt x="76856" y="668"/>
                    <a:pt x="76822" y="601"/>
                  </a:cubicBezTo>
                  <a:cubicBezTo>
                    <a:pt x="76756" y="568"/>
                    <a:pt x="76722" y="501"/>
                    <a:pt x="76689" y="434"/>
                  </a:cubicBezTo>
                  <a:lnTo>
                    <a:pt x="76689" y="434"/>
                  </a:lnTo>
                  <a:lnTo>
                    <a:pt x="76689" y="434"/>
                  </a:lnTo>
                  <a:lnTo>
                    <a:pt x="76722" y="434"/>
                  </a:lnTo>
                  <a:lnTo>
                    <a:pt x="76722" y="0"/>
                  </a:lnTo>
                  <a:cubicBezTo>
                    <a:pt x="76711" y="22"/>
                    <a:pt x="76701" y="47"/>
                    <a:pt x="76689" y="74"/>
                  </a:cubicBezTo>
                  <a:lnTo>
                    <a:pt x="76689" y="74"/>
                  </a:lnTo>
                  <a:lnTo>
                    <a:pt x="76689" y="0"/>
                  </a:lnTo>
                  <a:lnTo>
                    <a:pt x="38461" y="34"/>
                  </a:lnTo>
                  <a:lnTo>
                    <a:pt x="19348" y="34"/>
                  </a:lnTo>
                  <a:lnTo>
                    <a:pt x="274" y="1"/>
                  </a:lnTo>
                  <a:lnTo>
                    <a:pt x="274" y="1"/>
                  </a:lnTo>
                  <a:cubicBezTo>
                    <a:pt x="272" y="1"/>
                    <a:pt x="270" y="0"/>
                    <a:pt x="268" y="0"/>
                  </a:cubicBezTo>
                  <a:lnTo>
                    <a:pt x="268" y="1"/>
                  </a:lnTo>
                  <a:lnTo>
                    <a:pt x="268" y="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 flipH="1">
              <a:off x="5270850" y="2173901"/>
              <a:ext cx="661748" cy="447511"/>
            </a:xfrm>
            <a:custGeom>
              <a:rect b="b" l="l" r="r" t="t"/>
              <a:pathLst>
                <a:path extrusionOk="0" h="26777" w="39596">
                  <a:moveTo>
                    <a:pt x="11342" y="1"/>
                  </a:moveTo>
                  <a:cubicBezTo>
                    <a:pt x="11240" y="1"/>
                    <a:pt x="11140" y="9"/>
                    <a:pt x="11042" y="24"/>
                  </a:cubicBezTo>
                  <a:cubicBezTo>
                    <a:pt x="10575" y="125"/>
                    <a:pt x="10141" y="358"/>
                    <a:pt x="9708" y="592"/>
                  </a:cubicBezTo>
                  <a:cubicBezTo>
                    <a:pt x="8006" y="1425"/>
                    <a:pt x="6105" y="1759"/>
                    <a:pt x="4370" y="2526"/>
                  </a:cubicBezTo>
                  <a:cubicBezTo>
                    <a:pt x="1568" y="3727"/>
                    <a:pt x="501" y="6029"/>
                    <a:pt x="101" y="8931"/>
                  </a:cubicBezTo>
                  <a:cubicBezTo>
                    <a:pt x="34" y="9665"/>
                    <a:pt x="1" y="10365"/>
                    <a:pt x="1" y="11099"/>
                  </a:cubicBezTo>
                  <a:cubicBezTo>
                    <a:pt x="34" y="11733"/>
                    <a:pt x="267" y="12267"/>
                    <a:pt x="267" y="12900"/>
                  </a:cubicBezTo>
                  <a:cubicBezTo>
                    <a:pt x="401" y="16403"/>
                    <a:pt x="901" y="19839"/>
                    <a:pt x="1435" y="23274"/>
                  </a:cubicBezTo>
                  <a:cubicBezTo>
                    <a:pt x="1668" y="24709"/>
                    <a:pt x="2002" y="25142"/>
                    <a:pt x="2236" y="26577"/>
                  </a:cubicBezTo>
                  <a:lnTo>
                    <a:pt x="39362" y="26777"/>
                  </a:lnTo>
                  <a:cubicBezTo>
                    <a:pt x="39429" y="24909"/>
                    <a:pt x="38995" y="23741"/>
                    <a:pt x="38995" y="21840"/>
                  </a:cubicBezTo>
                  <a:cubicBezTo>
                    <a:pt x="39028" y="18538"/>
                    <a:pt x="39596" y="15269"/>
                    <a:pt x="39395" y="11933"/>
                  </a:cubicBezTo>
                  <a:cubicBezTo>
                    <a:pt x="39295" y="10499"/>
                    <a:pt x="39129" y="8731"/>
                    <a:pt x="38361" y="7463"/>
                  </a:cubicBezTo>
                  <a:cubicBezTo>
                    <a:pt x="37527" y="6095"/>
                    <a:pt x="35960" y="5262"/>
                    <a:pt x="34559" y="4561"/>
                  </a:cubicBezTo>
                  <a:cubicBezTo>
                    <a:pt x="31957" y="3293"/>
                    <a:pt x="29055" y="2426"/>
                    <a:pt x="26353" y="1392"/>
                  </a:cubicBezTo>
                  <a:cubicBezTo>
                    <a:pt x="24652" y="2993"/>
                    <a:pt x="22483" y="3227"/>
                    <a:pt x="20148" y="3327"/>
                  </a:cubicBezTo>
                  <a:cubicBezTo>
                    <a:pt x="20102" y="3328"/>
                    <a:pt x="20055" y="3328"/>
                    <a:pt x="20009" y="3328"/>
                  </a:cubicBezTo>
                  <a:cubicBezTo>
                    <a:pt x="18396" y="3328"/>
                    <a:pt x="16938" y="2771"/>
                    <a:pt x="15512" y="1993"/>
                  </a:cubicBezTo>
                  <a:cubicBezTo>
                    <a:pt x="14424" y="1402"/>
                    <a:pt x="12728" y="1"/>
                    <a:pt x="11342" y="1"/>
                  </a:cubicBezTo>
                  <a:close/>
                </a:path>
              </a:pathLst>
            </a:custGeom>
            <a:solidFill>
              <a:srgbClr val="5CC9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 flipH="1">
              <a:off x="5705693" y="2206992"/>
              <a:ext cx="720827" cy="417211"/>
            </a:xfrm>
            <a:custGeom>
              <a:rect b="b" l="l" r="r" t="t"/>
              <a:pathLst>
                <a:path extrusionOk="0" h="24964" w="43131">
                  <a:moveTo>
                    <a:pt x="36513" y="1"/>
                  </a:moveTo>
                  <a:cubicBezTo>
                    <a:pt x="36077" y="1"/>
                    <a:pt x="35625" y="58"/>
                    <a:pt x="35159" y="179"/>
                  </a:cubicBezTo>
                  <a:cubicBezTo>
                    <a:pt x="31256" y="1180"/>
                    <a:pt x="28654" y="4883"/>
                    <a:pt x="26953" y="8285"/>
                  </a:cubicBezTo>
                  <a:cubicBezTo>
                    <a:pt x="26419" y="9319"/>
                    <a:pt x="25985" y="10387"/>
                    <a:pt x="25585" y="11454"/>
                  </a:cubicBezTo>
                  <a:cubicBezTo>
                    <a:pt x="25318" y="12188"/>
                    <a:pt x="25085" y="12922"/>
                    <a:pt x="24851" y="13656"/>
                  </a:cubicBezTo>
                  <a:cubicBezTo>
                    <a:pt x="24551" y="14589"/>
                    <a:pt x="22086" y="19087"/>
                    <a:pt x="22449" y="19692"/>
                  </a:cubicBezTo>
                  <a:lnTo>
                    <a:pt x="22449" y="19692"/>
                  </a:lnTo>
                  <a:cubicBezTo>
                    <a:pt x="19380" y="14622"/>
                    <a:pt x="15277" y="10286"/>
                    <a:pt x="11242" y="5950"/>
                  </a:cubicBezTo>
                  <a:cubicBezTo>
                    <a:pt x="10341" y="4983"/>
                    <a:pt x="9440" y="3982"/>
                    <a:pt x="8940" y="2748"/>
                  </a:cubicBezTo>
                  <a:cubicBezTo>
                    <a:pt x="8540" y="2748"/>
                    <a:pt x="7472" y="3849"/>
                    <a:pt x="7105" y="4115"/>
                  </a:cubicBezTo>
                  <a:cubicBezTo>
                    <a:pt x="6338" y="4683"/>
                    <a:pt x="5571" y="5250"/>
                    <a:pt x="4837" y="5850"/>
                  </a:cubicBezTo>
                  <a:cubicBezTo>
                    <a:pt x="3403" y="6984"/>
                    <a:pt x="2002" y="8152"/>
                    <a:pt x="634" y="9386"/>
                  </a:cubicBezTo>
                  <a:cubicBezTo>
                    <a:pt x="434" y="9553"/>
                    <a:pt x="267" y="9719"/>
                    <a:pt x="200" y="9953"/>
                  </a:cubicBezTo>
                  <a:cubicBezTo>
                    <a:pt x="0" y="10553"/>
                    <a:pt x="601" y="10920"/>
                    <a:pt x="867" y="11387"/>
                  </a:cubicBezTo>
                  <a:cubicBezTo>
                    <a:pt x="1134" y="11854"/>
                    <a:pt x="1268" y="12355"/>
                    <a:pt x="1468" y="12855"/>
                  </a:cubicBezTo>
                  <a:cubicBezTo>
                    <a:pt x="2669" y="15590"/>
                    <a:pt x="4103" y="18326"/>
                    <a:pt x="5537" y="20961"/>
                  </a:cubicBezTo>
                  <a:cubicBezTo>
                    <a:pt x="6238" y="22295"/>
                    <a:pt x="7139" y="23763"/>
                    <a:pt x="7973" y="24964"/>
                  </a:cubicBezTo>
                  <a:lnTo>
                    <a:pt x="38461" y="24630"/>
                  </a:lnTo>
                  <a:cubicBezTo>
                    <a:pt x="38694" y="24363"/>
                    <a:pt x="38561" y="24530"/>
                    <a:pt x="38761" y="24230"/>
                  </a:cubicBezTo>
                  <a:cubicBezTo>
                    <a:pt x="41663" y="20127"/>
                    <a:pt x="43131" y="15057"/>
                    <a:pt x="43131" y="10020"/>
                  </a:cubicBezTo>
                  <a:cubicBezTo>
                    <a:pt x="43131" y="8118"/>
                    <a:pt x="42931" y="6150"/>
                    <a:pt x="42164" y="4416"/>
                  </a:cubicBezTo>
                  <a:cubicBezTo>
                    <a:pt x="41081" y="1965"/>
                    <a:pt x="39072" y="1"/>
                    <a:pt x="36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 flipH="1">
              <a:off x="5198936" y="2173751"/>
              <a:ext cx="346768" cy="448680"/>
            </a:xfrm>
            <a:custGeom>
              <a:rect b="b" l="l" r="r" t="t"/>
              <a:pathLst>
                <a:path extrusionOk="0" h="26847" w="20749">
                  <a:moveTo>
                    <a:pt x="2235" y="0"/>
                  </a:moveTo>
                  <a:cubicBezTo>
                    <a:pt x="2335" y="1535"/>
                    <a:pt x="301" y="3269"/>
                    <a:pt x="167" y="4804"/>
                  </a:cubicBezTo>
                  <a:cubicBezTo>
                    <a:pt x="0" y="6471"/>
                    <a:pt x="3970" y="8840"/>
                    <a:pt x="3336" y="10441"/>
                  </a:cubicBezTo>
                  <a:cubicBezTo>
                    <a:pt x="2869" y="11642"/>
                    <a:pt x="2769" y="12976"/>
                    <a:pt x="2802" y="14277"/>
                  </a:cubicBezTo>
                  <a:cubicBezTo>
                    <a:pt x="2903" y="18847"/>
                    <a:pt x="3203" y="22316"/>
                    <a:pt x="3803" y="26753"/>
                  </a:cubicBezTo>
                  <a:cubicBezTo>
                    <a:pt x="6149" y="26811"/>
                    <a:pt x="8528" y="26846"/>
                    <a:pt x="10948" y="26846"/>
                  </a:cubicBezTo>
                  <a:cubicBezTo>
                    <a:pt x="12692" y="26846"/>
                    <a:pt x="14457" y="26828"/>
                    <a:pt x="16245" y="26786"/>
                  </a:cubicBezTo>
                  <a:cubicBezTo>
                    <a:pt x="17780" y="26753"/>
                    <a:pt x="19281" y="26719"/>
                    <a:pt x="20749" y="26686"/>
                  </a:cubicBezTo>
                  <a:cubicBezTo>
                    <a:pt x="20682" y="24618"/>
                    <a:pt x="20515" y="22216"/>
                    <a:pt x="20348" y="20148"/>
                  </a:cubicBezTo>
                  <a:cubicBezTo>
                    <a:pt x="19915" y="14677"/>
                    <a:pt x="20115" y="7172"/>
                    <a:pt x="14044" y="4770"/>
                  </a:cubicBezTo>
                  <a:cubicBezTo>
                    <a:pt x="12810" y="4270"/>
                    <a:pt x="11575" y="3836"/>
                    <a:pt x="10308" y="3436"/>
                  </a:cubicBezTo>
                  <a:cubicBezTo>
                    <a:pt x="8006" y="2735"/>
                    <a:pt x="4971" y="601"/>
                    <a:pt x="2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 flipH="1">
              <a:off x="5525616" y="1792890"/>
              <a:ext cx="258693" cy="469371"/>
            </a:xfrm>
            <a:custGeom>
              <a:rect b="b" l="l" r="r" t="t"/>
              <a:pathLst>
                <a:path extrusionOk="0" h="28085" w="15479">
                  <a:moveTo>
                    <a:pt x="6446" y="0"/>
                  </a:moveTo>
                  <a:cubicBezTo>
                    <a:pt x="5855" y="0"/>
                    <a:pt x="5237" y="83"/>
                    <a:pt x="4571" y="273"/>
                  </a:cubicBezTo>
                  <a:cubicBezTo>
                    <a:pt x="3270" y="673"/>
                    <a:pt x="1068" y="306"/>
                    <a:pt x="668" y="1741"/>
                  </a:cubicBezTo>
                  <a:cubicBezTo>
                    <a:pt x="1" y="4243"/>
                    <a:pt x="368" y="8779"/>
                    <a:pt x="668" y="11314"/>
                  </a:cubicBezTo>
                  <a:cubicBezTo>
                    <a:pt x="835" y="12715"/>
                    <a:pt x="1135" y="14283"/>
                    <a:pt x="2002" y="15317"/>
                  </a:cubicBezTo>
                  <a:cubicBezTo>
                    <a:pt x="2536" y="15984"/>
                    <a:pt x="3270" y="16485"/>
                    <a:pt x="4137" y="16551"/>
                  </a:cubicBezTo>
                  <a:cubicBezTo>
                    <a:pt x="4003" y="18653"/>
                    <a:pt x="4704" y="21421"/>
                    <a:pt x="2636" y="22822"/>
                  </a:cubicBezTo>
                  <a:cubicBezTo>
                    <a:pt x="2469" y="22923"/>
                    <a:pt x="2302" y="23023"/>
                    <a:pt x="2135" y="23123"/>
                  </a:cubicBezTo>
                  <a:cubicBezTo>
                    <a:pt x="3436" y="24457"/>
                    <a:pt x="6105" y="27826"/>
                    <a:pt x="7840" y="28060"/>
                  </a:cubicBezTo>
                  <a:cubicBezTo>
                    <a:pt x="7974" y="28077"/>
                    <a:pt x="8107" y="28085"/>
                    <a:pt x="8238" y="28085"/>
                  </a:cubicBezTo>
                  <a:cubicBezTo>
                    <a:pt x="10957" y="28085"/>
                    <a:pt x="13172" y="24595"/>
                    <a:pt x="15145" y="22622"/>
                  </a:cubicBezTo>
                  <a:cubicBezTo>
                    <a:pt x="15211" y="22589"/>
                    <a:pt x="15245" y="22556"/>
                    <a:pt x="15278" y="22556"/>
                  </a:cubicBezTo>
                  <a:cubicBezTo>
                    <a:pt x="14945" y="21922"/>
                    <a:pt x="14778" y="21188"/>
                    <a:pt x="14711" y="20454"/>
                  </a:cubicBezTo>
                  <a:cubicBezTo>
                    <a:pt x="14644" y="19687"/>
                    <a:pt x="14678" y="18886"/>
                    <a:pt x="14744" y="18119"/>
                  </a:cubicBezTo>
                  <a:cubicBezTo>
                    <a:pt x="14811" y="16618"/>
                    <a:pt x="14911" y="15150"/>
                    <a:pt x="15045" y="13649"/>
                  </a:cubicBezTo>
                  <a:cubicBezTo>
                    <a:pt x="15211" y="11414"/>
                    <a:pt x="15478" y="9146"/>
                    <a:pt x="15078" y="6911"/>
                  </a:cubicBezTo>
                  <a:cubicBezTo>
                    <a:pt x="14644" y="4676"/>
                    <a:pt x="13410" y="2441"/>
                    <a:pt x="11242" y="1440"/>
                  </a:cubicBezTo>
                  <a:cubicBezTo>
                    <a:pt x="9587" y="675"/>
                    <a:pt x="8132" y="0"/>
                    <a:pt x="6446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 flipH="1">
              <a:off x="5493845" y="1731455"/>
              <a:ext cx="308864" cy="295460"/>
            </a:xfrm>
            <a:custGeom>
              <a:rect b="b" l="l" r="r" t="t"/>
              <a:pathLst>
                <a:path extrusionOk="0" h="17679" w="18481">
                  <a:moveTo>
                    <a:pt x="3112" y="0"/>
                  </a:moveTo>
                  <a:cubicBezTo>
                    <a:pt x="2840" y="0"/>
                    <a:pt x="2562" y="60"/>
                    <a:pt x="2302" y="146"/>
                  </a:cubicBezTo>
                  <a:cubicBezTo>
                    <a:pt x="1235" y="580"/>
                    <a:pt x="535" y="1647"/>
                    <a:pt x="268" y="2781"/>
                  </a:cubicBezTo>
                  <a:cubicBezTo>
                    <a:pt x="1" y="3882"/>
                    <a:pt x="101" y="5050"/>
                    <a:pt x="201" y="6184"/>
                  </a:cubicBezTo>
                  <a:cubicBezTo>
                    <a:pt x="201" y="6517"/>
                    <a:pt x="234" y="6851"/>
                    <a:pt x="434" y="7118"/>
                  </a:cubicBezTo>
                  <a:cubicBezTo>
                    <a:pt x="635" y="7385"/>
                    <a:pt x="935" y="7518"/>
                    <a:pt x="1235" y="7652"/>
                  </a:cubicBezTo>
                  <a:cubicBezTo>
                    <a:pt x="1797" y="7865"/>
                    <a:pt x="2477" y="7933"/>
                    <a:pt x="3217" y="7933"/>
                  </a:cubicBezTo>
                  <a:cubicBezTo>
                    <a:pt x="4500" y="7933"/>
                    <a:pt x="5966" y="7730"/>
                    <a:pt x="7322" y="7730"/>
                  </a:cubicBezTo>
                  <a:cubicBezTo>
                    <a:pt x="8851" y="7730"/>
                    <a:pt x="10241" y="7988"/>
                    <a:pt x="11075" y="9086"/>
                  </a:cubicBezTo>
                  <a:cubicBezTo>
                    <a:pt x="11503" y="9678"/>
                    <a:pt x="10342" y="11923"/>
                    <a:pt x="11299" y="11923"/>
                  </a:cubicBezTo>
                  <a:cubicBezTo>
                    <a:pt x="11313" y="11923"/>
                    <a:pt x="11328" y="11922"/>
                    <a:pt x="11342" y="11921"/>
                  </a:cubicBezTo>
                  <a:cubicBezTo>
                    <a:pt x="11442" y="11921"/>
                    <a:pt x="11542" y="11855"/>
                    <a:pt x="11642" y="11821"/>
                  </a:cubicBezTo>
                  <a:cubicBezTo>
                    <a:pt x="11683" y="11810"/>
                    <a:pt x="11725" y="11805"/>
                    <a:pt x="11769" y="11805"/>
                  </a:cubicBezTo>
                  <a:cubicBezTo>
                    <a:pt x="12524" y="11805"/>
                    <a:pt x="13761" y="13355"/>
                    <a:pt x="14044" y="13923"/>
                  </a:cubicBezTo>
                  <a:cubicBezTo>
                    <a:pt x="14511" y="14823"/>
                    <a:pt x="14478" y="17392"/>
                    <a:pt x="15745" y="17659"/>
                  </a:cubicBezTo>
                  <a:cubicBezTo>
                    <a:pt x="15814" y="17672"/>
                    <a:pt x="15880" y="17679"/>
                    <a:pt x="15944" y="17679"/>
                  </a:cubicBezTo>
                  <a:cubicBezTo>
                    <a:pt x="17297" y="17679"/>
                    <a:pt x="17821" y="14778"/>
                    <a:pt x="17980" y="13823"/>
                  </a:cubicBezTo>
                  <a:cubicBezTo>
                    <a:pt x="18314" y="11788"/>
                    <a:pt x="18481" y="9720"/>
                    <a:pt x="18447" y="7685"/>
                  </a:cubicBezTo>
                  <a:cubicBezTo>
                    <a:pt x="18447" y="6751"/>
                    <a:pt x="18381" y="5817"/>
                    <a:pt x="18114" y="4916"/>
                  </a:cubicBezTo>
                  <a:cubicBezTo>
                    <a:pt x="17647" y="3515"/>
                    <a:pt x="16579" y="2581"/>
                    <a:pt x="15178" y="2181"/>
                  </a:cubicBezTo>
                  <a:cubicBezTo>
                    <a:pt x="13277" y="1634"/>
                    <a:pt x="11276" y="1360"/>
                    <a:pt x="9305" y="1360"/>
                  </a:cubicBezTo>
                  <a:cubicBezTo>
                    <a:pt x="8993" y="1360"/>
                    <a:pt x="8683" y="1367"/>
                    <a:pt x="8373" y="1380"/>
                  </a:cubicBezTo>
                  <a:cubicBezTo>
                    <a:pt x="7973" y="1391"/>
                    <a:pt x="7559" y="1411"/>
                    <a:pt x="7148" y="1411"/>
                  </a:cubicBezTo>
                  <a:cubicBezTo>
                    <a:pt x="6227" y="1411"/>
                    <a:pt x="5320" y="1311"/>
                    <a:pt x="4604" y="780"/>
                  </a:cubicBezTo>
                  <a:cubicBezTo>
                    <a:pt x="4337" y="580"/>
                    <a:pt x="4104" y="313"/>
                    <a:pt x="3837" y="180"/>
                  </a:cubicBezTo>
                  <a:cubicBezTo>
                    <a:pt x="3612" y="51"/>
                    <a:pt x="3365" y="0"/>
                    <a:pt x="3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 flipH="1">
              <a:off x="5530629" y="1907922"/>
              <a:ext cx="86537" cy="78432"/>
            </a:xfrm>
            <a:custGeom>
              <a:rect b="b" l="l" r="r" t="t"/>
              <a:pathLst>
                <a:path extrusionOk="0" h="4693" w="5178">
                  <a:moveTo>
                    <a:pt x="2272" y="0"/>
                  </a:moveTo>
                  <a:cubicBezTo>
                    <a:pt x="960" y="0"/>
                    <a:pt x="0" y="1369"/>
                    <a:pt x="407" y="2763"/>
                  </a:cubicBezTo>
                  <a:cubicBezTo>
                    <a:pt x="685" y="3682"/>
                    <a:pt x="1498" y="4693"/>
                    <a:pt x="2437" y="4693"/>
                  </a:cubicBezTo>
                  <a:cubicBezTo>
                    <a:pt x="2624" y="4693"/>
                    <a:pt x="2815" y="4653"/>
                    <a:pt x="3009" y="4565"/>
                  </a:cubicBezTo>
                  <a:cubicBezTo>
                    <a:pt x="5044" y="3631"/>
                    <a:pt x="5177" y="795"/>
                    <a:pt x="2875" y="95"/>
                  </a:cubicBezTo>
                  <a:cubicBezTo>
                    <a:pt x="2669" y="30"/>
                    <a:pt x="2466" y="0"/>
                    <a:pt x="2272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 flipH="1">
              <a:off x="5686172" y="1982527"/>
              <a:ext cx="65246" cy="29030"/>
            </a:xfrm>
            <a:custGeom>
              <a:rect b="b" l="l" r="r" t="t"/>
              <a:pathLst>
                <a:path extrusionOk="0" h="1737" w="3904">
                  <a:moveTo>
                    <a:pt x="3903" y="1"/>
                  </a:moveTo>
                  <a:lnTo>
                    <a:pt x="1" y="134"/>
                  </a:lnTo>
                  <a:cubicBezTo>
                    <a:pt x="164" y="1015"/>
                    <a:pt x="1029" y="1736"/>
                    <a:pt x="1941" y="1736"/>
                  </a:cubicBezTo>
                  <a:cubicBezTo>
                    <a:pt x="1961" y="1736"/>
                    <a:pt x="1982" y="1736"/>
                    <a:pt x="2002" y="1735"/>
                  </a:cubicBezTo>
                  <a:cubicBezTo>
                    <a:pt x="2936" y="1702"/>
                    <a:pt x="3770" y="935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 flipH="1">
              <a:off x="5356151" y="2494430"/>
              <a:ext cx="12551" cy="129221"/>
            </a:xfrm>
            <a:custGeom>
              <a:rect b="b" l="l" r="r" t="t"/>
              <a:pathLst>
                <a:path extrusionOk="0" h="7732" w="751">
                  <a:moveTo>
                    <a:pt x="109" y="1"/>
                  </a:moveTo>
                  <a:cubicBezTo>
                    <a:pt x="50" y="1"/>
                    <a:pt x="0" y="43"/>
                    <a:pt x="17" y="126"/>
                  </a:cubicBezTo>
                  <a:cubicBezTo>
                    <a:pt x="117" y="2628"/>
                    <a:pt x="284" y="5196"/>
                    <a:pt x="417" y="7731"/>
                  </a:cubicBezTo>
                  <a:lnTo>
                    <a:pt x="751" y="7731"/>
                  </a:lnTo>
                  <a:cubicBezTo>
                    <a:pt x="584" y="5196"/>
                    <a:pt x="384" y="2661"/>
                    <a:pt x="251" y="126"/>
                  </a:cubicBezTo>
                  <a:cubicBezTo>
                    <a:pt x="234" y="43"/>
                    <a:pt x="167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 flipH="1">
              <a:off x="5831337" y="2454220"/>
              <a:ext cx="56104" cy="166089"/>
            </a:xfrm>
            <a:custGeom>
              <a:rect b="b" l="l" r="r" t="t"/>
              <a:pathLst>
                <a:path extrusionOk="0" h="9938" w="3357">
                  <a:moveTo>
                    <a:pt x="3189" y="0"/>
                  </a:moveTo>
                  <a:cubicBezTo>
                    <a:pt x="3134" y="0"/>
                    <a:pt x="3083" y="30"/>
                    <a:pt x="3069" y="97"/>
                  </a:cubicBezTo>
                  <a:cubicBezTo>
                    <a:pt x="2636" y="1665"/>
                    <a:pt x="2269" y="3266"/>
                    <a:pt x="1768" y="4834"/>
                  </a:cubicBezTo>
                  <a:cubicBezTo>
                    <a:pt x="1301" y="6401"/>
                    <a:pt x="768" y="8003"/>
                    <a:pt x="167" y="9537"/>
                  </a:cubicBezTo>
                  <a:lnTo>
                    <a:pt x="1" y="9937"/>
                  </a:lnTo>
                  <a:lnTo>
                    <a:pt x="34" y="9937"/>
                  </a:lnTo>
                  <a:lnTo>
                    <a:pt x="334" y="9904"/>
                  </a:lnTo>
                  <a:cubicBezTo>
                    <a:pt x="1502" y="6902"/>
                    <a:pt x="2869" y="3299"/>
                    <a:pt x="3336" y="164"/>
                  </a:cubicBezTo>
                  <a:cubicBezTo>
                    <a:pt x="3356" y="64"/>
                    <a:pt x="3269" y="0"/>
                    <a:pt x="3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 flipH="1">
              <a:off x="6310000" y="2021500"/>
              <a:ext cx="212717" cy="316167"/>
            </a:xfrm>
            <a:custGeom>
              <a:rect b="b" l="l" r="r" t="t"/>
              <a:pathLst>
                <a:path extrusionOk="0" h="18918" w="12728">
                  <a:moveTo>
                    <a:pt x="918" y="0"/>
                  </a:moveTo>
                  <a:cubicBezTo>
                    <a:pt x="215" y="0"/>
                    <a:pt x="0" y="857"/>
                    <a:pt x="552" y="1671"/>
                  </a:cubicBezTo>
                  <a:lnTo>
                    <a:pt x="3488" y="6075"/>
                  </a:lnTo>
                  <a:cubicBezTo>
                    <a:pt x="1987" y="7342"/>
                    <a:pt x="352" y="8977"/>
                    <a:pt x="519" y="10945"/>
                  </a:cubicBezTo>
                  <a:cubicBezTo>
                    <a:pt x="686" y="13013"/>
                    <a:pt x="3455" y="15648"/>
                    <a:pt x="5556" y="15648"/>
                  </a:cubicBezTo>
                  <a:cubicBezTo>
                    <a:pt x="6457" y="16782"/>
                    <a:pt x="7424" y="17850"/>
                    <a:pt x="8425" y="18917"/>
                  </a:cubicBezTo>
                  <a:cubicBezTo>
                    <a:pt x="9359" y="18083"/>
                    <a:pt x="10359" y="17316"/>
                    <a:pt x="11460" y="16749"/>
                  </a:cubicBezTo>
                  <a:cubicBezTo>
                    <a:pt x="11861" y="16249"/>
                    <a:pt x="12261" y="15782"/>
                    <a:pt x="12728" y="15381"/>
                  </a:cubicBezTo>
                  <a:cubicBezTo>
                    <a:pt x="11760" y="13080"/>
                    <a:pt x="9726" y="10645"/>
                    <a:pt x="8325" y="8710"/>
                  </a:cubicBezTo>
                  <a:cubicBezTo>
                    <a:pt x="6824" y="6575"/>
                    <a:pt x="4555" y="4607"/>
                    <a:pt x="3288" y="2372"/>
                  </a:cubicBezTo>
                  <a:cubicBezTo>
                    <a:pt x="2687" y="1772"/>
                    <a:pt x="2354" y="637"/>
                    <a:pt x="1587" y="204"/>
                  </a:cubicBezTo>
                  <a:cubicBezTo>
                    <a:pt x="1332" y="62"/>
                    <a:pt x="1107" y="0"/>
                    <a:pt x="918" y="0"/>
                  </a:cubicBezTo>
                  <a:close/>
                </a:path>
              </a:pathLst>
            </a:custGeom>
            <a:solidFill>
              <a:srgbClr val="F2A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 flipH="1">
              <a:off x="5501082" y="2145875"/>
              <a:ext cx="257573" cy="268169"/>
            </a:xfrm>
            <a:custGeom>
              <a:rect b="b" l="l" r="r" t="t"/>
              <a:pathLst>
                <a:path extrusionOk="0" h="16046" w="15412">
                  <a:moveTo>
                    <a:pt x="13376" y="0"/>
                  </a:moveTo>
                  <a:cubicBezTo>
                    <a:pt x="10908" y="3403"/>
                    <a:pt x="7572" y="5904"/>
                    <a:pt x="5938" y="6939"/>
                  </a:cubicBezTo>
                  <a:cubicBezTo>
                    <a:pt x="3836" y="3536"/>
                    <a:pt x="2235" y="567"/>
                    <a:pt x="2235" y="434"/>
                  </a:cubicBezTo>
                  <a:cubicBezTo>
                    <a:pt x="2235" y="434"/>
                    <a:pt x="1901" y="934"/>
                    <a:pt x="0" y="1601"/>
                  </a:cubicBezTo>
                  <a:cubicBezTo>
                    <a:pt x="2669" y="5971"/>
                    <a:pt x="2001" y="11675"/>
                    <a:pt x="5871" y="15044"/>
                  </a:cubicBezTo>
                  <a:cubicBezTo>
                    <a:pt x="6305" y="15445"/>
                    <a:pt x="6772" y="15845"/>
                    <a:pt x="7372" y="15978"/>
                  </a:cubicBezTo>
                  <a:cubicBezTo>
                    <a:pt x="7548" y="16024"/>
                    <a:pt x="7725" y="16045"/>
                    <a:pt x="7901" y="16045"/>
                  </a:cubicBezTo>
                  <a:cubicBezTo>
                    <a:pt x="8627" y="16045"/>
                    <a:pt x="9337" y="15681"/>
                    <a:pt x="9874" y="15144"/>
                  </a:cubicBezTo>
                  <a:cubicBezTo>
                    <a:pt x="10541" y="14511"/>
                    <a:pt x="10975" y="13677"/>
                    <a:pt x="11442" y="12876"/>
                  </a:cubicBezTo>
                  <a:cubicBezTo>
                    <a:pt x="12843" y="10374"/>
                    <a:pt x="15411" y="1868"/>
                    <a:pt x="15411" y="1868"/>
                  </a:cubicBezTo>
                  <a:cubicBezTo>
                    <a:pt x="15411" y="1868"/>
                    <a:pt x="15178" y="1701"/>
                    <a:pt x="13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 flipH="1">
              <a:off x="5666803" y="2061059"/>
              <a:ext cx="47814" cy="11465"/>
            </a:xfrm>
            <a:custGeom>
              <a:rect b="b" l="l" r="r" t="t"/>
              <a:pathLst>
                <a:path extrusionOk="0" h="686" w="2861">
                  <a:moveTo>
                    <a:pt x="2728" y="1"/>
                  </a:moveTo>
                  <a:cubicBezTo>
                    <a:pt x="2720" y="1"/>
                    <a:pt x="2711" y="2"/>
                    <a:pt x="2702" y="5"/>
                  </a:cubicBezTo>
                  <a:cubicBezTo>
                    <a:pt x="2502" y="72"/>
                    <a:pt x="2302" y="138"/>
                    <a:pt x="2102" y="205"/>
                  </a:cubicBezTo>
                  <a:cubicBezTo>
                    <a:pt x="1868" y="272"/>
                    <a:pt x="1668" y="305"/>
                    <a:pt x="1435" y="339"/>
                  </a:cubicBezTo>
                  <a:cubicBezTo>
                    <a:pt x="1194" y="399"/>
                    <a:pt x="930" y="411"/>
                    <a:pt x="664" y="411"/>
                  </a:cubicBezTo>
                  <a:cubicBezTo>
                    <a:pt x="486" y="411"/>
                    <a:pt x="307" y="405"/>
                    <a:pt x="134" y="405"/>
                  </a:cubicBezTo>
                  <a:cubicBezTo>
                    <a:pt x="34" y="405"/>
                    <a:pt x="0" y="572"/>
                    <a:pt x="134" y="605"/>
                  </a:cubicBezTo>
                  <a:cubicBezTo>
                    <a:pt x="372" y="660"/>
                    <a:pt x="621" y="685"/>
                    <a:pt x="869" y="685"/>
                  </a:cubicBezTo>
                  <a:cubicBezTo>
                    <a:pt x="1071" y="685"/>
                    <a:pt x="1273" y="669"/>
                    <a:pt x="1468" y="639"/>
                  </a:cubicBezTo>
                  <a:cubicBezTo>
                    <a:pt x="1701" y="605"/>
                    <a:pt x="1935" y="539"/>
                    <a:pt x="2135" y="505"/>
                  </a:cubicBezTo>
                  <a:cubicBezTo>
                    <a:pt x="2369" y="439"/>
                    <a:pt x="2569" y="339"/>
                    <a:pt x="2769" y="205"/>
                  </a:cubicBezTo>
                  <a:cubicBezTo>
                    <a:pt x="2860" y="144"/>
                    <a:pt x="2813" y="1"/>
                    <a:pt x="2728" y="1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 flipH="1">
              <a:off x="5568166" y="1925671"/>
              <a:ext cx="34394" cy="29915"/>
            </a:xfrm>
            <a:custGeom>
              <a:rect b="b" l="l" r="r" t="t"/>
              <a:pathLst>
                <a:path extrusionOk="0" h="1790" w="2058">
                  <a:moveTo>
                    <a:pt x="1601" y="0"/>
                  </a:moveTo>
                  <a:cubicBezTo>
                    <a:pt x="1468" y="0"/>
                    <a:pt x="1368" y="34"/>
                    <a:pt x="1234" y="67"/>
                  </a:cubicBezTo>
                  <a:cubicBezTo>
                    <a:pt x="1001" y="167"/>
                    <a:pt x="801" y="300"/>
                    <a:pt x="634" y="434"/>
                  </a:cubicBezTo>
                  <a:cubicBezTo>
                    <a:pt x="434" y="601"/>
                    <a:pt x="300" y="801"/>
                    <a:pt x="167" y="1001"/>
                  </a:cubicBezTo>
                  <a:cubicBezTo>
                    <a:pt x="133" y="1134"/>
                    <a:pt x="67" y="1234"/>
                    <a:pt x="67" y="1334"/>
                  </a:cubicBezTo>
                  <a:cubicBezTo>
                    <a:pt x="33" y="1468"/>
                    <a:pt x="0" y="1601"/>
                    <a:pt x="0" y="1701"/>
                  </a:cubicBezTo>
                  <a:cubicBezTo>
                    <a:pt x="16" y="1763"/>
                    <a:pt x="60" y="1789"/>
                    <a:pt x="106" y="1789"/>
                  </a:cubicBezTo>
                  <a:cubicBezTo>
                    <a:pt x="160" y="1789"/>
                    <a:pt x="216" y="1755"/>
                    <a:pt x="234" y="1701"/>
                  </a:cubicBezTo>
                  <a:cubicBezTo>
                    <a:pt x="267" y="1601"/>
                    <a:pt x="267" y="1501"/>
                    <a:pt x="300" y="1401"/>
                  </a:cubicBezTo>
                  <a:cubicBezTo>
                    <a:pt x="300" y="1301"/>
                    <a:pt x="334" y="1201"/>
                    <a:pt x="400" y="1134"/>
                  </a:cubicBezTo>
                  <a:cubicBezTo>
                    <a:pt x="500" y="934"/>
                    <a:pt x="600" y="767"/>
                    <a:pt x="767" y="634"/>
                  </a:cubicBezTo>
                  <a:cubicBezTo>
                    <a:pt x="901" y="501"/>
                    <a:pt x="1101" y="367"/>
                    <a:pt x="1268" y="300"/>
                  </a:cubicBezTo>
                  <a:cubicBezTo>
                    <a:pt x="1368" y="267"/>
                    <a:pt x="1468" y="234"/>
                    <a:pt x="1568" y="200"/>
                  </a:cubicBezTo>
                  <a:lnTo>
                    <a:pt x="1701" y="200"/>
                  </a:lnTo>
                  <a:cubicBezTo>
                    <a:pt x="1768" y="234"/>
                    <a:pt x="1835" y="267"/>
                    <a:pt x="1901" y="267"/>
                  </a:cubicBezTo>
                  <a:cubicBezTo>
                    <a:pt x="1912" y="271"/>
                    <a:pt x="1923" y="272"/>
                    <a:pt x="1933" y="272"/>
                  </a:cubicBezTo>
                  <a:cubicBezTo>
                    <a:pt x="2014" y="272"/>
                    <a:pt x="2057" y="163"/>
                    <a:pt x="1968" y="134"/>
                  </a:cubicBezTo>
                  <a:lnTo>
                    <a:pt x="2001" y="134"/>
                  </a:lnTo>
                  <a:cubicBezTo>
                    <a:pt x="1901" y="100"/>
                    <a:pt x="1835" y="67"/>
                    <a:pt x="1768" y="34"/>
                  </a:cubicBezTo>
                  <a:cubicBezTo>
                    <a:pt x="1701" y="0"/>
                    <a:pt x="1668" y="0"/>
                    <a:pt x="1601" y="0"/>
                  </a:cubicBezTo>
                  <a:close/>
                </a:path>
              </a:pathLst>
            </a:custGeom>
            <a:solidFill>
              <a:srgbClr val="B55C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 flipH="1">
              <a:off x="5496619" y="2169122"/>
              <a:ext cx="262035" cy="448263"/>
            </a:xfrm>
            <a:custGeom>
              <a:rect b="b" l="l" r="r" t="t"/>
              <a:pathLst>
                <a:path extrusionOk="0" h="26822" w="15679">
                  <a:moveTo>
                    <a:pt x="5971" y="6782"/>
                  </a:moveTo>
                  <a:cubicBezTo>
                    <a:pt x="5961" y="6794"/>
                    <a:pt x="5951" y="6806"/>
                    <a:pt x="5941" y="6819"/>
                  </a:cubicBezTo>
                  <a:lnTo>
                    <a:pt x="5941" y="6819"/>
                  </a:lnTo>
                  <a:cubicBezTo>
                    <a:pt x="5940" y="6817"/>
                    <a:pt x="5939" y="6816"/>
                    <a:pt x="5938" y="6815"/>
                  </a:cubicBezTo>
                  <a:cubicBezTo>
                    <a:pt x="5954" y="6798"/>
                    <a:pt x="5963" y="6790"/>
                    <a:pt x="5971" y="6782"/>
                  </a:cubicBezTo>
                  <a:close/>
                  <a:moveTo>
                    <a:pt x="167" y="60"/>
                  </a:moveTo>
                  <a:cubicBezTo>
                    <a:pt x="83" y="60"/>
                    <a:pt x="0" y="110"/>
                    <a:pt x="0" y="210"/>
                  </a:cubicBezTo>
                  <a:cubicBezTo>
                    <a:pt x="33" y="1812"/>
                    <a:pt x="734" y="3346"/>
                    <a:pt x="1268" y="4847"/>
                  </a:cubicBezTo>
                  <a:cubicBezTo>
                    <a:pt x="1801" y="6381"/>
                    <a:pt x="2368" y="7916"/>
                    <a:pt x="2969" y="9417"/>
                  </a:cubicBezTo>
                  <a:cubicBezTo>
                    <a:pt x="2902" y="9450"/>
                    <a:pt x="2869" y="9517"/>
                    <a:pt x="2835" y="9584"/>
                  </a:cubicBezTo>
                  <a:cubicBezTo>
                    <a:pt x="2778" y="9670"/>
                    <a:pt x="2870" y="9757"/>
                    <a:pt x="2982" y="9757"/>
                  </a:cubicBezTo>
                  <a:cubicBezTo>
                    <a:pt x="3000" y="9757"/>
                    <a:pt x="3018" y="9755"/>
                    <a:pt x="3036" y="9751"/>
                  </a:cubicBezTo>
                  <a:cubicBezTo>
                    <a:pt x="3069" y="9717"/>
                    <a:pt x="3102" y="9684"/>
                    <a:pt x="3169" y="9650"/>
                  </a:cubicBezTo>
                  <a:cubicBezTo>
                    <a:pt x="3169" y="9650"/>
                    <a:pt x="3202" y="9617"/>
                    <a:pt x="3202" y="9617"/>
                  </a:cubicBezTo>
                  <a:cubicBezTo>
                    <a:pt x="3269" y="9550"/>
                    <a:pt x="3336" y="9484"/>
                    <a:pt x="3402" y="9417"/>
                  </a:cubicBezTo>
                  <a:cubicBezTo>
                    <a:pt x="3536" y="9284"/>
                    <a:pt x="3669" y="9183"/>
                    <a:pt x="3769" y="9050"/>
                  </a:cubicBezTo>
                  <a:cubicBezTo>
                    <a:pt x="4036" y="8817"/>
                    <a:pt x="4303" y="8550"/>
                    <a:pt x="4537" y="8316"/>
                  </a:cubicBezTo>
                  <a:cubicBezTo>
                    <a:pt x="5025" y="7827"/>
                    <a:pt x="5514" y="7339"/>
                    <a:pt x="5941" y="6819"/>
                  </a:cubicBezTo>
                  <a:lnTo>
                    <a:pt x="5941" y="6819"/>
                  </a:lnTo>
                  <a:cubicBezTo>
                    <a:pt x="5948" y="6826"/>
                    <a:pt x="5955" y="6835"/>
                    <a:pt x="5963" y="6846"/>
                  </a:cubicBezTo>
                  <a:lnTo>
                    <a:pt x="5963" y="6846"/>
                  </a:lnTo>
                  <a:cubicBezTo>
                    <a:pt x="5965" y="6824"/>
                    <a:pt x="5968" y="6803"/>
                    <a:pt x="5971" y="6782"/>
                  </a:cubicBezTo>
                  <a:lnTo>
                    <a:pt x="5971" y="6782"/>
                  </a:lnTo>
                  <a:cubicBezTo>
                    <a:pt x="5979" y="6773"/>
                    <a:pt x="5988" y="6765"/>
                    <a:pt x="6004" y="6748"/>
                  </a:cubicBezTo>
                  <a:cubicBezTo>
                    <a:pt x="6078" y="6650"/>
                    <a:pt x="6006" y="6533"/>
                    <a:pt x="5923" y="6533"/>
                  </a:cubicBezTo>
                  <a:cubicBezTo>
                    <a:pt x="5894" y="6533"/>
                    <a:pt x="5864" y="6547"/>
                    <a:pt x="5838" y="6582"/>
                  </a:cubicBezTo>
                  <a:cubicBezTo>
                    <a:pt x="5304" y="7049"/>
                    <a:pt x="4837" y="7616"/>
                    <a:pt x="4336" y="8083"/>
                  </a:cubicBezTo>
                  <a:cubicBezTo>
                    <a:pt x="4103" y="8350"/>
                    <a:pt x="3836" y="8583"/>
                    <a:pt x="3603" y="8817"/>
                  </a:cubicBezTo>
                  <a:cubicBezTo>
                    <a:pt x="3469" y="8950"/>
                    <a:pt x="3336" y="9050"/>
                    <a:pt x="3236" y="9183"/>
                  </a:cubicBezTo>
                  <a:cubicBezTo>
                    <a:pt x="3202" y="9217"/>
                    <a:pt x="3136" y="9250"/>
                    <a:pt x="3102" y="9284"/>
                  </a:cubicBezTo>
                  <a:cubicBezTo>
                    <a:pt x="2635" y="7816"/>
                    <a:pt x="2135" y="6348"/>
                    <a:pt x="1601" y="4880"/>
                  </a:cubicBezTo>
                  <a:cubicBezTo>
                    <a:pt x="1067" y="3379"/>
                    <a:pt x="334" y="1845"/>
                    <a:pt x="334" y="210"/>
                  </a:cubicBezTo>
                  <a:cubicBezTo>
                    <a:pt x="334" y="110"/>
                    <a:pt x="250" y="60"/>
                    <a:pt x="167" y="60"/>
                  </a:cubicBezTo>
                  <a:close/>
                  <a:moveTo>
                    <a:pt x="15512" y="0"/>
                  </a:moveTo>
                  <a:cubicBezTo>
                    <a:pt x="15472" y="0"/>
                    <a:pt x="15433" y="23"/>
                    <a:pt x="15411" y="77"/>
                  </a:cubicBezTo>
                  <a:lnTo>
                    <a:pt x="15378" y="77"/>
                  </a:lnTo>
                  <a:cubicBezTo>
                    <a:pt x="14377" y="2045"/>
                    <a:pt x="13243" y="3946"/>
                    <a:pt x="11975" y="5781"/>
                  </a:cubicBezTo>
                  <a:cubicBezTo>
                    <a:pt x="11341" y="6682"/>
                    <a:pt x="10674" y="7616"/>
                    <a:pt x="9974" y="8483"/>
                  </a:cubicBezTo>
                  <a:cubicBezTo>
                    <a:pt x="9640" y="8917"/>
                    <a:pt x="9273" y="9350"/>
                    <a:pt x="8906" y="9784"/>
                  </a:cubicBezTo>
                  <a:cubicBezTo>
                    <a:pt x="8640" y="10117"/>
                    <a:pt x="8306" y="10484"/>
                    <a:pt x="8039" y="10818"/>
                  </a:cubicBezTo>
                  <a:cubicBezTo>
                    <a:pt x="7906" y="10518"/>
                    <a:pt x="7706" y="10218"/>
                    <a:pt x="7572" y="9951"/>
                  </a:cubicBezTo>
                  <a:lnTo>
                    <a:pt x="7005" y="8917"/>
                  </a:lnTo>
                  <a:cubicBezTo>
                    <a:pt x="6705" y="8316"/>
                    <a:pt x="6405" y="7749"/>
                    <a:pt x="6138" y="7182"/>
                  </a:cubicBezTo>
                  <a:lnTo>
                    <a:pt x="6138" y="7049"/>
                  </a:lnTo>
                  <a:cubicBezTo>
                    <a:pt x="6104" y="6982"/>
                    <a:pt x="6071" y="6982"/>
                    <a:pt x="6038" y="6982"/>
                  </a:cubicBezTo>
                  <a:cubicBezTo>
                    <a:pt x="6013" y="6932"/>
                    <a:pt x="5988" y="6882"/>
                    <a:pt x="5963" y="6846"/>
                  </a:cubicBezTo>
                  <a:lnTo>
                    <a:pt x="5963" y="6846"/>
                  </a:lnTo>
                  <a:cubicBezTo>
                    <a:pt x="5871" y="7560"/>
                    <a:pt x="5871" y="8304"/>
                    <a:pt x="5871" y="9017"/>
                  </a:cubicBezTo>
                  <a:cubicBezTo>
                    <a:pt x="5838" y="9650"/>
                    <a:pt x="5838" y="10284"/>
                    <a:pt x="5804" y="10885"/>
                  </a:cubicBezTo>
                  <a:cubicBezTo>
                    <a:pt x="5771" y="12152"/>
                    <a:pt x="5737" y="13453"/>
                    <a:pt x="5704" y="14721"/>
                  </a:cubicBezTo>
                  <a:cubicBezTo>
                    <a:pt x="5604" y="17289"/>
                    <a:pt x="5471" y="19824"/>
                    <a:pt x="5337" y="22360"/>
                  </a:cubicBezTo>
                  <a:cubicBezTo>
                    <a:pt x="5304" y="23093"/>
                    <a:pt x="5237" y="23827"/>
                    <a:pt x="5204" y="24528"/>
                  </a:cubicBezTo>
                  <a:cubicBezTo>
                    <a:pt x="5170" y="25262"/>
                    <a:pt x="5070" y="25996"/>
                    <a:pt x="5070" y="26696"/>
                  </a:cubicBezTo>
                  <a:cubicBezTo>
                    <a:pt x="5070" y="26779"/>
                    <a:pt x="5129" y="26821"/>
                    <a:pt x="5187" y="26821"/>
                  </a:cubicBezTo>
                  <a:cubicBezTo>
                    <a:pt x="5245" y="26821"/>
                    <a:pt x="5304" y="26779"/>
                    <a:pt x="5304" y="26696"/>
                  </a:cubicBezTo>
                  <a:cubicBezTo>
                    <a:pt x="5471" y="25462"/>
                    <a:pt x="5504" y="24161"/>
                    <a:pt x="5571" y="22893"/>
                  </a:cubicBezTo>
                  <a:cubicBezTo>
                    <a:pt x="5637" y="21592"/>
                    <a:pt x="5704" y="20325"/>
                    <a:pt x="5771" y="19057"/>
                  </a:cubicBezTo>
                  <a:cubicBezTo>
                    <a:pt x="5904" y="16522"/>
                    <a:pt x="6004" y="13954"/>
                    <a:pt x="6071" y="11418"/>
                  </a:cubicBezTo>
                  <a:cubicBezTo>
                    <a:pt x="6071" y="10685"/>
                    <a:pt x="6104" y="9951"/>
                    <a:pt x="6104" y="9250"/>
                  </a:cubicBezTo>
                  <a:cubicBezTo>
                    <a:pt x="6138" y="8716"/>
                    <a:pt x="6171" y="8183"/>
                    <a:pt x="6138" y="7649"/>
                  </a:cubicBezTo>
                  <a:lnTo>
                    <a:pt x="6138" y="7649"/>
                  </a:lnTo>
                  <a:cubicBezTo>
                    <a:pt x="6338" y="8116"/>
                    <a:pt x="6571" y="8550"/>
                    <a:pt x="6772" y="8983"/>
                  </a:cubicBezTo>
                  <a:cubicBezTo>
                    <a:pt x="6938" y="9350"/>
                    <a:pt x="7138" y="9717"/>
                    <a:pt x="7305" y="10084"/>
                  </a:cubicBezTo>
                  <a:cubicBezTo>
                    <a:pt x="7505" y="10418"/>
                    <a:pt x="7639" y="10818"/>
                    <a:pt x="7906" y="11118"/>
                  </a:cubicBezTo>
                  <a:cubicBezTo>
                    <a:pt x="7925" y="11148"/>
                    <a:pt x="7951" y="11160"/>
                    <a:pt x="7976" y="11160"/>
                  </a:cubicBezTo>
                  <a:cubicBezTo>
                    <a:pt x="8039" y="11160"/>
                    <a:pt x="8106" y="11089"/>
                    <a:pt x="8106" y="11018"/>
                  </a:cubicBezTo>
                  <a:cubicBezTo>
                    <a:pt x="8506" y="10651"/>
                    <a:pt x="8840" y="10251"/>
                    <a:pt x="9173" y="9851"/>
                  </a:cubicBezTo>
                  <a:cubicBezTo>
                    <a:pt x="9507" y="9417"/>
                    <a:pt x="9874" y="8983"/>
                    <a:pt x="10207" y="8550"/>
                  </a:cubicBezTo>
                  <a:cubicBezTo>
                    <a:pt x="10908" y="7716"/>
                    <a:pt x="11542" y="6815"/>
                    <a:pt x="12175" y="5948"/>
                  </a:cubicBezTo>
                  <a:cubicBezTo>
                    <a:pt x="13443" y="4113"/>
                    <a:pt x="14610" y="2178"/>
                    <a:pt x="15611" y="210"/>
                  </a:cubicBezTo>
                  <a:cubicBezTo>
                    <a:pt x="15679" y="98"/>
                    <a:pt x="15594" y="0"/>
                    <a:pt x="15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 flipH="1">
              <a:off x="6285917" y="2254640"/>
              <a:ext cx="137694" cy="119060"/>
            </a:xfrm>
            <a:custGeom>
              <a:rect b="b" l="l" r="r" t="t"/>
              <a:pathLst>
                <a:path extrusionOk="0" h="7124" w="8239">
                  <a:moveTo>
                    <a:pt x="8005" y="1"/>
                  </a:moveTo>
                  <a:cubicBezTo>
                    <a:pt x="7959" y="1"/>
                    <a:pt x="7910" y="19"/>
                    <a:pt x="7865" y="64"/>
                  </a:cubicBezTo>
                  <a:cubicBezTo>
                    <a:pt x="7565" y="364"/>
                    <a:pt x="7298" y="731"/>
                    <a:pt x="6998" y="1031"/>
                  </a:cubicBezTo>
                  <a:cubicBezTo>
                    <a:pt x="6698" y="1365"/>
                    <a:pt x="6364" y="1665"/>
                    <a:pt x="6031" y="1932"/>
                  </a:cubicBezTo>
                  <a:cubicBezTo>
                    <a:pt x="5363" y="2532"/>
                    <a:pt x="4663" y="3066"/>
                    <a:pt x="3962" y="3599"/>
                  </a:cubicBezTo>
                  <a:cubicBezTo>
                    <a:pt x="2595" y="4634"/>
                    <a:pt x="1194" y="5701"/>
                    <a:pt x="26" y="7002"/>
                  </a:cubicBezTo>
                  <a:cubicBezTo>
                    <a:pt x="1" y="7053"/>
                    <a:pt x="54" y="7124"/>
                    <a:pt x="110" y="7124"/>
                  </a:cubicBezTo>
                  <a:cubicBezTo>
                    <a:pt x="127" y="7124"/>
                    <a:pt x="144" y="7117"/>
                    <a:pt x="160" y="7102"/>
                  </a:cubicBezTo>
                  <a:cubicBezTo>
                    <a:pt x="1361" y="5801"/>
                    <a:pt x="2828" y="4767"/>
                    <a:pt x="4296" y="3733"/>
                  </a:cubicBezTo>
                  <a:cubicBezTo>
                    <a:pt x="4997" y="3233"/>
                    <a:pt x="5697" y="2699"/>
                    <a:pt x="6364" y="2132"/>
                  </a:cubicBezTo>
                  <a:cubicBezTo>
                    <a:pt x="6998" y="1598"/>
                    <a:pt x="7698" y="964"/>
                    <a:pt x="8165" y="264"/>
                  </a:cubicBezTo>
                  <a:cubicBezTo>
                    <a:pt x="8239" y="141"/>
                    <a:pt x="8133" y="1"/>
                    <a:pt x="8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 flipH="1">
              <a:off x="5685621" y="2390612"/>
              <a:ext cx="23982" cy="23982"/>
            </a:xfrm>
            <a:custGeom>
              <a:rect b="b" l="l" r="r" t="t"/>
              <a:pathLst>
                <a:path extrusionOk="0" h="1435" w="1435">
                  <a:moveTo>
                    <a:pt x="734" y="0"/>
                  </a:moveTo>
                  <a:cubicBezTo>
                    <a:pt x="634" y="0"/>
                    <a:pt x="534" y="33"/>
                    <a:pt x="434" y="67"/>
                  </a:cubicBezTo>
                  <a:cubicBezTo>
                    <a:pt x="367" y="100"/>
                    <a:pt x="267" y="133"/>
                    <a:pt x="201" y="200"/>
                  </a:cubicBezTo>
                  <a:cubicBezTo>
                    <a:pt x="134" y="267"/>
                    <a:pt x="101" y="367"/>
                    <a:pt x="67" y="434"/>
                  </a:cubicBezTo>
                  <a:cubicBezTo>
                    <a:pt x="34" y="534"/>
                    <a:pt x="0" y="634"/>
                    <a:pt x="0" y="734"/>
                  </a:cubicBezTo>
                  <a:lnTo>
                    <a:pt x="34" y="901"/>
                  </a:lnTo>
                  <a:cubicBezTo>
                    <a:pt x="67" y="1034"/>
                    <a:pt x="134" y="1134"/>
                    <a:pt x="201" y="1234"/>
                  </a:cubicBezTo>
                  <a:lnTo>
                    <a:pt x="367" y="1334"/>
                  </a:lnTo>
                  <a:cubicBezTo>
                    <a:pt x="467" y="1401"/>
                    <a:pt x="601" y="1434"/>
                    <a:pt x="734" y="1434"/>
                  </a:cubicBezTo>
                  <a:cubicBezTo>
                    <a:pt x="834" y="1434"/>
                    <a:pt x="901" y="1434"/>
                    <a:pt x="1001" y="1368"/>
                  </a:cubicBezTo>
                  <a:cubicBezTo>
                    <a:pt x="1101" y="1334"/>
                    <a:pt x="1168" y="1301"/>
                    <a:pt x="1235" y="1234"/>
                  </a:cubicBezTo>
                  <a:cubicBezTo>
                    <a:pt x="1301" y="1168"/>
                    <a:pt x="1335" y="1101"/>
                    <a:pt x="1368" y="1001"/>
                  </a:cubicBezTo>
                  <a:cubicBezTo>
                    <a:pt x="1435" y="901"/>
                    <a:pt x="1435" y="834"/>
                    <a:pt x="1435" y="734"/>
                  </a:cubicBezTo>
                  <a:lnTo>
                    <a:pt x="1401" y="534"/>
                  </a:lnTo>
                  <a:cubicBezTo>
                    <a:pt x="1368" y="400"/>
                    <a:pt x="1335" y="300"/>
                    <a:pt x="1235" y="200"/>
                  </a:cubicBezTo>
                  <a:lnTo>
                    <a:pt x="1101" y="100"/>
                  </a:lnTo>
                  <a:cubicBezTo>
                    <a:pt x="968" y="33"/>
                    <a:pt x="868" y="0"/>
                    <a:pt x="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 flipH="1">
              <a:off x="5683950" y="2466755"/>
              <a:ext cx="29564" cy="29230"/>
            </a:xfrm>
            <a:custGeom>
              <a:rect b="b" l="l" r="r" t="t"/>
              <a:pathLst>
                <a:path extrusionOk="0" h="1749" w="1769">
                  <a:moveTo>
                    <a:pt x="800" y="1"/>
                  </a:moveTo>
                  <a:cubicBezTo>
                    <a:pt x="712" y="1"/>
                    <a:pt x="632" y="32"/>
                    <a:pt x="535" y="81"/>
                  </a:cubicBezTo>
                  <a:cubicBezTo>
                    <a:pt x="435" y="114"/>
                    <a:pt x="335" y="181"/>
                    <a:pt x="268" y="248"/>
                  </a:cubicBezTo>
                  <a:cubicBezTo>
                    <a:pt x="168" y="348"/>
                    <a:pt x="101" y="414"/>
                    <a:pt x="101" y="548"/>
                  </a:cubicBezTo>
                  <a:cubicBezTo>
                    <a:pt x="34" y="648"/>
                    <a:pt x="1" y="748"/>
                    <a:pt x="1" y="881"/>
                  </a:cubicBezTo>
                  <a:cubicBezTo>
                    <a:pt x="34" y="948"/>
                    <a:pt x="34" y="1015"/>
                    <a:pt x="34" y="1115"/>
                  </a:cubicBezTo>
                  <a:cubicBezTo>
                    <a:pt x="101" y="1248"/>
                    <a:pt x="168" y="1382"/>
                    <a:pt x="268" y="1482"/>
                  </a:cubicBezTo>
                  <a:lnTo>
                    <a:pt x="435" y="1649"/>
                  </a:lnTo>
                  <a:cubicBezTo>
                    <a:pt x="568" y="1715"/>
                    <a:pt x="735" y="1749"/>
                    <a:pt x="902" y="1749"/>
                  </a:cubicBezTo>
                  <a:cubicBezTo>
                    <a:pt x="1002" y="1749"/>
                    <a:pt x="1135" y="1749"/>
                    <a:pt x="1235" y="1682"/>
                  </a:cubicBezTo>
                  <a:cubicBezTo>
                    <a:pt x="1335" y="1649"/>
                    <a:pt x="1435" y="1582"/>
                    <a:pt x="1502" y="1515"/>
                  </a:cubicBezTo>
                  <a:cubicBezTo>
                    <a:pt x="1602" y="1415"/>
                    <a:pt x="1669" y="1315"/>
                    <a:pt x="1702" y="1215"/>
                  </a:cubicBezTo>
                  <a:cubicBezTo>
                    <a:pt x="1736" y="1115"/>
                    <a:pt x="1769" y="1015"/>
                    <a:pt x="1769" y="881"/>
                  </a:cubicBezTo>
                  <a:cubicBezTo>
                    <a:pt x="1769" y="815"/>
                    <a:pt x="1736" y="715"/>
                    <a:pt x="1736" y="648"/>
                  </a:cubicBezTo>
                  <a:cubicBezTo>
                    <a:pt x="1702" y="481"/>
                    <a:pt x="1602" y="381"/>
                    <a:pt x="1502" y="248"/>
                  </a:cubicBezTo>
                  <a:cubicBezTo>
                    <a:pt x="1435" y="214"/>
                    <a:pt x="1402" y="181"/>
                    <a:pt x="1335" y="114"/>
                  </a:cubicBezTo>
                  <a:cubicBezTo>
                    <a:pt x="1202" y="47"/>
                    <a:pt x="1035" y="14"/>
                    <a:pt x="902" y="14"/>
                  </a:cubicBezTo>
                  <a:cubicBezTo>
                    <a:pt x="866" y="5"/>
                    <a:pt x="833" y="1"/>
                    <a:pt x="8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 flipH="1">
              <a:off x="5689515" y="2540891"/>
              <a:ext cx="29013" cy="29046"/>
            </a:xfrm>
            <a:custGeom>
              <a:rect b="b" l="l" r="r" t="t"/>
              <a:pathLst>
                <a:path extrusionOk="0" h="1738" w="1736">
                  <a:moveTo>
                    <a:pt x="845" y="1"/>
                  </a:moveTo>
                  <a:cubicBezTo>
                    <a:pt x="810" y="1"/>
                    <a:pt x="774" y="5"/>
                    <a:pt x="735" y="15"/>
                  </a:cubicBezTo>
                  <a:cubicBezTo>
                    <a:pt x="668" y="15"/>
                    <a:pt x="601" y="48"/>
                    <a:pt x="534" y="81"/>
                  </a:cubicBezTo>
                  <a:cubicBezTo>
                    <a:pt x="434" y="115"/>
                    <a:pt x="334" y="181"/>
                    <a:pt x="268" y="248"/>
                  </a:cubicBezTo>
                  <a:lnTo>
                    <a:pt x="134" y="448"/>
                  </a:lnTo>
                  <a:lnTo>
                    <a:pt x="34" y="648"/>
                  </a:lnTo>
                  <a:cubicBezTo>
                    <a:pt x="1" y="782"/>
                    <a:pt x="1" y="949"/>
                    <a:pt x="34" y="1082"/>
                  </a:cubicBezTo>
                  <a:lnTo>
                    <a:pt x="34" y="1115"/>
                  </a:lnTo>
                  <a:cubicBezTo>
                    <a:pt x="67" y="1249"/>
                    <a:pt x="134" y="1382"/>
                    <a:pt x="234" y="1482"/>
                  </a:cubicBezTo>
                  <a:cubicBezTo>
                    <a:pt x="334" y="1582"/>
                    <a:pt x="468" y="1649"/>
                    <a:pt x="601" y="1682"/>
                  </a:cubicBezTo>
                  <a:lnTo>
                    <a:pt x="635" y="1682"/>
                  </a:lnTo>
                  <a:cubicBezTo>
                    <a:pt x="693" y="1721"/>
                    <a:pt x="763" y="1738"/>
                    <a:pt x="831" y="1738"/>
                  </a:cubicBezTo>
                  <a:cubicBezTo>
                    <a:pt x="880" y="1738"/>
                    <a:pt x="927" y="1730"/>
                    <a:pt x="968" y="1716"/>
                  </a:cubicBezTo>
                  <a:cubicBezTo>
                    <a:pt x="1068" y="1716"/>
                    <a:pt x="1135" y="1682"/>
                    <a:pt x="1202" y="1649"/>
                  </a:cubicBezTo>
                  <a:cubicBezTo>
                    <a:pt x="1302" y="1616"/>
                    <a:pt x="1402" y="1549"/>
                    <a:pt x="1468" y="1482"/>
                  </a:cubicBezTo>
                  <a:cubicBezTo>
                    <a:pt x="1535" y="1416"/>
                    <a:pt x="1569" y="1349"/>
                    <a:pt x="1602" y="1315"/>
                  </a:cubicBezTo>
                  <a:cubicBezTo>
                    <a:pt x="1635" y="1249"/>
                    <a:pt x="1669" y="1149"/>
                    <a:pt x="1702" y="1082"/>
                  </a:cubicBezTo>
                  <a:cubicBezTo>
                    <a:pt x="1735" y="982"/>
                    <a:pt x="1735" y="882"/>
                    <a:pt x="1702" y="748"/>
                  </a:cubicBezTo>
                  <a:cubicBezTo>
                    <a:pt x="1702" y="682"/>
                    <a:pt x="1702" y="615"/>
                    <a:pt x="1669" y="548"/>
                  </a:cubicBezTo>
                  <a:cubicBezTo>
                    <a:pt x="1635" y="415"/>
                    <a:pt x="1569" y="348"/>
                    <a:pt x="1468" y="248"/>
                  </a:cubicBezTo>
                  <a:lnTo>
                    <a:pt x="1302" y="115"/>
                  </a:lnTo>
                  <a:cubicBezTo>
                    <a:pt x="1235" y="81"/>
                    <a:pt x="1168" y="81"/>
                    <a:pt x="1102" y="48"/>
                  </a:cubicBezTo>
                  <a:cubicBezTo>
                    <a:pt x="1007" y="24"/>
                    <a:pt x="930" y="1"/>
                    <a:pt x="8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 flipH="1">
              <a:off x="5692306" y="2597430"/>
              <a:ext cx="29013" cy="22311"/>
            </a:xfrm>
            <a:custGeom>
              <a:rect b="b" l="l" r="r" t="t"/>
              <a:pathLst>
                <a:path extrusionOk="0" h="1335" w="1736">
                  <a:moveTo>
                    <a:pt x="868" y="1"/>
                  </a:moveTo>
                  <a:cubicBezTo>
                    <a:pt x="1" y="1"/>
                    <a:pt x="1" y="1335"/>
                    <a:pt x="868" y="1335"/>
                  </a:cubicBezTo>
                  <a:cubicBezTo>
                    <a:pt x="1736" y="1335"/>
                    <a:pt x="1736" y="1"/>
                    <a:pt x="8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 flipH="1">
              <a:off x="5143183" y="1595833"/>
              <a:ext cx="1297274" cy="75641"/>
            </a:xfrm>
            <a:custGeom>
              <a:rect b="b" l="l" r="r" t="t"/>
              <a:pathLst>
                <a:path extrusionOk="0" h="4526" w="77623">
                  <a:moveTo>
                    <a:pt x="74336" y="1"/>
                  </a:moveTo>
                  <a:cubicBezTo>
                    <a:pt x="73374" y="1"/>
                    <a:pt x="72288" y="155"/>
                    <a:pt x="71551" y="155"/>
                  </a:cubicBezTo>
                  <a:cubicBezTo>
                    <a:pt x="69984" y="122"/>
                    <a:pt x="68416" y="122"/>
                    <a:pt x="66815" y="122"/>
                  </a:cubicBezTo>
                  <a:cubicBezTo>
                    <a:pt x="60777" y="89"/>
                    <a:pt x="54739" y="89"/>
                    <a:pt x="48668" y="89"/>
                  </a:cubicBezTo>
                  <a:cubicBezTo>
                    <a:pt x="45433" y="80"/>
                    <a:pt x="42195" y="76"/>
                    <a:pt x="38955" y="76"/>
                  </a:cubicBezTo>
                  <a:cubicBezTo>
                    <a:pt x="30104" y="76"/>
                    <a:pt x="21240" y="107"/>
                    <a:pt x="12376" y="155"/>
                  </a:cubicBezTo>
                  <a:cubicBezTo>
                    <a:pt x="9874" y="155"/>
                    <a:pt x="7372" y="155"/>
                    <a:pt x="4870" y="189"/>
                  </a:cubicBezTo>
                  <a:cubicBezTo>
                    <a:pt x="4270" y="189"/>
                    <a:pt x="3487" y="102"/>
                    <a:pt x="2724" y="102"/>
                  </a:cubicBezTo>
                  <a:cubicBezTo>
                    <a:pt x="1327" y="102"/>
                    <a:pt x="0" y="395"/>
                    <a:pt x="0" y="2057"/>
                  </a:cubicBezTo>
                  <a:lnTo>
                    <a:pt x="0" y="4525"/>
                  </a:lnTo>
                  <a:lnTo>
                    <a:pt x="77155" y="4525"/>
                  </a:lnTo>
                  <a:cubicBezTo>
                    <a:pt x="77155" y="2957"/>
                    <a:pt x="77622" y="856"/>
                    <a:pt x="75754" y="155"/>
                  </a:cubicBezTo>
                  <a:cubicBezTo>
                    <a:pt x="75588" y="122"/>
                    <a:pt x="75387" y="55"/>
                    <a:pt x="75187" y="22"/>
                  </a:cubicBezTo>
                  <a:lnTo>
                    <a:pt x="75187" y="55"/>
                  </a:lnTo>
                  <a:cubicBezTo>
                    <a:pt x="74925" y="16"/>
                    <a:pt x="74637" y="1"/>
                    <a:pt x="7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 flipH="1">
              <a:off x="7772828" y="2412205"/>
              <a:ext cx="143844" cy="255283"/>
            </a:xfrm>
            <a:custGeom>
              <a:rect b="b" l="l" r="r" t="t"/>
              <a:pathLst>
                <a:path extrusionOk="0" h="15275" w="8607">
                  <a:moveTo>
                    <a:pt x="6114" y="0"/>
                  </a:moveTo>
                  <a:cubicBezTo>
                    <a:pt x="6026" y="0"/>
                    <a:pt x="5932" y="55"/>
                    <a:pt x="5905" y="109"/>
                  </a:cubicBezTo>
                  <a:cubicBezTo>
                    <a:pt x="5838" y="209"/>
                    <a:pt x="5871" y="343"/>
                    <a:pt x="5938" y="409"/>
                  </a:cubicBezTo>
                  <a:cubicBezTo>
                    <a:pt x="6072" y="576"/>
                    <a:pt x="6238" y="676"/>
                    <a:pt x="6405" y="843"/>
                  </a:cubicBezTo>
                  <a:cubicBezTo>
                    <a:pt x="6572" y="943"/>
                    <a:pt x="6739" y="1110"/>
                    <a:pt x="6872" y="1243"/>
                  </a:cubicBezTo>
                  <a:cubicBezTo>
                    <a:pt x="6972" y="1343"/>
                    <a:pt x="7072" y="1443"/>
                    <a:pt x="7172" y="1543"/>
                  </a:cubicBezTo>
                  <a:cubicBezTo>
                    <a:pt x="7004" y="1524"/>
                    <a:pt x="6838" y="1515"/>
                    <a:pt x="6674" y="1515"/>
                  </a:cubicBezTo>
                  <a:cubicBezTo>
                    <a:pt x="3678" y="1515"/>
                    <a:pt x="1356" y="4591"/>
                    <a:pt x="534" y="7248"/>
                  </a:cubicBezTo>
                  <a:cubicBezTo>
                    <a:pt x="1" y="8915"/>
                    <a:pt x="101" y="10683"/>
                    <a:pt x="1035" y="12184"/>
                  </a:cubicBezTo>
                  <a:cubicBezTo>
                    <a:pt x="1835" y="13452"/>
                    <a:pt x="3203" y="14786"/>
                    <a:pt x="4671" y="15253"/>
                  </a:cubicBezTo>
                  <a:cubicBezTo>
                    <a:pt x="4710" y="15268"/>
                    <a:pt x="4749" y="15274"/>
                    <a:pt x="4787" y="15274"/>
                  </a:cubicBezTo>
                  <a:cubicBezTo>
                    <a:pt x="5096" y="15274"/>
                    <a:pt x="5305" y="14828"/>
                    <a:pt x="5037" y="14619"/>
                  </a:cubicBezTo>
                  <a:cubicBezTo>
                    <a:pt x="4003" y="13719"/>
                    <a:pt x="2803" y="13085"/>
                    <a:pt x="2002" y="11918"/>
                  </a:cubicBezTo>
                  <a:cubicBezTo>
                    <a:pt x="1101" y="10617"/>
                    <a:pt x="935" y="9116"/>
                    <a:pt x="1402" y="7614"/>
                  </a:cubicBezTo>
                  <a:cubicBezTo>
                    <a:pt x="2164" y="5094"/>
                    <a:pt x="4280" y="2177"/>
                    <a:pt x="7157" y="2177"/>
                  </a:cubicBezTo>
                  <a:cubicBezTo>
                    <a:pt x="7173" y="2177"/>
                    <a:pt x="7189" y="2177"/>
                    <a:pt x="7206" y="2177"/>
                  </a:cubicBezTo>
                  <a:cubicBezTo>
                    <a:pt x="7106" y="2244"/>
                    <a:pt x="6972" y="2311"/>
                    <a:pt x="6872" y="2411"/>
                  </a:cubicBezTo>
                  <a:cubicBezTo>
                    <a:pt x="6672" y="2511"/>
                    <a:pt x="6472" y="2644"/>
                    <a:pt x="6305" y="2778"/>
                  </a:cubicBezTo>
                  <a:cubicBezTo>
                    <a:pt x="6205" y="2878"/>
                    <a:pt x="6072" y="2944"/>
                    <a:pt x="5971" y="3045"/>
                  </a:cubicBezTo>
                  <a:cubicBezTo>
                    <a:pt x="5871" y="3145"/>
                    <a:pt x="5805" y="3278"/>
                    <a:pt x="5705" y="3378"/>
                  </a:cubicBezTo>
                  <a:cubicBezTo>
                    <a:pt x="5605" y="3512"/>
                    <a:pt x="5638" y="3745"/>
                    <a:pt x="5771" y="3845"/>
                  </a:cubicBezTo>
                  <a:cubicBezTo>
                    <a:pt x="5849" y="3923"/>
                    <a:pt x="5951" y="3956"/>
                    <a:pt x="6048" y="3956"/>
                  </a:cubicBezTo>
                  <a:cubicBezTo>
                    <a:pt x="6116" y="3956"/>
                    <a:pt x="6183" y="3939"/>
                    <a:pt x="6238" y="3912"/>
                  </a:cubicBezTo>
                  <a:cubicBezTo>
                    <a:pt x="6338" y="3845"/>
                    <a:pt x="6438" y="3812"/>
                    <a:pt x="6539" y="3745"/>
                  </a:cubicBezTo>
                  <a:cubicBezTo>
                    <a:pt x="6639" y="3678"/>
                    <a:pt x="6739" y="3578"/>
                    <a:pt x="6839" y="3512"/>
                  </a:cubicBezTo>
                  <a:lnTo>
                    <a:pt x="6972" y="3378"/>
                  </a:lnTo>
                  <a:lnTo>
                    <a:pt x="7039" y="3345"/>
                  </a:lnTo>
                  <a:lnTo>
                    <a:pt x="7039" y="3311"/>
                  </a:lnTo>
                  <a:cubicBezTo>
                    <a:pt x="7139" y="3245"/>
                    <a:pt x="7239" y="3178"/>
                    <a:pt x="7306" y="3145"/>
                  </a:cubicBezTo>
                  <a:cubicBezTo>
                    <a:pt x="7506" y="3011"/>
                    <a:pt x="7673" y="2878"/>
                    <a:pt x="7839" y="2778"/>
                  </a:cubicBezTo>
                  <a:cubicBezTo>
                    <a:pt x="8040" y="2644"/>
                    <a:pt x="8206" y="2511"/>
                    <a:pt x="8407" y="2377"/>
                  </a:cubicBezTo>
                  <a:cubicBezTo>
                    <a:pt x="8540" y="2277"/>
                    <a:pt x="8607" y="2111"/>
                    <a:pt x="8540" y="1944"/>
                  </a:cubicBezTo>
                  <a:cubicBezTo>
                    <a:pt x="8511" y="1828"/>
                    <a:pt x="8407" y="1737"/>
                    <a:pt x="8270" y="1737"/>
                  </a:cubicBezTo>
                  <a:cubicBezTo>
                    <a:pt x="8250" y="1737"/>
                    <a:pt x="8228" y="1739"/>
                    <a:pt x="8206" y="1744"/>
                  </a:cubicBezTo>
                  <a:cubicBezTo>
                    <a:pt x="8206" y="1710"/>
                    <a:pt x="8173" y="1710"/>
                    <a:pt x="8173" y="1710"/>
                  </a:cubicBezTo>
                  <a:cubicBezTo>
                    <a:pt x="7906" y="1377"/>
                    <a:pt x="7606" y="1076"/>
                    <a:pt x="7306" y="810"/>
                  </a:cubicBezTo>
                  <a:cubicBezTo>
                    <a:pt x="7139" y="643"/>
                    <a:pt x="6939" y="509"/>
                    <a:pt x="6772" y="376"/>
                  </a:cubicBezTo>
                  <a:cubicBezTo>
                    <a:pt x="6672" y="309"/>
                    <a:pt x="6572" y="242"/>
                    <a:pt x="6505" y="176"/>
                  </a:cubicBezTo>
                  <a:cubicBezTo>
                    <a:pt x="6438" y="142"/>
                    <a:pt x="6405" y="109"/>
                    <a:pt x="6372" y="76"/>
                  </a:cubicBezTo>
                  <a:cubicBezTo>
                    <a:pt x="6305" y="42"/>
                    <a:pt x="6238" y="42"/>
                    <a:pt x="6172" y="9"/>
                  </a:cubicBezTo>
                  <a:cubicBezTo>
                    <a:pt x="6153" y="3"/>
                    <a:pt x="6134" y="0"/>
                    <a:pt x="6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 flipH="1">
              <a:off x="7642939" y="2446215"/>
              <a:ext cx="119862" cy="247312"/>
            </a:xfrm>
            <a:custGeom>
              <a:rect b="b" l="l" r="r" t="t"/>
              <a:pathLst>
                <a:path extrusionOk="0" h="14798" w="7172">
                  <a:moveTo>
                    <a:pt x="1982" y="0"/>
                  </a:moveTo>
                  <a:cubicBezTo>
                    <a:pt x="1808" y="0"/>
                    <a:pt x="1686" y="288"/>
                    <a:pt x="1868" y="409"/>
                  </a:cubicBezTo>
                  <a:cubicBezTo>
                    <a:pt x="4337" y="1710"/>
                    <a:pt x="6138" y="4312"/>
                    <a:pt x="5838" y="7147"/>
                  </a:cubicBezTo>
                  <a:cubicBezTo>
                    <a:pt x="5571" y="9616"/>
                    <a:pt x="3836" y="11584"/>
                    <a:pt x="1668" y="12551"/>
                  </a:cubicBezTo>
                  <a:cubicBezTo>
                    <a:pt x="1968" y="11951"/>
                    <a:pt x="2168" y="11284"/>
                    <a:pt x="2302" y="10616"/>
                  </a:cubicBezTo>
                  <a:cubicBezTo>
                    <a:pt x="2341" y="10420"/>
                    <a:pt x="2206" y="10304"/>
                    <a:pt x="2069" y="10304"/>
                  </a:cubicBezTo>
                  <a:cubicBezTo>
                    <a:pt x="1973" y="10304"/>
                    <a:pt x="1876" y="10360"/>
                    <a:pt x="1835" y="10483"/>
                  </a:cubicBezTo>
                  <a:cubicBezTo>
                    <a:pt x="1434" y="11484"/>
                    <a:pt x="867" y="12484"/>
                    <a:pt x="200" y="13318"/>
                  </a:cubicBezTo>
                  <a:cubicBezTo>
                    <a:pt x="0" y="13552"/>
                    <a:pt x="67" y="13919"/>
                    <a:pt x="367" y="14019"/>
                  </a:cubicBezTo>
                  <a:cubicBezTo>
                    <a:pt x="867" y="14152"/>
                    <a:pt x="1301" y="14319"/>
                    <a:pt x="1768" y="14486"/>
                  </a:cubicBezTo>
                  <a:cubicBezTo>
                    <a:pt x="2149" y="14603"/>
                    <a:pt x="2608" y="14798"/>
                    <a:pt x="3053" y="14798"/>
                  </a:cubicBezTo>
                  <a:cubicBezTo>
                    <a:pt x="3114" y="14798"/>
                    <a:pt x="3175" y="14794"/>
                    <a:pt x="3236" y="14786"/>
                  </a:cubicBezTo>
                  <a:cubicBezTo>
                    <a:pt x="3403" y="14786"/>
                    <a:pt x="3536" y="14719"/>
                    <a:pt x="3636" y="14553"/>
                  </a:cubicBezTo>
                  <a:cubicBezTo>
                    <a:pt x="3669" y="14386"/>
                    <a:pt x="3669" y="14186"/>
                    <a:pt x="3536" y="14086"/>
                  </a:cubicBezTo>
                  <a:cubicBezTo>
                    <a:pt x="3302" y="13885"/>
                    <a:pt x="3069" y="13785"/>
                    <a:pt x="2802" y="13719"/>
                  </a:cubicBezTo>
                  <a:cubicBezTo>
                    <a:pt x="2569" y="13652"/>
                    <a:pt x="2302" y="13585"/>
                    <a:pt x="2068" y="13552"/>
                  </a:cubicBezTo>
                  <a:cubicBezTo>
                    <a:pt x="2035" y="13518"/>
                    <a:pt x="2035" y="13518"/>
                    <a:pt x="2002" y="13518"/>
                  </a:cubicBezTo>
                  <a:cubicBezTo>
                    <a:pt x="4637" y="12685"/>
                    <a:pt x="6638" y="10116"/>
                    <a:pt x="6872" y="7314"/>
                  </a:cubicBezTo>
                  <a:cubicBezTo>
                    <a:pt x="7172" y="4212"/>
                    <a:pt x="5137" y="843"/>
                    <a:pt x="2035" y="9"/>
                  </a:cubicBezTo>
                  <a:cubicBezTo>
                    <a:pt x="2017" y="3"/>
                    <a:pt x="1999" y="0"/>
                    <a:pt x="1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 flipH="1">
              <a:off x="6593193" y="2555063"/>
              <a:ext cx="199597" cy="193464"/>
            </a:xfrm>
            <a:custGeom>
              <a:rect b="b" l="l" r="r" t="t"/>
              <a:pathLst>
                <a:path extrusionOk="0" h="11576" w="11943">
                  <a:moveTo>
                    <a:pt x="6172" y="0"/>
                  </a:moveTo>
                  <a:cubicBezTo>
                    <a:pt x="3336" y="0"/>
                    <a:pt x="801" y="2235"/>
                    <a:pt x="434" y="5071"/>
                  </a:cubicBezTo>
                  <a:cubicBezTo>
                    <a:pt x="1" y="8440"/>
                    <a:pt x="2769" y="11575"/>
                    <a:pt x="6172" y="11575"/>
                  </a:cubicBezTo>
                  <a:cubicBezTo>
                    <a:pt x="9374" y="11575"/>
                    <a:pt x="11942" y="8873"/>
                    <a:pt x="11942" y="5771"/>
                  </a:cubicBezTo>
                  <a:cubicBezTo>
                    <a:pt x="11942" y="5404"/>
                    <a:pt x="11909" y="5004"/>
                    <a:pt x="11842" y="4604"/>
                  </a:cubicBezTo>
                  <a:cubicBezTo>
                    <a:pt x="11275" y="1969"/>
                    <a:pt x="8874" y="0"/>
                    <a:pt x="6172" y="0"/>
                  </a:cubicBezTo>
                  <a:close/>
                </a:path>
              </a:pathLst>
            </a:custGeom>
            <a:solidFill>
              <a:srgbClr val="B5C7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 flipH="1">
              <a:off x="6648378" y="2573765"/>
              <a:ext cx="87724" cy="155242"/>
            </a:xfrm>
            <a:custGeom>
              <a:rect b="b" l="l" r="r" t="t"/>
              <a:pathLst>
                <a:path extrusionOk="0" h="9289" w="5249">
                  <a:moveTo>
                    <a:pt x="2614" y="1"/>
                  </a:moveTo>
                  <a:cubicBezTo>
                    <a:pt x="2572" y="1"/>
                    <a:pt x="2535" y="16"/>
                    <a:pt x="2513" y="16"/>
                  </a:cubicBezTo>
                  <a:cubicBezTo>
                    <a:pt x="2413" y="49"/>
                    <a:pt x="2346" y="82"/>
                    <a:pt x="2313" y="116"/>
                  </a:cubicBezTo>
                  <a:cubicBezTo>
                    <a:pt x="2313" y="116"/>
                    <a:pt x="2279" y="149"/>
                    <a:pt x="2279" y="149"/>
                  </a:cubicBezTo>
                  <a:cubicBezTo>
                    <a:pt x="2246" y="216"/>
                    <a:pt x="2179" y="282"/>
                    <a:pt x="2179" y="349"/>
                  </a:cubicBezTo>
                  <a:cubicBezTo>
                    <a:pt x="2179" y="383"/>
                    <a:pt x="2146" y="383"/>
                    <a:pt x="2146" y="416"/>
                  </a:cubicBezTo>
                  <a:cubicBezTo>
                    <a:pt x="2146" y="516"/>
                    <a:pt x="2146" y="583"/>
                    <a:pt x="2146" y="649"/>
                  </a:cubicBezTo>
                  <a:cubicBezTo>
                    <a:pt x="2146" y="783"/>
                    <a:pt x="2179" y="916"/>
                    <a:pt x="2213" y="1050"/>
                  </a:cubicBezTo>
                  <a:cubicBezTo>
                    <a:pt x="2213" y="1050"/>
                    <a:pt x="2213" y="1050"/>
                    <a:pt x="2213" y="1083"/>
                  </a:cubicBezTo>
                  <a:cubicBezTo>
                    <a:pt x="1445" y="1417"/>
                    <a:pt x="745" y="2050"/>
                    <a:pt x="812" y="2984"/>
                  </a:cubicBezTo>
                  <a:cubicBezTo>
                    <a:pt x="878" y="4018"/>
                    <a:pt x="1779" y="4452"/>
                    <a:pt x="2680" y="4686"/>
                  </a:cubicBezTo>
                  <a:cubicBezTo>
                    <a:pt x="3113" y="4819"/>
                    <a:pt x="3580" y="4952"/>
                    <a:pt x="3914" y="5353"/>
                  </a:cubicBezTo>
                  <a:cubicBezTo>
                    <a:pt x="4181" y="5686"/>
                    <a:pt x="4281" y="6187"/>
                    <a:pt x="3980" y="6520"/>
                  </a:cubicBezTo>
                  <a:cubicBezTo>
                    <a:pt x="3647" y="6887"/>
                    <a:pt x="3080" y="6987"/>
                    <a:pt x="2646" y="7054"/>
                  </a:cubicBezTo>
                  <a:cubicBezTo>
                    <a:pt x="2500" y="7069"/>
                    <a:pt x="2357" y="7075"/>
                    <a:pt x="2216" y="7075"/>
                  </a:cubicBezTo>
                  <a:cubicBezTo>
                    <a:pt x="1714" y="7075"/>
                    <a:pt x="1240" y="6991"/>
                    <a:pt x="745" y="6887"/>
                  </a:cubicBezTo>
                  <a:cubicBezTo>
                    <a:pt x="720" y="6884"/>
                    <a:pt x="696" y="6883"/>
                    <a:pt x="673" y="6883"/>
                  </a:cubicBezTo>
                  <a:cubicBezTo>
                    <a:pt x="162" y="6883"/>
                    <a:pt x="1" y="7563"/>
                    <a:pt x="511" y="7754"/>
                  </a:cubicBezTo>
                  <a:cubicBezTo>
                    <a:pt x="859" y="7870"/>
                    <a:pt x="1358" y="7961"/>
                    <a:pt x="1898" y="7961"/>
                  </a:cubicBezTo>
                  <a:cubicBezTo>
                    <a:pt x="1980" y="7961"/>
                    <a:pt x="2062" y="7959"/>
                    <a:pt x="2146" y="7955"/>
                  </a:cubicBezTo>
                  <a:lnTo>
                    <a:pt x="2146" y="7955"/>
                  </a:lnTo>
                  <a:cubicBezTo>
                    <a:pt x="2146" y="8055"/>
                    <a:pt x="2112" y="8155"/>
                    <a:pt x="2112" y="8221"/>
                  </a:cubicBezTo>
                  <a:cubicBezTo>
                    <a:pt x="2112" y="8355"/>
                    <a:pt x="2079" y="8455"/>
                    <a:pt x="2079" y="8588"/>
                  </a:cubicBezTo>
                  <a:cubicBezTo>
                    <a:pt x="2079" y="8755"/>
                    <a:pt x="2079" y="8955"/>
                    <a:pt x="2179" y="9089"/>
                  </a:cubicBezTo>
                  <a:cubicBezTo>
                    <a:pt x="2246" y="9222"/>
                    <a:pt x="2379" y="9289"/>
                    <a:pt x="2546" y="9289"/>
                  </a:cubicBezTo>
                  <a:cubicBezTo>
                    <a:pt x="2680" y="9289"/>
                    <a:pt x="2846" y="9222"/>
                    <a:pt x="2913" y="9089"/>
                  </a:cubicBezTo>
                  <a:cubicBezTo>
                    <a:pt x="2980" y="8989"/>
                    <a:pt x="3013" y="8855"/>
                    <a:pt x="2980" y="8755"/>
                  </a:cubicBezTo>
                  <a:cubicBezTo>
                    <a:pt x="2980" y="8688"/>
                    <a:pt x="2980" y="8655"/>
                    <a:pt x="2980" y="8588"/>
                  </a:cubicBezTo>
                  <a:cubicBezTo>
                    <a:pt x="2980" y="8422"/>
                    <a:pt x="2946" y="8288"/>
                    <a:pt x="2913" y="8121"/>
                  </a:cubicBezTo>
                  <a:cubicBezTo>
                    <a:pt x="2880" y="8055"/>
                    <a:pt x="2880" y="7988"/>
                    <a:pt x="2846" y="7921"/>
                  </a:cubicBezTo>
                  <a:cubicBezTo>
                    <a:pt x="4114" y="7721"/>
                    <a:pt x="5248" y="7054"/>
                    <a:pt x="4914" y="5686"/>
                  </a:cubicBezTo>
                  <a:cubicBezTo>
                    <a:pt x="4714" y="4719"/>
                    <a:pt x="3814" y="4252"/>
                    <a:pt x="2980" y="4018"/>
                  </a:cubicBezTo>
                  <a:cubicBezTo>
                    <a:pt x="2546" y="3885"/>
                    <a:pt x="2012" y="3785"/>
                    <a:pt x="1712" y="3418"/>
                  </a:cubicBezTo>
                  <a:cubicBezTo>
                    <a:pt x="1445" y="3051"/>
                    <a:pt x="1579" y="2651"/>
                    <a:pt x="1846" y="2351"/>
                  </a:cubicBezTo>
                  <a:cubicBezTo>
                    <a:pt x="2179" y="1917"/>
                    <a:pt x="2746" y="1784"/>
                    <a:pt x="3213" y="1683"/>
                  </a:cubicBezTo>
                  <a:cubicBezTo>
                    <a:pt x="3436" y="1636"/>
                    <a:pt x="3666" y="1596"/>
                    <a:pt x="3890" y="1596"/>
                  </a:cubicBezTo>
                  <a:cubicBezTo>
                    <a:pt x="4135" y="1596"/>
                    <a:pt x="4371" y="1644"/>
                    <a:pt x="4581" y="1784"/>
                  </a:cubicBezTo>
                  <a:cubicBezTo>
                    <a:pt x="4638" y="1828"/>
                    <a:pt x="4694" y="1847"/>
                    <a:pt x="4745" y="1847"/>
                  </a:cubicBezTo>
                  <a:cubicBezTo>
                    <a:pt x="4966" y="1847"/>
                    <a:pt x="5110" y="1499"/>
                    <a:pt x="4948" y="1283"/>
                  </a:cubicBezTo>
                  <a:cubicBezTo>
                    <a:pt x="4634" y="902"/>
                    <a:pt x="4184" y="762"/>
                    <a:pt x="3720" y="762"/>
                  </a:cubicBezTo>
                  <a:cubicBezTo>
                    <a:pt x="3494" y="762"/>
                    <a:pt x="3265" y="795"/>
                    <a:pt x="3046" y="850"/>
                  </a:cubicBezTo>
                  <a:cubicBezTo>
                    <a:pt x="3046" y="783"/>
                    <a:pt x="3046" y="716"/>
                    <a:pt x="3046" y="649"/>
                  </a:cubicBezTo>
                  <a:cubicBezTo>
                    <a:pt x="3080" y="483"/>
                    <a:pt x="3080" y="349"/>
                    <a:pt x="2980" y="216"/>
                  </a:cubicBezTo>
                  <a:cubicBezTo>
                    <a:pt x="2913" y="116"/>
                    <a:pt x="2813" y="16"/>
                    <a:pt x="2680" y="16"/>
                  </a:cubicBezTo>
                  <a:cubicBezTo>
                    <a:pt x="2657" y="4"/>
                    <a:pt x="2635" y="1"/>
                    <a:pt x="2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 flipH="1">
              <a:off x="5129813" y="2969584"/>
              <a:ext cx="215758" cy="192595"/>
            </a:xfrm>
            <a:custGeom>
              <a:rect b="b" l="l" r="r" t="t"/>
              <a:pathLst>
                <a:path extrusionOk="0" h="11524" w="12910">
                  <a:moveTo>
                    <a:pt x="7056" y="1"/>
                  </a:moveTo>
                  <a:cubicBezTo>
                    <a:pt x="5351" y="1"/>
                    <a:pt x="3632" y="790"/>
                    <a:pt x="2469" y="2584"/>
                  </a:cubicBezTo>
                  <a:cubicBezTo>
                    <a:pt x="1" y="6353"/>
                    <a:pt x="2836" y="11523"/>
                    <a:pt x="7306" y="11523"/>
                  </a:cubicBezTo>
                  <a:cubicBezTo>
                    <a:pt x="11109" y="11523"/>
                    <a:pt x="12910" y="8655"/>
                    <a:pt x="12843" y="5753"/>
                  </a:cubicBezTo>
                  <a:cubicBezTo>
                    <a:pt x="12801" y="2269"/>
                    <a:pt x="9948" y="1"/>
                    <a:pt x="7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 flipH="1">
              <a:off x="5186118" y="2988786"/>
              <a:ext cx="72482" cy="159170"/>
            </a:xfrm>
            <a:custGeom>
              <a:rect b="b" l="l" r="r" t="t"/>
              <a:pathLst>
                <a:path extrusionOk="0" h="9524" w="4337">
                  <a:moveTo>
                    <a:pt x="2069" y="0"/>
                  </a:moveTo>
                  <a:cubicBezTo>
                    <a:pt x="1968" y="0"/>
                    <a:pt x="1835" y="0"/>
                    <a:pt x="1768" y="67"/>
                  </a:cubicBezTo>
                  <a:cubicBezTo>
                    <a:pt x="1668" y="134"/>
                    <a:pt x="1602" y="201"/>
                    <a:pt x="1568" y="334"/>
                  </a:cubicBezTo>
                  <a:cubicBezTo>
                    <a:pt x="1501" y="501"/>
                    <a:pt x="1501" y="734"/>
                    <a:pt x="1568" y="901"/>
                  </a:cubicBezTo>
                  <a:cubicBezTo>
                    <a:pt x="1568" y="968"/>
                    <a:pt x="1602" y="1034"/>
                    <a:pt x="1602" y="1101"/>
                  </a:cubicBezTo>
                  <a:cubicBezTo>
                    <a:pt x="1635" y="1135"/>
                    <a:pt x="1635" y="1135"/>
                    <a:pt x="1635" y="1168"/>
                  </a:cubicBezTo>
                  <a:cubicBezTo>
                    <a:pt x="1568" y="1201"/>
                    <a:pt x="1501" y="1235"/>
                    <a:pt x="1401" y="1268"/>
                  </a:cubicBezTo>
                  <a:cubicBezTo>
                    <a:pt x="601" y="1702"/>
                    <a:pt x="0" y="2602"/>
                    <a:pt x="134" y="3536"/>
                  </a:cubicBezTo>
                  <a:cubicBezTo>
                    <a:pt x="267" y="4570"/>
                    <a:pt x="1301" y="4737"/>
                    <a:pt x="2135" y="4937"/>
                  </a:cubicBezTo>
                  <a:cubicBezTo>
                    <a:pt x="2569" y="5037"/>
                    <a:pt x="2936" y="5171"/>
                    <a:pt x="3136" y="5571"/>
                  </a:cubicBezTo>
                  <a:cubicBezTo>
                    <a:pt x="3303" y="5905"/>
                    <a:pt x="3336" y="6305"/>
                    <a:pt x="3136" y="6605"/>
                  </a:cubicBezTo>
                  <a:cubicBezTo>
                    <a:pt x="2869" y="6972"/>
                    <a:pt x="2369" y="7105"/>
                    <a:pt x="1935" y="7105"/>
                  </a:cubicBezTo>
                  <a:cubicBezTo>
                    <a:pt x="1635" y="7105"/>
                    <a:pt x="1368" y="7039"/>
                    <a:pt x="1135" y="6939"/>
                  </a:cubicBezTo>
                  <a:cubicBezTo>
                    <a:pt x="915" y="6873"/>
                    <a:pt x="740" y="6793"/>
                    <a:pt x="550" y="6793"/>
                  </a:cubicBezTo>
                  <a:cubicBezTo>
                    <a:pt x="451" y="6793"/>
                    <a:pt x="348" y="6815"/>
                    <a:pt x="234" y="6872"/>
                  </a:cubicBezTo>
                  <a:cubicBezTo>
                    <a:pt x="100" y="6939"/>
                    <a:pt x="0" y="7139"/>
                    <a:pt x="67" y="7272"/>
                  </a:cubicBezTo>
                  <a:cubicBezTo>
                    <a:pt x="267" y="7773"/>
                    <a:pt x="901" y="7873"/>
                    <a:pt x="1368" y="7939"/>
                  </a:cubicBezTo>
                  <a:cubicBezTo>
                    <a:pt x="1401" y="7939"/>
                    <a:pt x="1468" y="7939"/>
                    <a:pt x="1535" y="7973"/>
                  </a:cubicBezTo>
                  <a:lnTo>
                    <a:pt x="1535" y="8006"/>
                  </a:lnTo>
                  <a:cubicBezTo>
                    <a:pt x="1501" y="8140"/>
                    <a:pt x="1468" y="8306"/>
                    <a:pt x="1468" y="8440"/>
                  </a:cubicBezTo>
                  <a:cubicBezTo>
                    <a:pt x="1435" y="8573"/>
                    <a:pt x="1435" y="8707"/>
                    <a:pt x="1401" y="8807"/>
                  </a:cubicBezTo>
                  <a:cubicBezTo>
                    <a:pt x="1401" y="9040"/>
                    <a:pt x="1335" y="9240"/>
                    <a:pt x="1535" y="9407"/>
                  </a:cubicBezTo>
                  <a:cubicBezTo>
                    <a:pt x="1600" y="9472"/>
                    <a:pt x="1722" y="9523"/>
                    <a:pt x="1836" y="9523"/>
                  </a:cubicBezTo>
                  <a:cubicBezTo>
                    <a:pt x="1897" y="9523"/>
                    <a:pt x="1955" y="9509"/>
                    <a:pt x="2002" y="9474"/>
                  </a:cubicBezTo>
                  <a:cubicBezTo>
                    <a:pt x="2102" y="9407"/>
                    <a:pt x="2169" y="9340"/>
                    <a:pt x="2202" y="9207"/>
                  </a:cubicBezTo>
                  <a:cubicBezTo>
                    <a:pt x="2235" y="9140"/>
                    <a:pt x="2235" y="9107"/>
                    <a:pt x="2235" y="9040"/>
                  </a:cubicBezTo>
                  <a:lnTo>
                    <a:pt x="2235" y="8840"/>
                  </a:lnTo>
                  <a:cubicBezTo>
                    <a:pt x="2269" y="8707"/>
                    <a:pt x="2269" y="8573"/>
                    <a:pt x="2269" y="8473"/>
                  </a:cubicBezTo>
                  <a:cubicBezTo>
                    <a:pt x="2269" y="8340"/>
                    <a:pt x="2269" y="8206"/>
                    <a:pt x="2269" y="8073"/>
                  </a:cubicBezTo>
                  <a:cubicBezTo>
                    <a:pt x="2269" y="8039"/>
                    <a:pt x="2269" y="8006"/>
                    <a:pt x="2269" y="7939"/>
                  </a:cubicBezTo>
                  <a:cubicBezTo>
                    <a:pt x="2435" y="7939"/>
                    <a:pt x="2636" y="7873"/>
                    <a:pt x="2802" y="7806"/>
                  </a:cubicBezTo>
                  <a:cubicBezTo>
                    <a:pt x="3636" y="7506"/>
                    <a:pt x="4170" y="6739"/>
                    <a:pt x="4037" y="5838"/>
                  </a:cubicBezTo>
                  <a:cubicBezTo>
                    <a:pt x="3870" y="4971"/>
                    <a:pt x="3169" y="4404"/>
                    <a:pt x="2335" y="4237"/>
                  </a:cubicBezTo>
                  <a:cubicBezTo>
                    <a:pt x="1868" y="4170"/>
                    <a:pt x="1335" y="4137"/>
                    <a:pt x="968" y="3836"/>
                  </a:cubicBezTo>
                  <a:cubicBezTo>
                    <a:pt x="601" y="3470"/>
                    <a:pt x="768" y="2836"/>
                    <a:pt x="1034" y="2435"/>
                  </a:cubicBezTo>
                  <a:cubicBezTo>
                    <a:pt x="1301" y="1968"/>
                    <a:pt x="1835" y="1702"/>
                    <a:pt x="2335" y="1568"/>
                  </a:cubicBezTo>
                  <a:cubicBezTo>
                    <a:pt x="2536" y="1524"/>
                    <a:pt x="2739" y="1513"/>
                    <a:pt x="2945" y="1513"/>
                  </a:cubicBezTo>
                  <a:cubicBezTo>
                    <a:pt x="3150" y="1513"/>
                    <a:pt x="3356" y="1524"/>
                    <a:pt x="3561" y="1524"/>
                  </a:cubicBezTo>
                  <a:cubicBezTo>
                    <a:pt x="3766" y="1524"/>
                    <a:pt x="3970" y="1513"/>
                    <a:pt x="4170" y="1468"/>
                  </a:cubicBezTo>
                  <a:cubicBezTo>
                    <a:pt x="4337" y="1435"/>
                    <a:pt x="4337" y="1268"/>
                    <a:pt x="4203" y="1201"/>
                  </a:cubicBezTo>
                  <a:cubicBezTo>
                    <a:pt x="3881" y="959"/>
                    <a:pt x="3450" y="891"/>
                    <a:pt x="3050" y="891"/>
                  </a:cubicBezTo>
                  <a:cubicBezTo>
                    <a:pt x="2954" y="891"/>
                    <a:pt x="2860" y="895"/>
                    <a:pt x="2769" y="901"/>
                  </a:cubicBezTo>
                  <a:cubicBezTo>
                    <a:pt x="2669" y="901"/>
                    <a:pt x="2569" y="934"/>
                    <a:pt x="2502" y="934"/>
                  </a:cubicBezTo>
                  <a:cubicBezTo>
                    <a:pt x="2502" y="901"/>
                    <a:pt x="2469" y="868"/>
                    <a:pt x="2469" y="834"/>
                  </a:cubicBezTo>
                  <a:cubicBezTo>
                    <a:pt x="2469" y="801"/>
                    <a:pt x="2469" y="768"/>
                    <a:pt x="2469" y="734"/>
                  </a:cubicBezTo>
                  <a:cubicBezTo>
                    <a:pt x="2469" y="701"/>
                    <a:pt x="2435" y="668"/>
                    <a:pt x="2435" y="634"/>
                  </a:cubicBezTo>
                  <a:cubicBezTo>
                    <a:pt x="2435" y="601"/>
                    <a:pt x="2469" y="567"/>
                    <a:pt x="2469" y="534"/>
                  </a:cubicBezTo>
                  <a:cubicBezTo>
                    <a:pt x="2469" y="501"/>
                    <a:pt x="2435" y="467"/>
                    <a:pt x="2435" y="434"/>
                  </a:cubicBezTo>
                  <a:cubicBezTo>
                    <a:pt x="2435" y="334"/>
                    <a:pt x="2402" y="201"/>
                    <a:pt x="2302" y="134"/>
                  </a:cubicBezTo>
                  <a:cubicBezTo>
                    <a:pt x="2235" y="67"/>
                    <a:pt x="2169" y="0"/>
                    <a:pt x="2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 flipH="1">
              <a:off x="5227916" y="1229578"/>
              <a:ext cx="201837" cy="190472"/>
            </a:xfrm>
            <a:custGeom>
              <a:rect b="b" l="l" r="r" t="t"/>
              <a:pathLst>
                <a:path extrusionOk="0" h="11397" w="12077">
                  <a:moveTo>
                    <a:pt x="6187" y="1"/>
                  </a:moveTo>
                  <a:cubicBezTo>
                    <a:pt x="3889" y="1"/>
                    <a:pt x="1627" y="1301"/>
                    <a:pt x="901" y="4158"/>
                  </a:cubicBezTo>
                  <a:cubicBezTo>
                    <a:pt x="1" y="7694"/>
                    <a:pt x="2836" y="11396"/>
                    <a:pt x="6505" y="11396"/>
                  </a:cubicBezTo>
                  <a:cubicBezTo>
                    <a:pt x="10275" y="11396"/>
                    <a:pt x="12076" y="8494"/>
                    <a:pt x="12043" y="5625"/>
                  </a:cubicBezTo>
                  <a:cubicBezTo>
                    <a:pt x="12006" y="2044"/>
                    <a:pt x="9068" y="1"/>
                    <a:pt x="6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 flipH="1">
              <a:off x="5286727" y="1253277"/>
              <a:ext cx="76677" cy="135973"/>
            </a:xfrm>
            <a:custGeom>
              <a:rect b="b" l="l" r="r" t="t"/>
              <a:pathLst>
                <a:path extrusionOk="0" h="8136" w="4588">
                  <a:moveTo>
                    <a:pt x="2643" y="0"/>
                  </a:moveTo>
                  <a:cubicBezTo>
                    <a:pt x="2431" y="0"/>
                    <a:pt x="2235" y="161"/>
                    <a:pt x="2235" y="405"/>
                  </a:cubicBezTo>
                  <a:cubicBezTo>
                    <a:pt x="2235" y="571"/>
                    <a:pt x="2235" y="738"/>
                    <a:pt x="2302" y="872"/>
                  </a:cubicBezTo>
                  <a:cubicBezTo>
                    <a:pt x="2302" y="938"/>
                    <a:pt x="2302" y="1005"/>
                    <a:pt x="2335" y="1038"/>
                  </a:cubicBezTo>
                  <a:cubicBezTo>
                    <a:pt x="2302" y="1072"/>
                    <a:pt x="2269" y="1072"/>
                    <a:pt x="2269" y="1072"/>
                  </a:cubicBezTo>
                  <a:cubicBezTo>
                    <a:pt x="1535" y="1339"/>
                    <a:pt x="1068" y="2073"/>
                    <a:pt x="1201" y="2840"/>
                  </a:cubicBezTo>
                  <a:cubicBezTo>
                    <a:pt x="1368" y="3707"/>
                    <a:pt x="2235" y="3840"/>
                    <a:pt x="2836" y="4274"/>
                  </a:cubicBezTo>
                  <a:cubicBezTo>
                    <a:pt x="3403" y="4674"/>
                    <a:pt x="3636" y="5408"/>
                    <a:pt x="3203" y="6009"/>
                  </a:cubicBezTo>
                  <a:cubicBezTo>
                    <a:pt x="2931" y="6348"/>
                    <a:pt x="2546" y="6463"/>
                    <a:pt x="2142" y="6463"/>
                  </a:cubicBezTo>
                  <a:cubicBezTo>
                    <a:pt x="1753" y="6463"/>
                    <a:pt x="1345" y="6357"/>
                    <a:pt x="1001" y="6242"/>
                  </a:cubicBezTo>
                  <a:cubicBezTo>
                    <a:pt x="968" y="6175"/>
                    <a:pt x="934" y="6142"/>
                    <a:pt x="868" y="6142"/>
                  </a:cubicBezTo>
                  <a:cubicBezTo>
                    <a:pt x="778" y="6082"/>
                    <a:pt x="674" y="6049"/>
                    <a:pt x="572" y="6049"/>
                  </a:cubicBezTo>
                  <a:cubicBezTo>
                    <a:pt x="448" y="6049"/>
                    <a:pt x="326" y="6099"/>
                    <a:pt x="234" y="6209"/>
                  </a:cubicBezTo>
                  <a:cubicBezTo>
                    <a:pt x="0" y="6442"/>
                    <a:pt x="100" y="6876"/>
                    <a:pt x="434" y="6943"/>
                  </a:cubicBezTo>
                  <a:cubicBezTo>
                    <a:pt x="934" y="7109"/>
                    <a:pt x="1468" y="7243"/>
                    <a:pt x="2002" y="7276"/>
                  </a:cubicBezTo>
                  <a:cubicBezTo>
                    <a:pt x="2002" y="7376"/>
                    <a:pt x="2002" y="7443"/>
                    <a:pt x="2002" y="7543"/>
                  </a:cubicBezTo>
                  <a:cubicBezTo>
                    <a:pt x="2002" y="7576"/>
                    <a:pt x="2002" y="7610"/>
                    <a:pt x="1968" y="7643"/>
                  </a:cubicBezTo>
                  <a:cubicBezTo>
                    <a:pt x="1968" y="7743"/>
                    <a:pt x="1968" y="7843"/>
                    <a:pt x="2035" y="7943"/>
                  </a:cubicBezTo>
                  <a:cubicBezTo>
                    <a:pt x="2068" y="8043"/>
                    <a:pt x="2168" y="8077"/>
                    <a:pt x="2269" y="8110"/>
                  </a:cubicBezTo>
                  <a:cubicBezTo>
                    <a:pt x="2302" y="8127"/>
                    <a:pt x="2335" y="8135"/>
                    <a:pt x="2369" y="8135"/>
                  </a:cubicBezTo>
                  <a:cubicBezTo>
                    <a:pt x="2402" y="8135"/>
                    <a:pt x="2435" y="8127"/>
                    <a:pt x="2469" y="8110"/>
                  </a:cubicBezTo>
                  <a:cubicBezTo>
                    <a:pt x="2569" y="8077"/>
                    <a:pt x="2669" y="8043"/>
                    <a:pt x="2702" y="7943"/>
                  </a:cubicBezTo>
                  <a:cubicBezTo>
                    <a:pt x="2769" y="7843"/>
                    <a:pt x="2769" y="7743"/>
                    <a:pt x="2769" y="7643"/>
                  </a:cubicBezTo>
                  <a:cubicBezTo>
                    <a:pt x="2736" y="7476"/>
                    <a:pt x="2702" y="7343"/>
                    <a:pt x="2635" y="7210"/>
                  </a:cubicBezTo>
                  <a:cubicBezTo>
                    <a:pt x="2736" y="7176"/>
                    <a:pt x="2836" y="7143"/>
                    <a:pt x="2936" y="7109"/>
                  </a:cubicBezTo>
                  <a:cubicBezTo>
                    <a:pt x="3636" y="6843"/>
                    <a:pt x="4103" y="6242"/>
                    <a:pt x="4203" y="5475"/>
                  </a:cubicBezTo>
                  <a:cubicBezTo>
                    <a:pt x="4270" y="4708"/>
                    <a:pt x="3870" y="4041"/>
                    <a:pt x="3236" y="3640"/>
                  </a:cubicBezTo>
                  <a:cubicBezTo>
                    <a:pt x="2702" y="3273"/>
                    <a:pt x="1635" y="3073"/>
                    <a:pt x="1935" y="2206"/>
                  </a:cubicBezTo>
                  <a:cubicBezTo>
                    <a:pt x="2118" y="1722"/>
                    <a:pt x="2535" y="1572"/>
                    <a:pt x="2994" y="1572"/>
                  </a:cubicBezTo>
                  <a:cubicBezTo>
                    <a:pt x="3453" y="1572"/>
                    <a:pt x="3953" y="1722"/>
                    <a:pt x="4303" y="1839"/>
                  </a:cubicBezTo>
                  <a:cubicBezTo>
                    <a:pt x="4324" y="1847"/>
                    <a:pt x="4343" y="1851"/>
                    <a:pt x="4362" y="1851"/>
                  </a:cubicBezTo>
                  <a:cubicBezTo>
                    <a:pt x="4499" y="1851"/>
                    <a:pt x="4587" y="1660"/>
                    <a:pt x="4470" y="1572"/>
                  </a:cubicBezTo>
                  <a:cubicBezTo>
                    <a:pt x="4070" y="1172"/>
                    <a:pt x="3536" y="972"/>
                    <a:pt x="3002" y="938"/>
                  </a:cubicBezTo>
                  <a:lnTo>
                    <a:pt x="3002" y="905"/>
                  </a:lnTo>
                  <a:cubicBezTo>
                    <a:pt x="3002" y="805"/>
                    <a:pt x="3002" y="738"/>
                    <a:pt x="3002" y="671"/>
                  </a:cubicBezTo>
                  <a:cubicBezTo>
                    <a:pt x="3036" y="605"/>
                    <a:pt x="3036" y="538"/>
                    <a:pt x="3036" y="505"/>
                  </a:cubicBezTo>
                  <a:cubicBezTo>
                    <a:pt x="3069" y="405"/>
                    <a:pt x="3069" y="271"/>
                    <a:pt x="3002" y="171"/>
                  </a:cubicBezTo>
                  <a:cubicBezTo>
                    <a:pt x="2936" y="71"/>
                    <a:pt x="2836" y="4"/>
                    <a:pt x="2702" y="4"/>
                  </a:cubicBezTo>
                  <a:cubicBezTo>
                    <a:pt x="2682" y="2"/>
                    <a:pt x="2662" y="0"/>
                    <a:pt x="2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 flipH="1">
              <a:off x="7138973" y="1527278"/>
              <a:ext cx="201820" cy="190456"/>
            </a:xfrm>
            <a:custGeom>
              <a:rect b="b" l="l" r="r" t="t"/>
              <a:pathLst>
                <a:path extrusionOk="0" h="11396" w="12076">
                  <a:moveTo>
                    <a:pt x="6173" y="1"/>
                  </a:moveTo>
                  <a:cubicBezTo>
                    <a:pt x="3872" y="1"/>
                    <a:pt x="1612" y="1301"/>
                    <a:pt x="901" y="4157"/>
                  </a:cubicBezTo>
                  <a:cubicBezTo>
                    <a:pt x="0" y="7727"/>
                    <a:pt x="2802" y="11396"/>
                    <a:pt x="6472" y="11396"/>
                  </a:cubicBezTo>
                  <a:cubicBezTo>
                    <a:pt x="10241" y="11396"/>
                    <a:pt x="12076" y="8527"/>
                    <a:pt x="12042" y="5625"/>
                  </a:cubicBezTo>
                  <a:cubicBezTo>
                    <a:pt x="12005" y="2044"/>
                    <a:pt x="9057" y="1"/>
                    <a:pt x="6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 flipH="1">
              <a:off x="7198269" y="1550960"/>
              <a:ext cx="76192" cy="136123"/>
            </a:xfrm>
            <a:custGeom>
              <a:rect b="b" l="l" r="r" t="t"/>
              <a:pathLst>
                <a:path extrusionOk="0" h="8145" w="4559">
                  <a:moveTo>
                    <a:pt x="2636" y="1"/>
                  </a:moveTo>
                  <a:cubicBezTo>
                    <a:pt x="2403" y="1"/>
                    <a:pt x="2236" y="161"/>
                    <a:pt x="2236" y="405"/>
                  </a:cubicBezTo>
                  <a:cubicBezTo>
                    <a:pt x="2236" y="572"/>
                    <a:pt x="2236" y="739"/>
                    <a:pt x="2269" y="872"/>
                  </a:cubicBezTo>
                  <a:cubicBezTo>
                    <a:pt x="2303" y="939"/>
                    <a:pt x="2303" y="1006"/>
                    <a:pt x="2303" y="1039"/>
                  </a:cubicBezTo>
                  <a:cubicBezTo>
                    <a:pt x="2303" y="1073"/>
                    <a:pt x="2269" y="1073"/>
                    <a:pt x="2236" y="1073"/>
                  </a:cubicBezTo>
                  <a:cubicBezTo>
                    <a:pt x="1502" y="1339"/>
                    <a:pt x="1035" y="2073"/>
                    <a:pt x="1202" y="2840"/>
                  </a:cubicBezTo>
                  <a:cubicBezTo>
                    <a:pt x="1369" y="3708"/>
                    <a:pt x="2236" y="3841"/>
                    <a:pt x="2836" y="4275"/>
                  </a:cubicBezTo>
                  <a:cubicBezTo>
                    <a:pt x="3403" y="4675"/>
                    <a:pt x="3604" y="5409"/>
                    <a:pt x="3170" y="6009"/>
                  </a:cubicBezTo>
                  <a:cubicBezTo>
                    <a:pt x="2915" y="6349"/>
                    <a:pt x="2539" y="6464"/>
                    <a:pt x="2134" y="6464"/>
                  </a:cubicBezTo>
                  <a:cubicBezTo>
                    <a:pt x="1745" y="6464"/>
                    <a:pt x="1328" y="6357"/>
                    <a:pt x="968" y="6243"/>
                  </a:cubicBezTo>
                  <a:cubicBezTo>
                    <a:pt x="935" y="6176"/>
                    <a:pt x="902" y="6176"/>
                    <a:pt x="868" y="6143"/>
                  </a:cubicBezTo>
                  <a:cubicBezTo>
                    <a:pt x="771" y="6087"/>
                    <a:pt x="673" y="6061"/>
                    <a:pt x="578" y="6061"/>
                  </a:cubicBezTo>
                  <a:cubicBezTo>
                    <a:pt x="446" y="6061"/>
                    <a:pt x="318" y="6112"/>
                    <a:pt x="201" y="6210"/>
                  </a:cubicBezTo>
                  <a:cubicBezTo>
                    <a:pt x="1" y="6476"/>
                    <a:pt x="68" y="6877"/>
                    <a:pt x="401" y="6943"/>
                  </a:cubicBezTo>
                  <a:cubicBezTo>
                    <a:pt x="935" y="7110"/>
                    <a:pt x="1469" y="7244"/>
                    <a:pt x="2002" y="7277"/>
                  </a:cubicBezTo>
                  <a:cubicBezTo>
                    <a:pt x="2002" y="7377"/>
                    <a:pt x="2002" y="7477"/>
                    <a:pt x="1969" y="7577"/>
                  </a:cubicBezTo>
                  <a:cubicBezTo>
                    <a:pt x="1969" y="7577"/>
                    <a:pt x="1969" y="7611"/>
                    <a:pt x="1969" y="7644"/>
                  </a:cubicBezTo>
                  <a:cubicBezTo>
                    <a:pt x="1969" y="7744"/>
                    <a:pt x="1936" y="7844"/>
                    <a:pt x="2002" y="7944"/>
                  </a:cubicBezTo>
                  <a:cubicBezTo>
                    <a:pt x="2069" y="8044"/>
                    <a:pt x="2136" y="8111"/>
                    <a:pt x="2236" y="8144"/>
                  </a:cubicBezTo>
                  <a:lnTo>
                    <a:pt x="2469" y="8144"/>
                  </a:lnTo>
                  <a:cubicBezTo>
                    <a:pt x="2569" y="8111"/>
                    <a:pt x="2636" y="8044"/>
                    <a:pt x="2703" y="7944"/>
                  </a:cubicBezTo>
                  <a:cubicBezTo>
                    <a:pt x="2736" y="7844"/>
                    <a:pt x="2770" y="7744"/>
                    <a:pt x="2736" y="7644"/>
                  </a:cubicBezTo>
                  <a:cubicBezTo>
                    <a:pt x="2703" y="7477"/>
                    <a:pt x="2670" y="7344"/>
                    <a:pt x="2636" y="7210"/>
                  </a:cubicBezTo>
                  <a:cubicBezTo>
                    <a:pt x="2736" y="7177"/>
                    <a:pt x="2803" y="7177"/>
                    <a:pt x="2903" y="7144"/>
                  </a:cubicBezTo>
                  <a:cubicBezTo>
                    <a:pt x="3637" y="6877"/>
                    <a:pt x="4104" y="6243"/>
                    <a:pt x="4171" y="5476"/>
                  </a:cubicBezTo>
                  <a:cubicBezTo>
                    <a:pt x="4271" y="4708"/>
                    <a:pt x="3837" y="4041"/>
                    <a:pt x="3203" y="3641"/>
                  </a:cubicBezTo>
                  <a:cubicBezTo>
                    <a:pt x="2703" y="3274"/>
                    <a:pt x="1635" y="3074"/>
                    <a:pt x="1936" y="2240"/>
                  </a:cubicBezTo>
                  <a:cubicBezTo>
                    <a:pt x="2105" y="1733"/>
                    <a:pt x="2531" y="1577"/>
                    <a:pt x="3001" y="1577"/>
                  </a:cubicBezTo>
                  <a:cubicBezTo>
                    <a:pt x="3459" y="1577"/>
                    <a:pt x="3959" y="1725"/>
                    <a:pt x="4304" y="1840"/>
                  </a:cubicBezTo>
                  <a:cubicBezTo>
                    <a:pt x="4324" y="1848"/>
                    <a:pt x="4344" y="1852"/>
                    <a:pt x="4362" y="1852"/>
                  </a:cubicBezTo>
                  <a:cubicBezTo>
                    <a:pt x="4492" y="1852"/>
                    <a:pt x="4559" y="1661"/>
                    <a:pt x="4471" y="1573"/>
                  </a:cubicBezTo>
                  <a:cubicBezTo>
                    <a:pt x="4071" y="1173"/>
                    <a:pt x="3537" y="972"/>
                    <a:pt x="2970" y="939"/>
                  </a:cubicBezTo>
                  <a:lnTo>
                    <a:pt x="2970" y="906"/>
                  </a:lnTo>
                  <a:cubicBezTo>
                    <a:pt x="2970" y="806"/>
                    <a:pt x="3003" y="739"/>
                    <a:pt x="3003" y="672"/>
                  </a:cubicBezTo>
                  <a:cubicBezTo>
                    <a:pt x="3003" y="606"/>
                    <a:pt x="3003" y="572"/>
                    <a:pt x="3036" y="505"/>
                  </a:cubicBezTo>
                  <a:cubicBezTo>
                    <a:pt x="3070" y="405"/>
                    <a:pt x="3036" y="305"/>
                    <a:pt x="3003" y="205"/>
                  </a:cubicBezTo>
                  <a:cubicBezTo>
                    <a:pt x="2936" y="72"/>
                    <a:pt x="2803" y="5"/>
                    <a:pt x="2703" y="5"/>
                  </a:cubicBezTo>
                  <a:cubicBezTo>
                    <a:pt x="2680" y="2"/>
                    <a:pt x="2658" y="1"/>
                    <a:pt x="2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 flipH="1">
              <a:off x="5435385" y="2738015"/>
              <a:ext cx="812194" cy="326078"/>
            </a:xfrm>
            <a:custGeom>
              <a:rect b="b" l="l" r="r" t="t"/>
              <a:pathLst>
                <a:path extrusionOk="0" h="19511" w="48598">
                  <a:moveTo>
                    <a:pt x="21326" y="1"/>
                  </a:moveTo>
                  <a:cubicBezTo>
                    <a:pt x="13579" y="1"/>
                    <a:pt x="6261" y="1345"/>
                    <a:pt x="3637" y="3497"/>
                  </a:cubicBezTo>
                  <a:cubicBezTo>
                    <a:pt x="1702" y="5098"/>
                    <a:pt x="368" y="7500"/>
                    <a:pt x="101" y="9968"/>
                  </a:cubicBezTo>
                  <a:cubicBezTo>
                    <a:pt x="1" y="10769"/>
                    <a:pt x="34" y="11603"/>
                    <a:pt x="168" y="12403"/>
                  </a:cubicBezTo>
                  <a:cubicBezTo>
                    <a:pt x="1202" y="17941"/>
                    <a:pt x="5505" y="18108"/>
                    <a:pt x="9908" y="18641"/>
                  </a:cubicBezTo>
                  <a:cubicBezTo>
                    <a:pt x="16646" y="19442"/>
                    <a:pt x="23418" y="19475"/>
                    <a:pt x="30156" y="19509"/>
                  </a:cubicBezTo>
                  <a:cubicBezTo>
                    <a:pt x="30311" y="19510"/>
                    <a:pt x="30468" y="19510"/>
                    <a:pt x="30626" y="19510"/>
                  </a:cubicBezTo>
                  <a:cubicBezTo>
                    <a:pt x="35510" y="19510"/>
                    <a:pt x="41407" y="18948"/>
                    <a:pt x="43765" y="13971"/>
                  </a:cubicBezTo>
                  <a:cubicBezTo>
                    <a:pt x="48598" y="3805"/>
                    <a:pt x="34355" y="1"/>
                    <a:pt x="2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 flipH="1">
              <a:off x="5997810" y="2882779"/>
              <a:ext cx="203491" cy="352433"/>
            </a:xfrm>
            <a:custGeom>
              <a:rect b="b" l="l" r="r" t="t"/>
              <a:pathLst>
                <a:path extrusionOk="0" h="21088" w="12176">
                  <a:moveTo>
                    <a:pt x="8073" y="0"/>
                  </a:moveTo>
                  <a:cubicBezTo>
                    <a:pt x="8006" y="0"/>
                    <a:pt x="7940" y="2"/>
                    <a:pt x="7873" y="5"/>
                  </a:cubicBezTo>
                  <a:cubicBezTo>
                    <a:pt x="5971" y="3441"/>
                    <a:pt x="7206" y="8345"/>
                    <a:pt x="6105" y="12214"/>
                  </a:cubicBezTo>
                  <a:cubicBezTo>
                    <a:pt x="5104" y="15750"/>
                    <a:pt x="3069" y="19086"/>
                    <a:pt x="0" y="21087"/>
                  </a:cubicBezTo>
                  <a:cubicBezTo>
                    <a:pt x="6639" y="18819"/>
                    <a:pt x="12176" y="12615"/>
                    <a:pt x="12142" y="5576"/>
                  </a:cubicBezTo>
                  <a:cubicBezTo>
                    <a:pt x="12142" y="4242"/>
                    <a:pt x="11909" y="2841"/>
                    <a:pt x="11175" y="1707"/>
                  </a:cubicBezTo>
                  <a:cubicBezTo>
                    <a:pt x="10446" y="598"/>
                    <a:pt x="9327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 flipH="1">
              <a:off x="5605334" y="2881743"/>
              <a:ext cx="532410" cy="11732"/>
            </a:xfrm>
            <a:custGeom>
              <a:rect b="b" l="l" r="r" t="t"/>
              <a:pathLst>
                <a:path extrusionOk="0" h="702" w="31857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3663" y="648"/>
                    <a:pt x="6897" y="632"/>
                    <a:pt x="10132" y="632"/>
                  </a:cubicBezTo>
                  <a:cubicBezTo>
                    <a:pt x="14986" y="632"/>
                    <a:pt x="19841" y="668"/>
                    <a:pt x="24684" y="668"/>
                  </a:cubicBezTo>
                  <a:cubicBezTo>
                    <a:pt x="25592" y="668"/>
                    <a:pt x="26504" y="673"/>
                    <a:pt x="27418" y="673"/>
                  </a:cubicBezTo>
                  <a:cubicBezTo>
                    <a:pt x="28789" y="673"/>
                    <a:pt x="30162" y="661"/>
                    <a:pt x="31523" y="601"/>
                  </a:cubicBezTo>
                  <a:cubicBezTo>
                    <a:pt x="31856" y="601"/>
                    <a:pt x="31856" y="101"/>
                    <a:pt x="31523" y="101"/>
                  </a:cubicBezTo>
                  <a:cubicBezTo>
                    <a:pt x="29688" y="25"/>
                    <a:pt x="27853" y="4"/>
                    <a:pt x="26016" y="4"/>
                  </a:cubicBezTo>
                  <a:cubicBezTo>
                    <a:pt x="23810" y="4"/>
                    <a:pt x="21600" y="34"/>
                    <a:pt x="19381" y="34"/>
                  </a:cubicBezTo>
                  <a:lnTo>
                    <a:pt x="7272" y="34"/>
                  </a:lnTo>
                  <a:cubicBezTo>
                    <a:pt x="4970" y="34"/>
                    <a:pt x="2702" y="34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 flipH="1">
              <a:off x="5722405" y="2932532"/>
              <a:ext cx="422041" cy="11431"/>
            </a:xfrm>
            <a:custGeom>
              <a:rect b="b" l="l" r="r" t="t"/>
              <a:pathLst>
                <a:path extrusionOk="0" h="684" w="25253">
                  <a:moveTo>
                    <a:pt x="20774" y="1"/>
                  </a:moveTo>
                  <a:cubicBezTo>
                    <a:pt x="18029" y="1"/>
                    <a:pt x="15278" y="31"/>
                    <a:pt x="12543" y="31"/>
                  </a:cubicBezTo>
                  <a:cubicBezTo>
                    <a:pt x="10720" y="31"/>
                    <a:pt x="8896" y="17"/>
                    <a:pt x="7073" y="17"/>
                  </a:cubicBezTo>
                  <a:cubicBezTo>
                    <a:pt x="4793" y="17"/>
                    <a:pt x="2514" y="38"/>
                    <a:pt x="234" y="131"/>
                  </a:cubicBezTo>
                  <a:cubicBezTo>
                    <a:pt x="1" y="164"/>
                    <a:pt x="1" y="531"/>
                    <a:pt x="234" y="531"/>
                  </a:cubicBezTo>
                  <a:cubicBezTo>
                    <a:pt x="2514" y="624"/>
                    <a:pt x="4793" y="644"/>
                    <a:pt x="7073" y="644"/>
                  </a:cubicBezTo>
                  <a:cubicBezTo>
                    <a:pt x="8896" y="644"/>
                    <a:pt x="10720" y="631"/>
                    <a:pt x="12543" y="631"/>
                  </a:cubicBezTo>
                  <a:cubicBezTo>
                    <a:pt x="15036" y="651"/>
                    <a:pt x="17542" y="684"/>
                    <a:pt x="20044" y="684"/>
                  </a:cubicBezTo>
                  <a:cubicBezTo>
                    <a:pt x="21660" y="684"/>
                    <a:pt x="23275" y="670"/>
                    <a:pt x="24885" y="631"/>
                  </a:cubicBezTo>
                  <a:cubicBezTo>
                    <a:pt x="25252" y="631"/>
                    <a:pt x="25252" y="64"/>
                    <a:pt x="24885" y="31"/>
                  </a:cubicBezTo>
                  <a:cubicBezTo>
                    <a:pt x="23518" y="8"/>
                    <a:pt x="22146" y="1"/>
                    <a:pt x="20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 flipH="1">
              <a:off x="5619072" y="2934437"/>
              <a:ext cx="60098" cy="10980"/>
            </a:xfrm>
            <a:custGeom>
              <a:rect b="b" l="l" r="r" t="t"/>
              <a:pathLst>
                <a:path extrusionOk="0" h="657" w="3596">
                  <a:moveTo>
                    <a:pt x="1782" y="0"/>
                  </a:moveTo>
                  <a:cubicBezTo>
                    <a:pt x="1282" y="0"/>
                    <a:pt x="781" y="50"/>
                    <a:pt x="281" y="150"/>
                  </a:cubicBezTo>
                  <a:cubicBezTo>
                    <a:pt x="1" y="181"/>
                    <a:pt x="98" y="590"/>
                    <a:pt x="357" y="590"/>
                  </a:cubicBezTo>
                  <a:cubicBezTo>
                    <a:pt x="375" y="590"/>
                    <a:pt x="394" y="588"/>
                    <a:pt x="414" y="584"/>
                  </a:cubicBezTo>
                  <a:cubicBezTo>
                    <a:pt x="804" y="512"/>
                    <a:pt x="1199" y="477"/>
                    <a:pt x="1596" y="477"/>
                  </a:cubicBezTo>
                  <a:cubicBezTo>
                    <a:pt x="2116" y="477"/>
                    <a:pt x="2638" y="537"/>
                    <a:pt x="3150" y="650"/>
                  </a:cubicBezTo>
                  <a:cubicBezTo>
                    <a:pt x="3170" y="655"/>
                    <a:pt x="3190" y="657"/>
                    <a:pt x="3210" y="657"/>
                  </a:cubicBezTo>
                  <a:cubicBezTo>
                    <a:pt x="3498" y="657"/>
                    <a:pt x="3596" y="213"/>
                    <a:pt x="3283" y="150"/>
                  </a:cubicBezTo>
                  <a:cubicBezTo>
                    <a:pt x="2783" y="50"/>
                    <a:pt x="2282" y="0"/>
                    <a:pt x="1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 flipH="1">
              <a:off x="5656073" y="1022059"/>
              <a:ext cx="761538" cy="315482"/>
            </a:xfrm>
            <a:custGeom>
              <a:rect b="b" l="l" r="r" t="t"/>
              <a:pathLst>
                <a:path extrusionOk="0" h="18877" w="45567">
                  <a:moveTo>
                    <a:pt x="31765" y="0"/>
                  </a:moveTo>
                  <a:cubicBezTo>
                    <a:pt x="31062" y="0"/>
                    <a:pt x="30358" y="14"/>
                    <a:pt x="29655" y="29"/>
                  </a:cubicBezTo>
                  <a:cubicBezTo>
                    <a:pt x="26386" y="96"/>
                    <a:pt x="23084" y="163"/>
                    <a:pt x="19815" y="196"/>
                  </a:cubicBezTo>
                  <a:cubicBezTo>
                    <a:pt x="11643" y="363"/>
                    <a:pt x="1" y="2398"/>
                    <a:pt x="3237" y="13706"/>
                  </a:cubicBezTo>
                  <a:cubicBezTo>
                    <a:pt x="4700" y="18813"/>
                    <a:pt x="10510" y="18876"/>
                    <a:pt x="15066" y="18876"/>
                  </a:cubicBezTo>
                  <a:cubicBezTo>
                    <a:pt x="15182" y="18876"/>
                    <a:pt x="15298" y="18876"/>
                    <a:pt x="15412" y="18876"/>
                  </a:cubicBezTo>
                  <a:cubicBezTo>
                    <a:pt x="22183" y="18843"/>
                    <a:pt x="28955" y="18810"/>
                    <a:pt x="35660" y="18009"/>
                  </a:cubicBezTo>
                  <a:cubicBezTo>
                    <a:pt x="40096" y="17475"/>
                    <a:pt x="44366" y="17309"/>
                    <a:pt x="45400" y="11771"/>
                  </a:cubicBezTo>
                  <a:cubicBezTo>
                    <a:pt x="45567" y="10971"/>
                    <a:pt x="45567" y="10170"/>
                    <a:pt x="45500" y="9336"/>
                  </a:cubicBezTo>
                  <a:cubicBezTo>
                    <a:pt x="45066" y="5333"/>
                    <a:pt x="42331" y="2098"/>
                    <a:pt x="38528" y="863"/>
                  </a:cubicBezTo>
                  <a:cubicBezTo>
                    <a:pt x="36356" y="148"/>
                    <a:pt x="34067" y="0"/>
                    <a:pt x="317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 flipH="1">
              <a:off x="5701782" y="1159670"/>
              <a:ext cx="203491" cy="352366"/>
            </a:xfrm>
            <a:custGeom>
              <a:rect b="b" l="l" r="r" t="t"/>
              <a:pathLst>
                <a:path extrusionOk="0" h="21084" w="12176">
                  <a:moveTo>
                    <a:pt x="4198" y="0"/>
                  </a:moveTo>
                  <a:cubicBezTo>
                    <a:pt x="2906" y="0"/>
                    <a:pt x="1748" y="598"/>
                    <a:pt x="1001" y="1703"/>
                  </a:cubicBezTo>
                  <a:cubicBezTo>
                    <a:pt x="267" y="2837"/>
                    <a:pt x="33" y="4238"/>
                    <a:pt x="33" y="5605"/>
                  </a:cubicBezTo>
                  <a:cubicBezTo>
                    <a:pt x="0" y="12610"/>
                    <a:pt x="5537" y="18848"/>
                    <a:pt x="12175" y="21083"/>
                  </a:cubicBezTo>
                  <a:cubicBezTo>
                    <a:pt x="9107" y="19115"/>
                    <a:pt x="7072" y="15746"/>
                    <a:pt x="6071" y="12243"/>
                  </a:cubicBezTo>
                  <a:cubicBezTo>
                    <a:pt x="4970" y="8374"/>
                    <a:pt x="6205" y="3437"/>
                    <a:pt x="4303" y="1"/>
                  </a:cubicBezTo>
                  <a:cubicBezTo>
                    <a:pt x="4268" y="0"/>
                    <a:pt x="4233" y="0"/>
                    <a:pt x="4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 flipH="1">
              <a:off x="5755864" y="1157648"/>
              <a:ext cx="531842" cy="11532"/>
            </a:xfrm>
            <a:custGeom>
              <a:rect b="b" l="l" r="r" t="t"/>
              <a:pathLst>
                <a:path extrusionOk="0" h="690" w="31823">
                  <a:moveTo>
                    <a:pt x="26233" y="0"/>
                  </a:moveTo>
                  <a:cubicBezTo>
                    <a:pt x="23927" y="0"/>
                    <a:pt x="21620" y="22"/>
                    <a:pt x="19314" y="22"/>
                  </a:cubicBezTo>
                  <a:cubicBezTo>
                    <a:pt x="15278" y="22"/>
                    <a:pt x="11208" y="22"/>
                    <a:pt x="7172" y="56"/>
                  </a:cubicBezTo>
                  <a:cubicBezTo>
                    <a:pt x="4904" y="56"/>
                    <a:pt x="2602" y="56"/>
                    <a:pt x="334" y="89"/>
                  </a:cubicBezTo>
                  <a:cubicBezTo>
                    <a:pt x="0" y="89"/>
                    <a:pt x="0" y="623"/>
                    <a:pt x="334" y="623"/>
                  </a:cubicBezTo>
                  <a:cubicBezTo>
                    <a:pt x="8406" y="689"/>
                    <a:pt x="16512" y="656"/>
                    <a:pt x="24584" y="689"/>
                  </a:cubicBezTo>
                  <a:cubicBezTo>
                    <a:pt x="26886" y="689"/>
                    <a:pt x="29154" y="689"/>
                    <a:pt x="31423" y="656"/>
                  </a:cubicBezTo>
                  <a:cubicBezTo>
                    <a:pt x="31823" y="623"/>
                    <a:pt x="31823" y="56"/>
                    <a:pt x="31423" y="56"/>
                  </a:cubicBezTo>
                  <a:cubicBezTo>
                    <a:pt x="29693" y="13"/>
                    <a:pt x="27963" y="0"/>
                    <a:pt x="26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 flipH="1">
              <a:off x="6123238" y="1213752"/>
              <a:ext cx="148307" cy="12250"/>
            </a:xfrm>
            <a:custGeom>
              <a:rect b="b" l="l" r="r" t="t"/>
              <a:pathLst>
                <a:path extrusionOk="0" h="733" w="8874">
                  <a:moveTo>
                    <a:pt x="367" y="1"/>
                  </a:moveTo>
                  <a:cubicBezTo>
                    <a:pt x="0" y="1"/>
                    <a:pt x="0" y="568"/>
                    <a:pt x="367" y="568"/>
                  </a:cubicBezTo>
                  <a:cubicBezTo>
                    <a:pt x="2498" y="620"/>
                    <a:pt x="4628" y="733"/>
                    <a:pt x="6759" y="733"/>
                  </a:cubicBezTo>
                  <a:cubicBezTo>
                    <a:pt x="7364" y="733"/>
                    <a:pt x="7968" y="724"/>
                    <a:pt x="8573" y="701"/>
                  </a:cubicBezTo>
                  <a:cubicBezTo>
                    <a:pt x="8873" y="701"/>
                    <a:pt x="8873" y="268"/>
                    <a:pt x="8573" y="234"/>
                  </a:cubicBezTo>
                  <a:cubicBezTo>
                    <a:pt x="5871" y="1"/>
                    <a:pt x="3103" y="68"/>
                    <a:pt x="3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 flipH="1">
              <a:off x="5803244" y="1215941"/>
              <a:ext cx="241412" cy="10144"/>
            </a:xfrm>
            <a:custGeom>
              <a:rect b="b" l="l" r="r" t="t"/>
              <a:pathLst>
                <a:path extrusionOk="0" h="607" w="14445">
                  <a:moveTo>
                    <a:pt x="12798" y="1"/>
                  </a:moveTo>
                  <a:cubicBezTo>
                    <a:pt x="12115" y="1"/>
                    <a:pt x="11422" y="37"/>
                    <a:pt x="10742" y="37"/>
                  </a:cubicBezTo>
                  <a:lnTo>
                    <a:pt x="7239" y="70"/>
                  </a:lnTo>
                  <a:lnTo>
                    <a:pt x="334" y="70"/>
                  </a:lnTo>
                  <a:cubicBezTo>
                    <a:pt x="1" y="70"/>
                    <a:pt x="1" y="570"/>
                    <a:pt x="334" y="570"/>
                  </a:cubicBezTo>
                  <a:cubicBezTo>
                    <a:pt x="1102" y="559"/>
                    <a:pt x="1869" y="556"/>
                    <a:pt x="2636" y="556"/>
                  </a:cubicBezTo>
                  <a:cubicBezTo>
                    <a:pt x="4170" y="556"/>
                    <a:pt x="5705" y="570"/>
                    <a:pt x="7239" y="570"/>
                  </a:cubicBezTo>
                  <a:lnTo>
                    <a:pt x="10642" y="570"/>
                  </a:lnTo>
                  <a:cubicBezTo>
                    <a:pt x="11342" y="570"/>
                    <a:pt x="12055" y="607"/>
                    <a:pt x="12758" y="607"/>
                  </a:cubicBezTo>
                  <a:cubicBezTo>
                    <a:pt x="13226" y="607"/>
                    <a:pt x="13691" y="591"/>
                    <a:pt x="14144" y="537"/>
                  </a:cubicBezTo>
                  <a:cubicBezTo>
                    <a:pt x="14444" y="504"/>
                    <a:pt x="14444" y="103"/>
                    <a:pt x="14144" y="70"/>
                  </a:cubicBezTo>
                  <a:cubicBezTo>
                    <a:pt x="13704" y="17"/>
                    <a:pt x="13253" y="1"/>
                    <a:pt x="12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 flipH="1">
              <a:off x="7528642" y="1533763"/>
              <a:ext cx="575896" cy="566821"/>
            </a:xfrm>
            <a:custGeom>
              <a:rect b="b" l="l" r="r" t="t"/>
              <a:pathLst>
                <a:path extrusionOk="0" h="33916" w="34459">
                  <a:moveTo>
                    <a:pt x="25769" y="0"/>
                  </a:moveTo>
                  <a:cubicBezTo>
                    <a:pt x="24659" y="0"/>
                    <a:pt x="23550" y="17"/>
                    <a:pt x="22450" y="33"/>
                  </a:cubicBezTo>
                  <a:cubicBezTo>
                    <a:pt x="20181" y="67"/>
                    <a:pt x="17913" y="100"/>
                    <a:pt x="15645" y="100"/>
                  </a:cubicBezTo>
                  <a:cubicBezTo>
                    <a:pt x="13376" y="133"/>
                    <a:pt x="11108" y="167"/>
                    <a:pt x="8873" y="200"/>
                  </a:cubicBezTo>
                  <a:cubicBezTo>
                    <a:pt x="7739" y="234"/>
                    <a:pt x="6638" y="234"/>
                    <a:pt x="5504" y="267"/>
                  </a:cubicBezTo>
                  <a:cubicBezTo>
                    <a:pt x="4603" y="267"/>
                    <a:pt x="3703" y="267"/>
                    <a:pt x="2802" y="434"/>
                  </a:cubicBezTo>
                  <a:cubicBezTo>
                    <a:pt x="2035" y="567"/>
                    <a:pt x="1334" y="867"/>
                    <a:pt x="767" y="1434"/>
                  </a:cubicBezTo>
                  <a:cubicBezTo>
                    <a:pt x="701" y="1434"/>
                    <a:pt x="667" y="1468"/>
                    <a:pt x="667" y="1501"/>
                  </a:cubicBezTo>
                  <a:cubicBezTo>
                    <a:pt x="1001" y="5971"/>
                    <a:pt x="901" y="10474"/>
                    <a:pt x="734" y="14944"/>
                  </a:cubicBezTo>
                  <a:cubicBezTo>
                    <a:pt x="534" y="19414"/>
                    <a:pt x="234" y="23884"/>
                    <a:pt x="100" y="28387"/>
                  </a:cubicBezTo>
                  <a:cubicBezTo>
                    <a:pt x="67" y="29421"/>
                    <a:pt x="0" y="30489"/>
                    <a:pt x="67" y="31556"/>
                  </a:cubicBezTo>
                  <a:cubicBezTo>
                    <a:pt x="100" y="32223"/>
                    <a:pt x="300" y="32990"/>
                    <a:pt x="1001" y="33291"/>
                  </a:cubicBezTo>
                  <a:cubicBezTo>
                    <a:pt x="1311" y="33410"/>
                    <a:pt x="1688" y="33427"/>
                    <a:pt x="2061" y="33427"/>
                  </a:cubicBezTo>
                  <a:cubicBezTo>
                    <a:pt x="2211" y="33427"/>
                    <a:pt x="2359" y="33424"/>
                    <a:pt x="2502" y="33424"/>
                  </a:cubicBezTo>
                  <a:cubicBezTo>
                    <a:pt x="3036" y="33457"/>
                    <a:pt x="3603" y="33491"/>
                    <a:pt x="4136" y="33491"/>
                  </a:cubicBezTo>
                  <a:cubicBezTo>
                    <a:pt x="5271" y="33557"/>
                    <a:pt x="6405" y="33591"/>
                    <a:pt x="7539" y="33624"/>
                  </a:cubicBezTo>
                  <a:cubicBezTo>
                    <a:pt x="12075" y="33758"/>
                    <a:pt x="16579" y="33858"/>
                    <a:pt x="21115" y="33891"/>
                  </a:cubicBezTo>
                  <a:cubicBezTo>
                    <a:pt x="22233" y="33908"/>
                    <a:pt x="23358" y="33916"/>
                    <a:pt x="24488" y="33916"/>
                  </a:cubicBezTo>
                  <a:cubicBezTo>
                    <a:pt x="25618" y="33916"/>
                    <a:pt x="26753" y="33908"/>
                    <a:pt x="27887" y="33891"/>
                  </a:cubicBezTo>
                  <a:cubicBezTo>
                    <a:pt x="29021" y="33891"/>
                    <a:pt x="30155" y="33891"/>
                    <a:pt x="31289" y="33858"/>
                  </a:cubicBezTo>
                  <a:cubicBezTo>
                    <a:pt x="32023" y="33858"/>
                    <a:pt x="32924" y="33858"/>
                    <a:pt x="33591" y="33391"/>
                  </a:cubicBezTo>
                  <a:cubicBezTo>
                    <a:pt x="34325" y="32890"/>
                    <a:pt x="34358" y="32023"/>
                    <a:pt x="34325" y="31189"/>
                  </a:cubicBezTo>
                  <a:cubicBezTo>
                    <a:pt x="34291" y="30088"/>
                    <a:pt x="34258" y="28954"/>
                    <a:pt x="34225" y="27853"/>
                  </a:cubicBezTo>
                  <a:cubicBezTo>
                    <a:pt x="34158" y="25585"/>
                    <a:pt x="34125" y="23317"/>
                    <a:pt x="34091" y="21048"/>
                  </a:cubicBezTo>
                  <a:cubicBezTo>
                    <a:pt x="34058" y="16579"/>
                    <a:pt x="34125" y="12075"/>
                    <a:pt x="34258" y="7572"/>
                  </a:cubicBezTo>
                  <a:cubicBezTo>
                    <a:pt x="34291" y="6438"/>
                    <a:pt x="34325" y="5304"/>
                    <a:pt x="34358" y="4170"/>
                  </a:cubicBezTo>
                  <a:cubicBezTo>
                    <a:pt x="34391" y="3636"/>
                    <a:pt x="34425" y="3069"/>
                    <a:pt x="34425" y="2502"/>
                  </a:cubicBezTo>
                  <a:cubicBezTo>
                    <a:pt x="34458" y="2068"/>
                    <a:pt x="34425" y="1601"/>
                    <a:pt x="34158" y="1234"/>
                  </a:cubicBezTo>
                  <a:cubicBezTo>
                    <a:pt x="33758" y="634"/>
                    <a:pt x="32957" y="400"/>
                    <a:pt x="32257" y="334"/>
                  </a:cubicBezTo>
                  <a:cubicBezTo>
                    <a:pt x="31189" y="167"/>
                    <a:pt x="30155" y="100"/>
                    <a:pt x="29088" y="67"/>
                  </a:cubicBezTo>
                  <a:cubicBezTo>
                    <a:pt x="27987" y="17"/>
                    <a:pt x="26878" y="0"/>
                    <a:pt x="25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 flipH="1">
              <a:off x="7528642" y="1533763"/>
              <a:ext cx="575896" cy="566821"/>
            </a:xfrm>
            <a:custGeom>
              <a:rect b="b" l="l" r="r" t="t"/>
              <a:pathLst>
                <a:path extrusionOk="0" h="33916" w="34459">
                  <a:moveTo>
                    <a:pt x="26966" y="290"/>
                  </a:moveTo>
                  <a:cubicBezTo>
                    <a:pt x="28674" y="290"/>
                    <a:pt x="30382" y="354"/>
                    <a:pt x="32090" y="567"/>
                  </a:cubicBezTo>
                  <a:cubicBezTo>
                    <a:pt x="32824" y="667"/>
                    <a:pt x="33758" y="867"/>
                    <a:pt x="34058" y="1635"/>
                  </a:cubicBezTo>
                  <a:cubicBezTo>
                    <a:pt x="34258" y="2102"/>
                    <a:pt x="34158" y="2669"/>
                    <a:pt x="34125" y="3169"/>
                  </a:cubicBezTo>
                  <a:cubicBezTo>
                    <a:pt x="34125" y="3703"/>
                    <a:pt x="34091" y="4270"/>
                    <a:pt x="34058" y="4803"/>
                  </a:cubicBezTo>
                  <a:cubicBezTo>
                    <a:pt x="33891" y="9173"/>
                    <a:pt x="33824" y="13576"/>
                    <a:pt x="33824" y="17946"/>
                  </a:cubicBezTo>
                  <a:cubicBezTo>
                    <a:pt x="33824" y="22316"/>
                    <a:pt x="33891" y="26719"/>
                    <a:pt x="34058" y="31089"/>
                  </a:cubicBezTo>
                  <a:cubicBezTo>
                    <a:pt x="34058" y="31556"/>
                    <a:pt x="34091" y="32023"/>
                    <a:pt x="33958" y="32490"/>
                  </a:cubicBezTo>
                  <a:cubicBezTo>
                    <a:pt x="33824" y="32924"/>
                    <a:pt x="33524" y="33224"/>
                    <a:pt x="33124" y="33391"/>
                  </a:cubicBezTo>
                  <a:cubicBezTo>
                    <a:pt x="32603" y="33599"/>
                    <a:pt x="32029" y="33638"/>
                    <a:pt x="31461" y="33638"/>
                  </a:cubicBezTo>
                  <a:cubicBezTo>
                    <a:pt x="31120" y="33638"/>
                    <a:pt x="30780" y="33624"/>
                    <a:pt x="30455" y="33624"/>
                  </a:cubicBezTo>
                  <a:cubicBezTo>
                    <a:pt x="28254" y="33657"/>
                    <a:pt x="26085" y="33657"/>
                    <a:pt x="23884" y="33657"/>
                  </a:cubicBezTo>
                  <a:cubicBezTo>
                    <a:pt x="19481" y="33657"/>
                    <a:pt x="15111" y="33591"/>
                    <a:pt x="10708" y="33491"/>
                  </a:cubicBezTo>
                  <a:cubicBezTo>
                    <a:pt x="8506" y="33424"/>
                    <a:pt x="6338" y="33357"/>
                    <a:pt x="4136" y="33291"/>
                  </a:cubicBezTo>
                  <a:cubicBezTo>
                    <a:pt x="3569" y="33257"/>
                    <a:pt x="3036" y="33224"/>
                    <a:pt x="2469" y="33224"/>
                  </a:cubicBezTo>
                  <a:cubicBezTo>
                    <a:pt x="2002" y="33190"/>
                    <a:pt x="1368" y="33257"/>
                    <a:pt x="934" y="32990"/>
                  </a:cubicBezTo>
                  <a:cubicBezTo>
                    <a:pt x="200" y="32557"/>
                    <a:pt x="267" y="31489"/>
                    <a:pt x="300" y="30789"/>
                  </a:cubicBezTo>
                  <a:cubicBezTo>
                    <a:pt x="334" y="26419"/>
                    <a:pt x="601" y="22083"/>
                    <a:pt x="801" y="17746"/>
                  </a:cubicBezTo>
                  <a:cubicBezTo>
                    <a:pt x="1034" y="13410"/>
                    <a:pt x="1201" y="9073"/>
                    <a:pt x="1034" y="4703"/>
                  </a:cubicBezTo>
                  <a:cubicBezTo>
                    <a:pt x="1001" y="3703"/>
                    <a:pt x="934" y="2735"/>
                    <a:pt x="834" y="1735"/>
                  </a:cubicBezTo>
                  <a:cubicBezTo>
                    <a:pt x="867" y="1735"/>
                    <a:pt x="901" y="1701"/>
                    <a:pt x="934" y="1701"/>
                  </a:cubicBezTo>
                  <a:cubicBezTo>
                    <a:pt x="1943" y="666"/>
                    <a:pt x="3480" y="560"/>
                    <a:pt x="4907" y="560"/>
                  </a:cubicBezTo>
                  <a:cubicBezTo>
                    <a:pt x="5272" y="560"/>
                    <a:pt x="5631" y="567"/>
                    <a:pt x="5971" y="567"/>
                  </a:cubicBezTo>
                  <a:cubicBezTo>
                    <a:pt x="8139" y="534"/>
                    <a:pt x="10341" y="500"/>
                    <a:pt x="12542" y="467"/>
                  </a:cubicBezTo>
                  <a:cubicBezTo>
                    <a:pt x="16912" y="400"/>
                    <a:pt x="21282" y="300"/>
                    <a:pt x="25685" y="300"/>
                  </a:cubicBezTo>
                  <a:cubicBezTo>
                    <a:pt x="26112" y="294"/>
                    <a:pt x="26539" y="290"/>
                    <a:pt x="26966" y="290"/>
                  </a:cubicBezTo>
                  <a:close/>
                  <a:moveTo>
                    <a:pt x="25769" y="0"/>
                  </a:moveTo>
                  <a:cubicBezTo>
                    <a:pt x="24659" y="0"/>
                    <a:pt x="23550" y="17"/>
                    <a:pt x="22450" y="33"/>
                  </a:cubicBezTo>
                  <a:cubicBezTo>
                    <a:pt x="20181" y="67"/>
                    <a:pt x="17913" y="100"/>
                    <a:pt x="15645" y="100"/>
                  </a:cubicBezTo>
                  <a:cubicBezTo>
                    <a:pt x="13376" y="133"/>
                    <a:pt x="11108" y="167"/>
                    <a:pt x="8873" y="200"/>
                  </a:cubicBezTo>
                  <a:cubicBezTo>
                    <a:pt x="7739" y="234"/>
                    <a:pt x="6638" y="234"/>
                    <a:pt x="5504" y="267"/>
                  </a:cubicBezTo>
                  <a:cubicBezTo>
                    <a:pt x="4603" y="267"/>
                    <a:pt x="3703" y="267"/>
                    <a:pt x="2802" y="434"/>
                  </a:cubicBezTo>
                  <a:cubicBezTo>
                    <a:pt x="2035" y="567"/>
                    <a:pt x="1334" y="867"/>
                    <a:pt x="767" y="1434"/>
                  </a:cubicBezTo>
                  <a:cubicBezTo>
                    <a:pt x="701" y="1434"/>
                    <a:pt x="667" y="1468"/>
                    <a:pt x="667" y="1501"/>
                  </a:cubicBezTo>
                  <a:cubicBezTo>
                    <a:pt x="1001" y="5971"/>
                    <a:pt x="901" y="10474"/>
                    <a:pt x="734" y="14944"/>
                  </a:cubicBezTo>
                  <a:cubicBezTo>
                    <a:pt x="534" y="19414"/>
                    <a:pt x="234" y="23884"/>
                    <a:pt x="100" y="28387"/>
                  </a:cubicBezTo>
                  <a:cubicBezTo>
                    <a:pt x="67" y="29421"/>
                    <a:pt x="0" y="30489"/>
                    <a:pt x="67" y="31556"/>
                  </a:cubicBezTo>
                  <a:cubicBezTo>
                    <a:pt x="100" y="32223"/>
                    <a:pt x="300" y="32990"/>
                    <a:pt x="1001" y="33291"/>
                  </a:cubicBezTo>
                  <a:cubicBezTo>
                    <a:pt x="1311" y="33410"/>
                    <a:pt x="1688" y="33427"/>
                    <a:pt x="2061" y="33427"/>
                  </a:cubicBezTo>
                  <a:cubicBezTo>
                    <a:pt x="2211" y="33427"/>
                    <a:pt x="2359" y="33424"/>
                    <a:pt x="2502" y="33424"/>
                  </a:cubicBezTo>
                  <a:cubicBezTo>
                    <a:pt x="3036" y="33457"/>
                    <a:pt x="3603" y="33491"/>
                    <a:pt x="4136" y="33491"/>
                  </a:cubicBezTo>
                  <a:cubicBezTo>
                    <a:pt x="5271" y="33557"/>
                    <a:pt x="6405" y="33591"/>
                    <a:pt x="7539" y="33624"/>
                  </a:cubicBezTo>
                  <a:cubicBezTo>
                    <a:pt x="12075" y="33758"/>
                    <a:pt x="16579" y="33858"/>
                    <a:pt x="21115" y="33891"/>
                  </a:cubicBezTo>
                  <a:cubicBezTo>
                    <a:pt x="22233" y="33908"/>
                    <a:pt x="23358" y="33916"/>
                    <a:pt x="24488" y="33916"/>
                  </a:cubicBezTo>
                  <a:cubicBezTo>
                    <a:pt x="25618" y="33916"/>
                    <a:pt x="26753" y="33908"/>
                    <a:pt x="27887" y="33891"/>
                  </a:cubicBezTo>
                  <a:cubicBezTo>
                    <a:pt x="29021" y="33891"/>
                    <a:pt x="30155" y="33891"/>
                    <a:pt x="31289" y="33858"/>
                  </a:cubicBezTo>
                  <a:cubicBezTo>
                    <a:pt x="32023" y="33858"/>
                    <a:pt x="32924" y="33858"/>
                    <a:pt x="33591" y="33391"/>
                  </a:cubicBezTo>
                  <a:cubicBezTo>
                    <a:pt x="34325" y="32890"/>
                    <a:pt x="34358" y="32023"/>
                    <a:pt x="34325" y="31189"/>
                  </a:cubicBezTo>
                  <a:cubicBezTo>
                    <a:pt x="34291" y="30088"/>
                    <a:pt x="34258" y="28954"/>
                    <a:pt x="34225" y="27853"/>
                  </a:cubicBezTo>
                  <a:cubicBezTo>
                    <a:pt x="34158" y="25585"/>
                    <a:pt x="34125" y="23317"/>
                    <a:pt x="34091" y="21048"/>
                  </a:cubicBezTo>
                  <a:cubicBezTo>
                    <a:pt x="34058" y="16579"/>
                    <a:pt x="34125" y="12075"/>
                    <a:pt x="34258" y="7572"/>
                  </a:cubicBezTo>
                  <a:cubicBezTo>
                    <a:pt x="34291" y="6438"/>
                    <a:pt x="34325" y="5304"/>
                    <a:pt x="34358" y="4170"/>
                  </a:cubicBezTo>
                  <a:cubicBezTo>
                    <a:pt x="34391" y="3636"/>
                    <a:pt x="34425" y="3069"/>
                    <a:pt x="34425" y="2502"/>
                  </a:cubicBezTo>
                  <a:cubicBezTo>
                    <a:pt x="34458" y="2068"/>
                    <a:pt x="34425" y="1601"/>
                    <a:pt x="34158" y="1234"/>
                  </a:cubicBezTo>
                  <a:cubicBezTo>
                    <a:pt x="33758" y="634"/>
                    <a:pt x="32957" y="400"/>
                    <a:pt x="32257" y="334"/>
                  </a:cubicBezTo>
                  <a:cubicBezTo>
                    <a:pt x="31189" y="167"/>
                    <a:pt x="30155" y="100"/>
                    <a:pt x="29088" y="67"/>
                  </a:cubicBezTo>
                  <a:cubicBezTo>
                    <a:pt x="27987" y="17"/>
                    <a:pt x="26878" y="0"/>
                    <a:pt x="257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 flipH="1">
              <a:off x="7532001" y="1537105"/>
              <a:ext cx="569194" cy="560136"/>
            </a:xfrm>
            <a:custGeom>
              <a:rect b="b" l="l" r="r" t="t"/>
              <a:pathLst>
                <a:path extrusionOk="0" h="33516" w="34058">
                  <a:moveTo>
                    <a:pt x="25385" y="267"/>
                  </a:moveTo>
                  <a:cubicBezTo>
                    <a:pt x="27487" y="267"/>
                    <a:pt x="29621" y="300"/>
                    <a:pt x="31723" y="567"/>
                  </a:cubicBezTo>
                  <a:cubicBezTo>
                    <a:pt x="32423" y="634"/>
                    <a:pt x="33391" y="834"/>
                    <a:pt x="33658" y="1601"/>
                  </a:cubicBezTo>
                  <a:cubicBezTo>
                    <a:pt x="33858" y="2068"/>
                    <a:pt x="33758" y="2635"/>
                    <a:pt x="33758" y="3102"/>
                  </a:cubicBezTo>
                  <a:lnTo>
                    <a:pt x="33724" y="3136"/>
                  </a:lnTo>
                  <a:cubicBezTo>
                    <a:pt x="33724" y="3669"/>
                    <a:pt x="33691" y="4203"/>
                    <a:pt x="33658" y="4770"/>
                  </a:cubicBezTo>
                  <a:cubicBezTo>
                    <a:pt x="33524" y="9073"/>
                    <a:pt x="33424" y="13410"/>
                    <a:pt x="33424" y="17746"/>
                  </a:cubicBezTo>
                  <a:cubicBezTo>
                    <a:pt x="33424" y="22049"/>
                    <a:pt x="33491" y="26386"/>
                    <a:pt x="33658" y="30722"/>
                  </a:cubicBezTo>
                  <a:cubicBezTo>
                    <a:pt x="33658" y="31189"/>
                    <a:pt x="33691" y="31656"/>
                    <a:pt x="33558" y="32090"/>
                  </a:cubicBezTo>
                  <a:cubicBezTo>
                    <a:pt x="33424" y="32523"/>
                    <a:pt x="33124" y="32824"/>
                    <a:pt x="32724" y="32990"/>
                  </a:cubicBezTo>
                  <a:cubicBezTo>
                    <a:pt x="32223" y="33199"/>
                    <a:pt x="31658" y="33238"/>
                    <a:pt x="31100" y="33238"/>
                  </a:cubicBezTo>
                  <a:cubicBezTo>
                    <a:pt x="30766" y="33238"/>
                    <a:pt x="30435" y="33224"/>
                    <a:pt x="30122" y="33224"/>
                  </a:cubicBezTo>
                  <a:cubicBezTo>
                    <a:pt x="27954" y="33257"/>
                    <a:pt x="25785" y="33257"/>
                    <a:pt x="23617" y="33257"/>
                  </a:cubicBezTo>
                  <a:cubicBezTo>
                    <a:pt x="19281" y="33257"/>
                    <a:pt x="14944" y="33191"/>
                    <a:pt x="10608" y="33091"/>
                  </a:cubicBezTo>
                  <a:cubicBezTo>
                    <a:pt x="8440" y="33024"/>
                    <a:pt x="6271" y="32957"/>
                    <a:pt x="4103" y="32890"/>
                  </a:cubicBezTo>
                  <a:cubicBezTo>
                    <a:pt x="3536" y="32857"/>
                    <a:pt x="3002" y="32857"/>
                    <a:pt x="2469" y="32824"/>
                  </a:cubicBezTo>
                  <a:cubicBezTo>
                    <a:pt x="1968" y="32790"/>
                    <a:pt x="1368" y="32857"/>
                    <a:pt x="934" y="32590"/>
                  </a:cubicBezTo>
                  <a:cubicBezTo>
                    <a:pt x="200" y="32190"/>
                    <a:pt x="301" y="31122"/>
                    <a:pt x="301" y="30422"/>
                  </a:cubicBezTo>
                  <a:cubicBezTo>
                    <a:pt x="334" y="26119"/>
                    <a:pt x="601" y="21816"/>
                    <a:pt x="801" y="17513"/>
                  </a:cubicBezTo>
                  <a:cubicBezTo>
                    <a:pt x="1034" y="13243"/>
                    <a:pt x="1201" y="8940"/>
                    <a:pt x="1034" y="4637"/>
                  </a:cubicBezTo>
                  <a:cubicBezTo>
                    <a:pt x="1001" y="3669"/>
                    <a:pt x="934" y="2669"/>
                    <a:pt x="834" y="1701"/>
                  </a:cubicBezTo>
                  <a:cubicBezTo>
                    <a:pt x="868" y="1701"/>
                    <a:pt x="901" y="1668"/>
                    <a:pt x="934" y="1668"/>
                  </a:cubicBezTo>
                  <a:cubicBezTo>
                    <a:pt x="2169" y="367"/>
                    <a:pt x="4270" y="567"/>
                    <a:pt x="5905" y="534"/>
                  </a:cubicBezTo>
                  <a:cubicBezTo>
                    <a:pt x="8073" y="501"/>
                    <a:pt x="10241" y="467"/>
                    <a:pt x="12409" y="434"/>
                  </a:cubicBezTo>
                  <a:cubicBezTo>
                    <a:pt x="16712" y="367"/>
                    <a:pt x="21049" y="300"/>
                    <a:pt x="25385" y="267"/>
                  </a:cubicBezTo>
                  <a:close/>
                  <a:moveTo>
                    <a:pt x="25481" y="0"/>
                  </a:moveTo>
                  <a:cubicBezTo>
                    <a:pt x="24384" y="0"/>
                    <a:pt x="23284" y="17"/>
                    <a:pt x="22183" y="34"/>
                  </a:cubicBezTo>
                  <a:lnTo>
                    <a:pt x="15445" y="134"/>
                  </a:lnTo>
                  <a:cubicBezTo>
                    <a:pt x="13243" y="134"/>
                    <a:pt x="11008" y="167"/>
                    <a:pt x="8773" y="200"/>
                  </a:cubicBezTo>
                  <a:cubicBezTo>
                    <a:pt x="7672" y="234"/>
                    <a:pt x="6572" y="234"/>
                    <a:pt x="5438" y="267"/>
                  </a:cubicBezTo>
                  <a:cubicBezTo>
                    <a:pt x="4570" y="267"/>
                    <a:pt x="3670" y="267"/>
                    <a:pt x="2802" y="434"/>
                  </a:cubicBezTo>
                  <a:cubicBezTo>
                    <a:pt x="2035" y="567"/>
                    <a:pt x="1301" y="867"/>
                    <a:pt x="768" y="1435"/>
                  </a:cubicBezTo>
                  <a:cubicBezTo>
                    <a:pt x="701" y="1435"/>
                    <a:pt x="667" y="1435"/>
                    <a:pt x="667" y="1501"/>
                  </a:cubicBezTo>
                  <a:cubicBezTo>
                    <a:pt x="1001" y="5904"/>
                    <a:pt x="901" y="10341"/>
                    <a:pt x="734" y="14777"/>
                  </a:cubicBezTo>
                  <a:cubicBezTo>
                    <a:pt x="534" y="19181"/>
                    <a:pt x="234" y="23617"/>
                    <a:pt x="100" y="28054"/>
                  </a:cubicBezTo>
                  <a:cubicBezTo>
                    <a:pt x="67" y="29088"/>
                    <a:pt x="0" y="30155"/>
                    <a:pt x="67" y="31189"/>
                  </a:cubicBezTo>
                  <a:cubicBezTo>
                    <a:pt x="100" y="31856"/>
                    <a:pt x="301" y="32624"/>
                    <a:pt x="968" y="32890"/>
                  </a:cubicBezTo>
                  <a:cubicBezTo>
                    <a:pt x="1435" y="33091"/>
                    <a:pt x="1968" y="33024"/>
                    <a:pt x="2469" y="33057"/>
                  </a:cubicBezTo>
                  <a:cubicBezTo>
                    <a:pt x="3002" y="33091"/>
                    <a:pt x="3570" y="33091"/>
                    <a:pt x="4103" y="33124"/>
                  </a:cubicBezTo>
                  <a:cubicBezTo>
                    <a:pt x="5204" y="33157"/>
                    <a:pt x="6338" y="33191"/>
                    <a:pt x="7472" y="33257"/>
                  </a:cubicBezTo>
                  <a:cubicBezTo>
                    <a:pt x="11909" y="33391"/>
                    <a:pt x="16379" y="33491"/>
                    <a:pt x="20849" y="33491"/>
                  </a:cubicBezTo>
                  <a:cubicBezTo>
                    <a:pt x="21966" y="33507"/>
                    <a:pt x="23083" y="33516"/>
                    <a:pt x="24201" y="33516"/>
                  </a:cubicBezTo>
                  <a:cubicBezTo>
                    <a:pt x="25318" y="33516"/>
                    <a:pt x="26436" y="33507"/>
                    <a:pt x="27553" y="33491"/>
                  </a:cubicBezTo>
                  <a:cubicBezTo>
                    <a:pt x="28654" y="33491"/>
                    <a:pt x="29788" y="33491"/>
                    <a:pt x="30922" y="33457"/>
                  </a:cubicBezTo>
                  <a:cubicBezTo>
                    <a:pt x="31656" y="33457"/>
                    <a:pt x="32524" y="33457"/>
                    <a:pt x="33191" y="33024"/>
                  </a:cubicBezTo>
                  <a:cubicBezTo>
                    <a:pt x="33925" y="32523"/>
                    <a:pt x="33958" y="31656"/>
                    <a:pt x="33925" y="30856"/>
                  </a:cubicBezTo>
                  <a:cubicBezTo>
                    <a:pt x="33891" y="29755"/>
                    <a:pt x="33858" y="28654"/>
                    <a:pt x="33824" y="27553"/>
                  </a:cubicBezTo>
                  <a:cubicBezTo>
                    <a:pt x="33758" y="25318"/>
                    <a:pt x="33724" y="23050"/>
                    <a:pt x="33691" y="20815"/>
                  </a:cubicBezTo>
                  <a:cubicBezTo>
                    <a:pt x="33658" y="16379"/>
                    <a:pt x="33724" y="11942"/>
                    <a:pt x="33858" y="7506"/>
                  </a:cubicBezTo>
                  <a:cubicBezTo>
                    <a:pt x="33891" y="6371"/>
                    <a:pt x="33925" y="5271"/>
                    <a:pt x="33958" y="4136"/>
                  </a:cubicBezTo>
                  <a:cubicBezTo>
                    <a:pt x="33991" y="3603"/>
                    <a:pt x="34025" y="3036"/>
                    <a:pt x="34025" y="2502"/>
                  </a:cubicBezTo>
                  <a:cubicBezTo>
                    <a:pt x="34058" y="2068"/>
                    <a:pt x="34025" y="1601"/>
                    <a:pt x="33758" y="1234"/>
                  </a:cubicBezTo>
                  <a:cubicBezTo>
                    <a:pt x="33357" y="601"/>
                    <a:pt x="32557" y="400"/>
                    <a:pt x="31856" y="300"/>
                  </a:cubicBezTo>
                  <a:cubicBezTo>
                    <a:pt x="30856" y="167"/>
                    <a:pt x="29788" y="100"/>
                    <a:pt x="28754" y="67"/>
                  </a:cubicBezTo>
                  <a:cubicBezTo>
                    <a:pt x="27670" y="17"/>
                    <a:pt x="26578" y="0"/>
                    <a:pt x="25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 flipH="1">
              <a:off x="7587186" y="1657652"/>
              <a:ext cx="350678" cy="13888"/>
            </a:xfrm>
            <a:custGeom>
              <a:rect b="b" l="l" r="r" t="t"/>
              <a:pathLst>
                <a:path extrusionOk="0" h="831" w="20983">
                  <a:moveTo>
                    <a:pt x="17830" y="1"/>
                  </a:moveTo>
                  <a:cubicBezTo>
                    <a:pt x="16896" y="1"/>
                    <a:pt x="15962" y="26"/>
                    <a:pt x="15045" y="26"/>
                  </a:cubicBezTo>
                  <a:cubicBezTo>
                    <a:pt x="13244" y="59"/>
                    <a:pt x="11409" y="59"/>
                    <a:pt x="9608" y="59"/>
                  </a:cubicBezTo>
                  <a:cubicBezTo>
                    <a:pt x="6406" y="59"/>
                    <a:pt x="3203" y="59"/>
                    <a:pt x="1" y="192"/>
                  </a:cubicBezTo>
                  <a:lnTo>
                    <a:pt x="1" y="626"/>
                  </a:lnTo>
                  <a:cubicBezTo>
                    <a:pt x="3203" y="793"/>
                    <a:pt x="6406" y="760"/>
                    <a:pt x="9608" y="793"/>
                  </a:cubicBezTo>
                  <a:lnTo>
                    <a:pt x="15045" y="793"/>
                  </a:lnTo>
                  <a:cubicBezTo>
                    <a:pt x="16023" y="793"/>
                    <a:pt x="17021" y="831"/>
                    <a:pt x="18017" y="831"/>
                  </a:cubicBezTo>
                  <a:cubicBezTo>
                    <a:pt x="18889" y="831"/>
                    <a:pt x="19759" y="802"/>
                    <a:pt x="20616" y="693"/>
                  </a:cubicBezTo>
                  <a:cubicBezTo>
                    <a:pt x="20983" y="659"/>
                    <a:pt x="20983" y="192"/>
                    <a:pt x="20616" y="126"/>
                  </a:cubicBezTo>
                  <a:cubicBezTo>
                    <a:pt x="19698" y="26"/>
                    <a:pt x="18764" y="1"/>
                    <a:pt x="17830" y="1"/>
                  </a:cubicBezTo>
                  <a:close/>
                </a:path>
              </a:pathLst>
            </a:custGeom>
            <a:solidFill>
              <a:srgbClr val="D471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 flipH="1">
              <a:off x="7601124" y="1761704"/>
              <a:ext cx="336740" cy="15693"/>
            </a:xfrm>
            <a:custGeom>
              <a:rect b="b" l="l" r="r" t="t"/>
              <a:pathLst>
                <a:path extrusionOk="0" h="939" w="20149">
                  <a:moveTo>
                    <a:pt x="16145" y="0"/>
                  </a:moveTo>
                  <a:cubicBezTo>
                    <a:pt x="15545" y="0"/>
                    <a:pt x="14945" y="4"/>
                    <a:pt x="14345" y="4"/>
                  </a:cubicBezTo>
                  <a:lnTo>
                    <a:pt x="8907" y="4"/>
                  </a:lnTo>
                  <a:cubicBezTo>
                    <a:pt x="7106" y="4"/>
                    <a:pt x="5338" y="4"/>
                    <a:pt x="3537" y="37"/>
                  </a:cubicBezTo>
                  <a:cubicBezTo>
                    <a:pt x="2369" y="37"/>
                    <a:pt x="1168" y="37"/>
                    <a:pt x="1" y="138"/>
                  </a:cubicBezTo>
                  <a:lnTo>
                    <a:pt x="1" y="771"/>
                  </a:lnTo>
                  <a:cubicBezTo>
                    <a:pt x="1135" y="838"/>
                    <a:pt x="2303" y="871"/>
                    <a:pt x="3437" y="871"/>
                  </a:cubicBezTo>
                  <a:cubicBezTo>
                    <a:pt x="5271" y="905"/>
                    <a:pt x="7073" y="905"/>
                    <a:pt x="8907" y="905"/>
                  </a:cubicBezTo>
                  <a:lnTo>
                    <a:pt x="14278" y="905"/>
                  </a:lnTo>
                  <a:cubicBezTo>
                    <a:pt x="16079" y="871"/>
                    <a:pt x="17914" y="938"/>
                    <a:pt x="19715" y="771"/>
                  </a:cubicBezTo>
                  <a:cubicBezTo>
                    <a:pt x="20149" y="738"/>
                    <a:pt x="20149" y="171"/>
                    <a:pt x="19715" y="104"/>
                  </a:cubicBezTo>
                  <a:cubicBezTo>
                    <a:pt x="18536" y="15"/>
                    <a:pt x="17343" y="0"/>
                    <a:pt x="16145" y="0"/>
                  </a:cubicBezTo>
                  <a:close/>
                </a:path>
              </a:pathLst>
            </a:custGeom>
            <a:solidFill>
              <a:srgbClr val="D471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 flipH="1">
              <a:off x="7609480" y="1837211"/>
              <a:ext cx="334501" cy="13487"/>
            </a:xfrm>
            <a:custGeom>
              <a:rect b="b" l="l" r="r" t="t"/>
              <a:pathLst>
                <a:path extrusionOk="0" h="807" w="20015">
                  <a:moveTo>
                    <a:pt x="1346" y="1"/>
                  </a:moveTo>
                  <a:cubicBezTo>
                    <a:pt x="1003" y="1"/>
                    <a:pt x="662" y="13"/>
                    <a:pt x="334" y="56"/>
                  </a:cubicBezTo>
                  <a:cubicBezTo>
                    <a:pt x="0" y="123"/>
                    <a:pt x="0" y="690"/>
                    <a:pt x="334" y="723"/>
                  </a:cubicBezTo>
                  <a:cubicBezTo>
                    <a:pt x="717" y="790"/>
                    <a:pt x="1117" y="807"/>
                    <a:pt x="1518" y="807"/>
                  </a:cubicBezTo>
                  <a:cubicBezTo>
                    <a:pt x="1918" y="807"/>
                    <a:pt x="2318" y="790"/>
                    <a:pt x="2702" y="790"/>
                  </a:cubicBezTo>
                  <a:cubicBezTo>
                    <a:pt x="3536" y="790"/>
                    <a:pt x="4336" y="790"/>
                    <a:pt x="5170" y="757"/>
                  </a:cubicBezTo>
                  <a:cubicBezTo>
                    <a:pt x="6772" y="757"/>
                    <a:pt x="8406" y="690"/>
                    <a:pt x="10007" y="623"/>
                  </a:cubicBezTo>
                  <a:cubicBezTo>
                    <a:pt x="10808" y="590"/>
                    <a:pt x="11617" y="581"/>
                    <a:pt x="12426" y="581"/>
                  </a:cubicBezTo>
                  <a:cubicBezTo>
                    <a:pt x="13234" y="581"/>
                    <a:pt x="14043" y="590"/>
                    <a:pt x="14844" y="590"/>
                  </a:cubicBezTo>
                  <a:lnTo>
                    <a:pt x="19781" y="590"/>
                  </a:lnTo>
                  <a:cubicBezTo>
                    <a:pt x="20014" y="590"/>
                    <a:pt x="20014" y="223"/>
                    <a:pt x="19781" y="223"/>
                  </a:cubicBezTo>
                  <a:lnTo>
                    <a:pt x="14844" y="223"/>
                  </a:lnTo>
                  <a:cubicBezTo>
                    <a:pt x="14043" y="223"/>
                    <a:pt x="13234" y="231"/>
                    <a:pt x="12426" y="231"/>
                  </a:cubicBezTo>
                  <a:cubicBezTo>
                    <a:pt x="11617" y="231"/>
                    <a:pt x="10808" y="223"/>
                    <a:pt x="10007" y="189"/>
                  </a:cubicBezTo>
                  <a:cubicBezTo>
                    <a:pt x="8406" y="123"/>
                    <a:pt x="6772" y="56"/>
                    <a:pt x="5170" y="23"/>
                  </a:cubicBezTo>
                  <a:lnTo>
                    <a:pt x="2702" y="23"/>
                  </a:lnTo>
                  <a:cubicBezTo>
                    <a:pt x="2264" y="23"/>
                    <a:pt x="1803" y="1"/>
                    <a:pt x="1346" y="1"/>
                  </a:cubicBezTo>
                  <a:close/>
                </a:path>
              </a:pathLst>
            </a:custGeom>
            <a:solidFill>
              <a:srgbClr val="D471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 flipH="1">
              <a:off x="7618956" y="1980822"/>
              <a:ext cx="331726" cy="14573"/>
            </a:xfrm>
            <a:custGeom>
              <a:rect b="b" l="l" r="r" t="t"/>
              <a:pathLst>
                <a:path extrusionOk="0" h="872" w="19849">
                  <a:moveTo>
                    <a:pt x="3986" y="1"/>
                  </a:moveTo>
                  <a:cubicBezTo>
                    <a:pt x="2725" y="1"/>
                    <a:pt x="1480" y="21"/>
                    <a:pt x="234" y="203"/>
                  </a:cubicBezTo>
                  <a:cubicBezTo>
                    <a:pt x="1" y="236"/>
                    <a:pt x="1" y="670"/>
                    <a:pt x="234" y="703"/>
                  </a:cubicBezTo>
                  <a:cubicBezTo>
                    <a:pt x="1435" y="853"/>
                    <a:pt x="2636" y="872"/>
                    <a:pt x="3851" y="872"/>
                  </a:cubicBezTo>
                  <a:cubicBezTo>
                    <a:pt x="4256" y="872"/>
                    <a:pt x="4662" y="870"/>
                    <a:pt x="5071" y="870"/>
                  </a:cubicBezTo>
                  <a:lnTo>
                    <a:pt x="14945" y="870"/>
                  </a:lnTo>
                  <a:cubicBezTo>
                    <a:pt x="15745" y="836"/>
                    <a:pt x="16579" y="836"/>
                    <a:pt x="17413" y="836"/>
                  </a:cubicBezTo>
                  <a:cubicBezTo>
                    <a:pt x="17780" y="803"/>
                    <a:pt x="18147" y="803"/>
                    <a:pt x="18547" y="803"/>
                  </a:cubicBezTo>
                  <a:cubicBezTo>
                    <a:pt x="18948" y="770"/>
                    <a:pt x="19315" y="670"/>
                    <a:pt x="19715" y="570"/>
                  </a:cubicBezTo>
                  <a:cubicBezTo>
                    <a:pt x="19848" y="536"/>
                    <a:pt x="19848" y="336"/>
                    <a:pt x="19715" y="303"/>
                  </a:cubicBezTo>
                  <a:cubicBezTo>
                    <a:pt x="19315" y="203"/>
                    <a:pt x="18981" y="136"/>
                    <a:pt x="18547" y="103"/>
                  </a:cubicBezTo>
                  <a:cubicBezTo>
                    <a:pt x="18147" y="69"/>
                    <a:pt x="17780" y="69"/>
                    <a:pt x="17413" y="69"/>
                  </a:cubicBezTo>
                  <a:cubicBezTo>
                    <a:pt x="16579" y="36"/>
                    <a:pt x="15745" y="36"/>
                    <a:pt x="14945" y="36"/>
                  </a:cubicBezTo>
                  <a:cubicBezTo>
                    <a:pt x="13277" y="3"/>
                    <a:pt x="11642" y="3"/>
                    <a:pt x="10008" y="3"/>
                  </a:cubicBezTo>
                  <a:lnTo>
                    <a:pt x="5071" y="3"/>
                  </a:lnTo>
                  <a:cubicBezTo>
                    <a:pt x="4708" y="3"/>
                    <a:pt x="4346" y="1"/>
                    <a:pt x="3986" y="1"/>
                  </a:cubicBezTo>
                  <a:close/>
                </a:path>
              </a:pathLst>
            </a:custGeom>
            <a:solidFill>
              <a:srgbClr val="D471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 flipH="1">
              <a:off x="7480142" y="1601214"/>
              <a:ext cx="575896" cy="566838"/>
            </a:xfrm>
            <a:custGeom>
              <a:rect b="b" l="l" r="r" t="t"/>
              <a:pathLst>
                <a:path extrusionOk="0" h="33917" w="34459">
                  <a:moveTo>
                    <a:pt x="25785" y="0"/>
                  </a:moveTo>
                  <a:cubicBezTo>
                    <a:pt x="24676" y="0"/>
                    <a:pt x="23567" y="17"/>
                    <a:pt x="22450" y="34"/>
                  </a:cubicBezTo>
                  <a:cubicBezTo>
                    <a:pt x="20181" y="67"/>
                    <a:pt x="17913" y="100"/>
                    <a:pt x="15645" y="134"/>
                  </a:cubicBezTo>
                  <a:cubicBezTo>
                    <a:pt x="13376" y="134"/>
                    <a:pt x="11142" y="167"/>
                    <a:pt x="8873" y="200"/>
                  </a:cubicBezTo>
                  <a:cubicBezTo>
                    <a:pt x="7772" y="234"/>
                    <a:pt x="6638" y="234"/>
                    <a:pt x="5538" y="267"/>
                  </a:cubicBezTo>
                  <a:cubicBezTo>
                    <a:pt x="4637" y="267"/>
                    <a:pt x="3703" y="267"/>
                    <a:pt x="2836" y="434"/>
                  </a:cubicBezTo>
                  <a:cubicBezTo>
                    <a:pt x="2068" y="567"/>
                    <a:pt x="1335" y="868"/>
                    <a:pt x="767" y="1435"/>
                  </a:cubicBezTo>
                  <a:cubicBezTo>
                    <a:pt x="734" y="1435"/>
                    <a:pt x="667" y="1468"/>
                    <a:pt x="667" y="1535"/>
                  </a:cubicBezTo>
                  <a:cubicBezTo>
                    <a:pt x="1001" y="5971"/>
                    <a:pt x="934" y="10474"/>
                    <a:pt x="734" y="14944"/>
                  </a:cubicBezTo>
                  <a:cubicBezTo>
                    <a:pt x="534" y="19414"/>
                    <a:pt x="234" y="23884"/>
                    <a:pt x="100" y="28387"/>
                  </a:cubicBezTo>
                  <a:cubicBezTo>
                    <a:pt x="100" y="29421"/>
                    <a:pt x="0" y="30489"/>
                    <a:pt x="67" y="31556"/>
                  </a:cubicBezTo>
                  <a:cubicBezTo>
                    <a:pt x="134" y="32223"/>
                    <a:pt x="300" y="33024"/>
                    <a:pt x="1001" y="33291"/>
                  </a:cubicBezTo>
                  <a:cubicBezTo>
                    <a:pt x="1468" y="33458"/>
                    <a:pt x="2002" y="33424"/>
                    <a:pt x="2502" y="33458"/>
                  </a:cubicBezTo>
                  <a:cubicBezTo>
                    <a:pt x="3036" y="33458"/>
                    <a:pt x="3603" y="33491"/>
                    <a:pt x="4170" y="33524"/>
                  </a:cubicBezTo>
                  <a:cubicBezTo>
                    <a:pt x="5304" y="33558"/>
                    <a:pt x="6438" y="33591"/>
                    <a:pt x="7572" y="33624"/>
                  </a:cubicBezTo>
                  <a:cubicBezTo>
                    <a:pt x="12076" y="33791"/>
                    <a:pt x="16612" y="33858"/>
                    <a:pt x="21115" y="33891"/>
                  </a:cubicBezTo>
                  <a:cubicBezTo>
                    <a:pt x="22249" y="33908"/>
                    <a:pt x="23375" y="33916"/>
                    <a:pt x="24501" y="33916"/>
                  </a:cubicBezTo>
                  <a:cubicBezTo>
                    <a:pt x="25627" y="33916"/>
                    <a:pt x="26753" y="33908"/>
                    <a:pt x="27887" y="33891"/>
                  </a:cubicBezTo>
                  <a:cubicBezTo>
                    <a:pt x="29021" y="33891"/>
                    <a:pt x="30155" y="33891"/>
                    <a:pt x="31289" y="33858"/>
                  </a:cubicBezTo>
                  <a:cubicBezTo>
                    <a:pt x="32056" y="33858"/>
                    <a:pt x="32924" y="33858"/>
                    <a:pt x="33591" y="33424"/>
                  </a:cubicBezTo>
                  <a:cubicBezTo>
                    <a:pt x="34325" y="32890"/>
                    <a:pt x="34358" y="32023"/>
                    <a:pt x="34325" y="31223"/>
                  </a:cubicBezTo>
                  <a:cubicBezTo>
                    <a:pt x="34291" y="30088"/>
                    <a:pt x="34258" y="28988"/>
                    <a:pt x="34225" y="27854"/>
                  </a:cubicBezTo>
                  <a:cubicBezTo>
                    <a:pt x="34158" y="25585"/>
                    <a:pt x="34125" y="23317"/>
                    <a:pt x="34125" y="21082"/>
                  </a:cubicBezTo>
                  <a:cubicBezTo>
                    <a:pt x="34058" y="16579"/>
                    <a:pt x="34125" y="12076"/>
                    <a:pt x="34258" y="7572"/>
                  </a:cubicBezTo>
                  <a:cubicBezTo>
                    <a:pt x="34291" y="6438"/>
                    <a:pt x="34325" y="5304"/>
                    <a:pt x="34358" y="4170"/>
                  </a:cubicBezTo>
                  <a:cubicBezTo>
                    <a:pt x="34391" y="3636"/>
                    <a:pt x="34425" y="3069"/>
                    <a:pt x="34458" y="2502"/>
                  </a:cubicBezTo>
                  <a:cubicBezTo>
                    <a:pt x="34458" y="2068"/>
                    <a:pt x="34425" y="1601"/>
                    <a:pt x="34191" y="1234"/>
                  </a:cubicBezTo>
                  <a:cubicBezTo>
                    <a:pt x="33758" y="634"/>
                    <a:pt x="32957" y="434"/>
                    <a:pt x="32257" y="334"/>
                  </a:cubicBezTo>
                  <a:cubicBezTo>
                    <a:pt x="31223" y="167"/>
                    <a:pt x="30155" y="100"/>
                    <a:pt x="29121" y="67"/>
                  </a:cubicBezTo>
                  <a:cubicBezTo>
                    <a:pt x="28004" y="17"/>
                    <a:pt x="26894" y="0"/>
                    <a:pt x="25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 flipH="1">
              <a:off x="7480142" y="1601214"/>
              <a:ext cx="575896" cy="566838"/>
            </a:xfrm>
            <a:custGeom>
              <a:rect b="b" l="l" r="r" t="t"/>
              <a:pathLst>
                <a:path extrusionOk="0" h="33917" w="34459">
                  <a:moveTo>
                    <a:pt x="26969" y="290"/>
                  </a:moveTo>
                  <a:cubicBezTo>
                    <a:pt x="28685" y="290"/>
                    <a:pt x="30409" y="354"/>
                    <a:pt x="32090" y="567"/>
                  </a:cubicBezTo>
                  <a:cubicBezTo>
                    <a:pt x="32824" y="667"/>
                    <a:pt x="33791" y="868"/>
                    <a:pt x="34058" y="1635"/>
                  </a:cubicBezTo>
                  <a:cubicBezTo>
                    <a:pt x="34258" y="2102"/>
                    <a:pt x="34158" y="2669"/>
                    <a:pt x="34158" y="3169"/>
                  </a:cubicBezTo>
                  <a:cubicBezTo>
                    <a:pt x="34125" y="3703"/>
                    <a:pt x="34091" y="4270"/>
                    <a:pt x="34091" y="4804"/>
                  </a:cubicBezTo>
                  <a:cubicBezTo>
                    <a:pt x="33924" y="9207"/>
                    <a:pt x="33824" y="13577"/>
                    <a:pt x="33824" y="17946"/>
                  </a:cubicBezTo>
                  <a:cubicBezTo>
                    <a:pt x="33824" y="22316"/>
                    <a:pt x="33891" y="26719"/>
                    <a:pt x="34058" y="31089"/>
                  </a:cubicBezTo>
                  <a:cubicBezTo>
                    <a:pt x="34058" y="31556"/>
                    <a:pt x="34125" y="32023"/>
                    <a:pt x="33958" y="32490"/>
                  </a:cubicBezTo>
                  <a:cubicBezTo>
                    <a:pt x="33824" y="32924"/>
                    <a:pt x="33524" y="33224"/>
                    <a:pt x="33124" y="33391"/>
                  </a:cubicBezTo>
                  <a:cubicBezTo>
                    <a:pt x="32624" y="33599"/>
                    <a:pt x="32045" y="33638"/>
                    <a:pt x="31478" y="33638"/>
                  </a:cubicBezTo>
                  <a:cubicBezTo>
                    <a:pt x="31138" y="33638"/>
                    <a:pt x="30801" y="33624"/>
                    <a:pt x="30489" y="33624"/>
                  </a:cubicBezTo>
                  <a:cubicBezTo>
                    <a:pt x="28287" y="33658"/>
                    <a:pt x="26086" y="33658"/>
                    <a:pt x="23884" y="33658"/>
                  </a:cubicBezTo>
                  <a:cubicBezTo>
                    <a:pt x="19514" y="33658"/>
                    <a:pt x="15111" y="33624"/>
                    <a:pt x="10741" y="33491"/>
                  </a:cubicBezTo>
                  <a:cubicBezTo>
                    <a:pt x="8540" y="33424"/>
                    <a:pt x="6338" y="33357"/>
                    <a:pt x="4137" y="33291"/>
                  </a:cubicBezTo>
                  <a:cubicBezTo>
                    <a:pt x="3603" y="33257"/>
                    <a:pt x="3036" y="33257"/>
                    <a:pt x="2502" y="33224"/>
                  </a:cubicBezTo>
                  <a:cubicBezTo>
                    <a:pt x="2002" y="33191"/>
                    <a:pt x="1368" y="33257"/>
                    <a:pt x="934" y="32991"/>
                  </a:cubicBezTo>
                  <a:cubicBezTo>
                    <a:pt x="200" y="32590"/>
                    <a:pt x="300" y="31489"/>
                    <a:pt x="300" y="30789"/>
                  </a:cubicBezTo>
                  <a:cubicBezTo>
                    <a:pt x="334" y="26419"/>
                    <a:pt x="601" y="22083"/>
                    <a:pt x="834" y="17746"/>
                  </a:cubicBezTo>
                  <a:cubicBezTo>
                    <a:pt x="1034" y="13410"/>
                    <a:pt x="1201" y="9073"/>
                    <a:pt x="1034" y="4704"/>
                  </a:cubicBezTo>
                  <a:cubicBezTo>
                    <a:pt x="1001" y="3736"/>
                    <a:pt x="934" y="2736"/>
                    <a:pt x="868" y="1735"/>
                  </a:cubicBezTo>
                  <a:cubicBezTo>
                    <a:pt x="901" y="1735"/>
                    <a:pt x="934" y="1735"/>
                    <a:pt x="968" y="1701"/>
                  </a:cubicBezTo>
                  <a:cubicBezTo>
                    <a:pt x="1950" y="666"/>
                    <a:pt x="3482" y="560"/>
                    <a:pt x="4907" y="560"/>
                  </a:cubicBezTo>
                  <a:cubicBezTo>
                    <a:pt x="5272" y="560"/>
                    <a:pt x="5631" y="567"/>
                    <a:pt x="5971" y="567"/>
                  </a:cubicBezTo>
                  <a:lnTo>
                    <a:pt x="12543" y="467"/>
                  </a:lnTo>
                  <a:cubicBezTo>
                    <a:pt x="16912" y="401"/>
                    <a:pt x="21315" y="300"/>
                    <a:pt x="25685" y="300"/>
                  </a:cubicBezTo>
                  <a:cubicBezTo>
                    <a:pt x="26112" y="294"/>
                    <a:pt x="26541" y="290"/>
                    <a:pt x="26969" y="290"/>
                  </a:cubicBezTo>
                  <a:close/>
                  <a:moveTo>
                    <a:pt x="25785" y="0"/>
                  </a:moveTo>
                  <a:cubicBezTo>
                    <a:pt x="24676" y="0"/>
                    <a:pt x="23567" y="17"/>
                    <a:pt x="22450" y="34"/>
                  </a:cubicBezTo>
                  <a:cubicBezTo>
                    <a:pt x="20181" y="67"/>
                    <a:pt x="17913" y="100"/>
                    <a:pt x="15645" y="134"/>
                  </a:cubicBezTo>
                  <a:cubicBezTo>
                    <a:pt x="13376" y="134"/>
                    <a:pt x="11142" y="167"/>
                    <a:pt x="8873" y="200"/>
                  </a:cubicBezTo>
                  <a:cubicBezTo>
                    <a:pt x="7772" y="234"/>
                    <a:pt x="6638" y="234"/>
                    <a:pt x="5538" y="267"/>
                  </a:cubicBezTo>
                  <a:cubicBezTo>
                    <a:pt x="4637" y="267"/>
                    <a:pt x="3703" y="267"/>
                    <a:pt x="2836" y="434"/>
                  </a:cubicBezTo>
                  <a:cubicBezTo>
                    <a:pt x="2068" y="567"/>
                    <a:pt x="1335" y="868"/>
                    <a:pt x="767" y="1435"/>
                  </a:cubicBezTo>
                  <a:cubicBezTo>
                    <a:pt x="734" y="1435"/>
                    <a:pt x="667" y="1468"/>
                    <a:pt x="667" y="1535"/>
                  </a:cubicBezTo>
                  <a:cubicBezTo>
                    <a:pt x="1001" y="5971"/>
                    <a:pt x="934" y="10474"/>
                    <a:pt x="734" y="14944"/>
                  </a:cubicBezTo>
                  <a:cubicBezTo>
                    <a:pt x="534" y="19414"/>
                    <a:pt x="234" y="23884"/>
                    <a:pt x="100" y="28387"/>
                  </a:cubicBezTo>
                  <a:cubicBezTo>
                    <a:pt x="100" y="29421"/>
                    <a:pt x="0" y="30489"/>
                    <a:pt x="67" y="31556"/>
                  </a:cubicBezTo>
                  <a:cubicBezTo>
                    <a:pt x="134" y="32223"/>
                    <a:pt x="300" y="33024"/>
                    <a:pt x="1001" y="33291"/>
                  </a:cubicBezTo>
                  <a:cubicBezTo>
                    <a:pt x="1468" y="33458"/>
                    <a:pt x="2002" y="33424"/>
                    <a:pt x="2502" y="33458"/>
                  </a:cubicBezTo>
                  <a:cubicBezTo>
                    <a:pt x="3036" y="33458"/>
                    <a:pt x="3603" y="33491"/>
                    <a:pt x="4170" y="33524"/>
                  </a:cubicBezTo>
                  <a:cubicBezTo>
                    <a:pt x="5304" y="33558"/>
                    <a:pt x="6438" y="33591"/>
                    <a:pt x="7572" y="33624"/>
                  </a:cubicBezTo>
                  <a:cubicBezTo>
                    <a:pt x="12076" y="33791"/>
                    <a:pt x="16612" y="33858"/>
                    <a:pt x="21115" y="33891"/>
                  </a:cubicBezTo>
                  <a:cubicBezTo>
                    <a:pt x="22249" y="33908"/>
                    <a:pt x="23375" y="33916"/>
                    <a:pt x="24501" y="33916"/>
                  </a:cubicBezTo>
                  <a:cubicBezTo>
                    <a:pt x="25627" y="33916"/>
                    <a:pt x="26753" y="33908"/>
                    <a:pt x="27887" y="33891"/>
                  </a:cubicBezTo>
                  <a:cubicBezTo>
                    <a:pt x="29021" y="33891"/>
                    <a:pt x="30155" y="33891"/>
                    <a:pt x="31289" y="33858"/>
                  </a:cubicBezTo>
                  <a:cubicBezTo>
                    <a:pt x="32056" y="33858"/>
                    <a:pt x="32924" y="33858"/>
                    <a:pt x="33591" y="33424"/>
                  </a:cubicBezTo>
                  <a:cubicBezTo>
                    <a:pt x="34325" y="32890"/>
                    <a:pt x="34358" y="32023"/>
                    <a:pt x="34325" y="31223"/>
                  </a:cubicBezTo>
                  <a:cubicBezTo>
                    <a:pt x="34291" y="30088"/>
                    <a:pt x="34258" y="28988"/>
                    <a:pt x="34225" y="27854"/>
                  </a:cubicBezTo>
                  <a:cubicBezTo>
                    <a:pt x="34158" y="25585"/>
                    <a:pt x="34125" y="23317"/>
                    <a:pt x="34125" y="21082"/>
                  </a:cubicBezTo>
                  <a:cubicBezTo>
                    <a:pt x="34058" y="16579"/>
                    <a:pt x="34125" y="12076"/>
                    <a:pt x="34258" y="7572"/>
                  </a:cubicBezTo>
                  <a:cubicBezTo>
                    <a:pt x="34291" y="6438"/>
                    <a:pt x="34325" y="5304"/>
                    <a:pt x="34358" y="4170"/>
                  </a:cubicBezTo>
                  <a:cubicBezTo>
                    <a:pt x="34391" y="3636"/>
                    <a:pt x="34425" y="3069"/>
                    <a:pt x="34458" y="2502"/>
                  </a:cubicBezTo>
                  <a:cubicBezTo>
                    <a:pt x="34458" y="2068"/>
                    <a:pt x="34425" y="1601"/>
                    <a:pt x="34191" y="1234"/>
                  </a:cubicBezTo>
                  <a:cubicBezTo>
                    <a:pt x="33758" y="634"/>
                    <a:pt x="32957" y="434"/>
                    <a:pt x="32257" y="334"/>
                  </a:cubicBezTo>
                  <a:cubicBezTo>
                    <a:pt x="31223" y="167"/>
                    <a:pt x="30155" y="100"/>
                    <a:pt x="29121" y="67"/>
                  </a:cubicBezTo>
                  <a:cubicBezTo>
                    <a:pt x="28004" y="17"/>
                    <a:pt x="26894" y="0"/>
                    <a:pt x="257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 flipH="1">
              <a:off x="7483485" y="1604557"/>
              <a:ext cx="568660" cy="560287"/>
            </a:xfrm>
            <a:custGeom>
              <a:rect b="b" l="l" r="r" t="t"/>
              <a:pathLst>
                <a:path extrusionOk="0" h="33525" w="34026">
                  <a:moveTo>
                    <a:pt x="25352" y="267"/>
                  </a:moveTo>
                  <a:cubicBezTo>
                    <a:pt x="27487" y="267"/>
                    <a:pt x="29589" y="301"/>
                    <a:pt x="31690" y="567"/>
                  </a:cubicBezTo>
                  <a:cubicBezTo>
                    <a:pt x="32424" y="668"/>
                    <a:pt x="33358" y="834"/>
                    <a:pt x="33658" y="1602"/>
                  </a:cubicBezTo>
                  <a:cubicBezTo>
                    <a:pt x="33825" y="2069"/>
                    <a:pt x="33758" y="2636"/>
                    <a:pt x="33725" y="3136"/>
                  </a:cubicBezTo>
                  <a:cubicBezTo>
                    <a:pt x="33691" y="3670"/>
                    <a:pt x="33658" y="4203"/>
                    <a:pt x="33658" y="4770"/>
                  </a:cubicBezTo>
                  <a:cubicBezTo>
                    <a:pt x="33491" y="9074"/>
                    <a:pt x="33425" y="13410"/>
                    <a:pt x="33391" y="17746"/>
                  </a:cubicBezTo>
                  <a:cubicBezTo>
                    <a:pt x="33391" y="22050"/>
                    <a:pt x="33458" y="26386"/>
                    <a:pt x="33625" y="30722"/>
                  </a:cubicBezTo>
                  <a:cubicBezTo>
                    <a:pt x="33658" y="31189"/>
                    <a:pt x="33691" y="31656"/>
                    <a:pt x="33558" y="32123"/>
                  </a:cubicBezTo>
                  <a:cubicBezTo>
                    <a:pt x="33425" y="32524"/>
                    <a:pt x="33124" y="32824"/>
                    <a:pt x="32724" y="32991"/>
                  </a:cubicBezTo>
                  <a:cubicBezTo>
                    <a:pt x="32203" y="33199"/>
                    <a:pt x="31643" y="33238"/>
                    <a:pt x="31084" y="33238"/>
                  </a:cubicBezTo>
                  <a:cubicBezTo>
                    <a:pt x="30749" y="33238"/>
                    <a:pt x="30414" y="33224"/>
                    <a:pt x="30089" y="33224"/>
                  </a:cubicBezTo>
                  <a:cubicBezTo>
                    <a:pt x="28556" y="33248"/>
                    <a:pt x="27023" y="33271"/>
                    <a:pt x="25489" y="33271"/>
                  </a:cubicBezTo>
                  <a:cubicBezTo>
                    <a:pt x="24854" y="33271"/>
                    <a:pt x="24219" y="33267"/>
                    <a:pt x="23584" y="33258"/>
                  </a:cubicBezTo>
                  <a:cubicBezTo>
                    <a:pt x="19248" y="33258"/>
                    <a:pt x="14911" y="33224"/>
                    <a:pt x="10575" y="33091"/>
                  </a:cubicBezTo>
                  <a:cubicBezTo>
                    <a:pt x="8407" y="33024"/>
                    <a:pt x="6239" y="32957"/>
                    <a:pt x="4070" y="32891"/>
                  </a:cubicBezTo>
                  <a:cubicBezTo>
                    <a:pt x="3537" y="32857"/>
                    <a:pt x="3003" y="32857"/>
                    <a:pt x="2436" y="32824"/>
                  </a:cubicBezTo>
                  <a:cubicBezTo>
                    <a:pt x="1969" y="32791"/>
                    <a:pt x="1335" y="32857"/>
                    <a:pt x="901" y="32624"/>
                  </a:cubicBezTo>
                  <a:cubicBezTo>
                    <a:pt x="201" y="32190"/>
                    <a:pt x="268" y="31123"/>
                    <a:pt x="268" y="30422"/>
                  </a:cubicBezTo>
                  <a:cubicBezTo>
                    <a:pt x="301" y="26119"/>
                    <a:pt x="568" y="21816"/>
                    <a:pt x="801" y="17513"/>
                  </a:cubicBezTo>
                  <a:cubicBezTo>
                    <a:pt x="1001" y="13243"/>
                    <a:pt x="1202" y="8940"/>
                    <a:pt x="1001" y="4637"/>
                  </a:cubicBezTo>
                  <a:cubicBezTo>
                    <a:pt x="968" y="3670"/>
                    <a:pt x="901" y="2669"/>
                    <a:pt x="835" y="1702"/>
                  </a:cubicBezTo>
                  <a:cubicBezTo>
                    <a:pt x="868" y="1702"/>
                    <a:pt x="901" y="1702"/>
                    <a:pt x="935" y="1668"/>
                  </a:cubicBezTo>
                  <a:cubicBezTo>
                    <a:pt x="2169" y="367"/>
                    <a:pt x="4237" y="567"/>
                    <a:pt x="5872" y="534"/>
                  </a:cubicBezTo>
                  <a:cubicBezTo>
                    <a:pt x="8040" y="501"/>
                    <a:pt x="10208" y="467"/>
                    <a:pt x="12376" y="434"/>
                  </a:cubicBezTo>
                  <a:cubicBezTo>
                    <a:pt x="16713" y="401"/>
                    <a:pt x="21049" y="301"/>
                    <a:pt x="25352" y="267"/>
                  </a:cubicBezTo>
                  <a:close/>
                  <a:moveTo>
                    <a:pt x="25456" y="0"/>
                  </a:moveTo>
                  <a:cubicBezTo>
                    <a:pt x="24360" y="0"/>
                    <a:pt x="23267" y="17"/>
                    <a:pt x="22183" y="34"/>
                  </a:cubicBezTo>
                  <a:cubicBezTo>
                    <a:pt x="19915" y="67"/>
                    <a:pt x="17680" y="100"/>
                    <a:pt x="15445" y="134"/>
                  </a:cubicBezTo>
                  <a:lnTo>
                    <a:pt x="8740" y="201"/>
                  </a:lnTo>
                  <a:cubicBezTo>
                    <a:pt x="7640" y="234"/>
                    <a:pt x="6539" y="234"/>
                    <a:pt x="5438" y="267"/>
                  </a:cubicBezTo>
                  <a:cubicBezTo>
                    <a:pt x="4537" y="267"/>
                    <a:pt x="3637" y="267"/>
                    <a:pt x="2769" y="434"/>
                  </a:cubicBezTo>
                  <a:cubicBezTo>
                    <a:pt x="2036" y="567"/>
                    <a:pt x="1302" y="868"/>
                    <a:pt x="735" y="1435"/>
                  </a:cubicBezTo>
                  <a:cubicBezTo>
                    <a:pt x="701" y="1435"/>
                    <a:pt x="635" y="1435"/>
                    <a:pt x="668" y="1501"/>
                  </a:cubicBezTo>
                  <a:cubicBezTo>
                    <a:pt x="968" y="5905"/>
                    <a:pt x="901" y="10341"/>
                    <a:pt x="701" y="14778"/>
                  </a:cubicBezTo>
                  <a:cubicBezTo>
                    <a:pt x="501" y="19181"/>
                    <a:pt x="201" y="23617"/>
                    <a:pt x="101" y="28054"/>
                  </a:cubicBezTo>
                  <a:cubicBezTo>
                    <a:pt x="67" y="29088"/>
                    <a:pt x="1" y="30155"/>
                    <a:pt x="67" y="31189"/>
                  </a:cubicBezTo>
                  <a:cubicBezTo>
                    <a:pt x="101" y="31857"/>
                    <a:pt x="268" y="32624"/>
                    <a:pt x="968" y="32891"/>
                  </a:cubicBezTo>
                  <a:cubicBezTo>
                    <a:pt x="1435" y="33091"/>
                    <a:pt x="1969" y="33024"/>
                    <a:pt x="2436" y="33057"/>
                  </a:cubicBezTo>
                  <a:cubicBezTo>
                    <a:pt x="3003" y="33091"/>
                    <a:pt x="3537" y="33091"/>
                    <a:pt x="4070" y="33124"/>
                  </a:cubicBezTo>
                  <a:cubicBezTo>
                    <a:pt x="5204" y="33157"/>
                    <a:pt x="6305" y="33224"/>
                    <a:pt x="7439" y="33258"/>
                  </a:cubicBezTo>
                  <a:cubicBezTo>
                    <a:pt x="11909" y="33391"/>
                    <a:pt x="16379" y="33491"/>
                    <a:pt x="20849" y="33524"/>
                  </a:cubicBezTo>
                  <a:lnTo>
                    <a:pt x="27520" y="33524"/>
                  </a:lnTo>
                  <a:cubicBezTo>
                    <a:pt x="28655" y="33491"/>
                    <a:pt x="29755" y="33491"/>
                    <a:pt x="30889" y="33491"/>
                  </a:cubicBezTo>
                  <a:cubicBezTo>
                    <a:pt x="31657" y="33458"/>
                    <a:pt x="32524" y="33491"/>
                    <a:pt x="33158" y="33024"/>
                  </a:cubicBezTo>
                  <a:cubicBezTo>
                    <a:pt x="33892" y="32524"/>
                    <a:pt x="33925" y="31656"/>
                    <a:pt x="33892" y="30856"/>
                  </a:cubicBezTo>
                  <a:cubicBezTo>
                    <a:pt x="33858" y="29755"/>
                    <a:pt x="33825" y="28654"/>
                    <a:pt x="33792" y="27553"/>
                  </a:cubicBezTo>
                  <a:cubicBezTo>
                    <a:pt x="33725" y="25319"/>
                    <a:pt x="33691" y="23084"/>
                    <a:pt x="33691" y="20849"/>
                  </a:cubicBezTo>
                  <a:cubicBezTo>
                    <a:pt x="33658" y="16379"/>
                    <a:pt x="33691" y="11942"/>
                    <a:pt x="33825" y="7506"/>
                  </a:cubicBezTo>
                  <a:cubicBezTo>
                    <a:pt x="33858" y="6372"/>
                    <a:pt x="33892" y="5271"/>
                    <a:pt x="33925" y="4137"/>
                  </a:cubicBezTo>
                  <a:cubicBezTo>
                    <a:pt x="33958" y="3603"/>
                    <a:pt x="33992" y="3036"/>
                    <a:pt x="34025" y="2502"/>
                  </a:cubicBezTo>
                  <a:cubicBezTo>
                    <a:pt x="34025" y="2069"/>
                    <a:pt x="33992" y="1602"/>
                    <a:pt x="33758" y="1235"/>
                  </a:cubicBezTo>
                  <a:cubicBezTo>
                    <a:pt x="33325" y="634"/>
                    <a:pt x="32557" y="401"/>
                    <a:pt x="31857" y="334"/>
                  </a:cubicBezTo>
                  <a:cubicBezTo>
                    <a:pt x="30823" y="167"/>
                    <a:pt x="29789" y="100"/>
                    <a:pt x="28755" y="67"/>
                  </a:cubicBezTo>
                  <a:cubicBezTo>
                    <a:pt x="27654" y="17"/>
                    <a:pt x="26553" y="0"/>
                    <a:pt x="25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 flipH="1">
              <a:off x="7538686" y="1725171"/>
              <a:ext cx="350662" cy="13838"/>
            </a:xfrm>
            <a:custGeom>
              <a:rect b="b" l="l" r="r" t="t"/>
              <a:pathLst>
                <a:path extrusionOk="0" h="828" w="20982">
                  <a:moveTo>
                    <a:pt x="18048" y="1"/>
                  </a:moveTo>
                  <a:cubicBezTo>
                    <a:pt x="17056" y="1"/>
                    <a:pt x="16057" y="37"/>
                    <a:pt x="15077" y="55"/>
                  </a:cubicBezTo>
                  <a:lnTo>
                    <a:pt x="9607" y="55"/>
                  </a:lnTo>
                  <a:cubicBezTo>
                    <a:pt x="6405" y="55"/>
                    <a:pt x="3202" y="55"/>
                    <a:pt x="0" y="189"/>
                  </a:cubicBezTo>
                  <a:lnTo>
                    <a:pt x="0" y="656"/>
                  </a:lnTo>
                  <a:cubicBezTo>
                    <a:pt x="3202" y="789"/>
                    <a:pt x="6405" y="789"/>
                    <a:pt x="9607" y="789"/>
                  </a:cubicBezTo>
                  <a:lnTo>
                    <a:pt x="15077" y="789"/>
                  </a:lnTo>
                  <a:cubicBezTo>
                    <a:pt x="16056" y="789"/>
                    <a:pt x="17053" y="827"/>
                    <a:pt x="18045" y="827"/>
                  </a:cubicBezTo>
                  <a:cubicBezTo>
                    <a:pt x="18912" y="827"/>
                    <a:pt x="19774" y="798"/>
                    <a:pt x="20615" y="689"/>
                  </a:cubicBezTo>
                  <a:cubicBezTo>
                    <a:pt x="20982" y="656"/>
                    <a:pt x="20982" y="189"/>
                    <a:pt x="20615" y="122"/>
                  </a:cubicBezTo>
                  <a:cubicBezTo>
                    <a:pt x="19775" y="29"/>
                    <a:pt x="18914" y="1"/>
                    <a:pt x="18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 flipH="1">
              <a:off x="7552624" y="1829173"/>
              <a:ext cx="336723" cy="15175"/>
            </a:xfrm>
            <a:custGeom>
              <a:rect b="b" l="l" r="r" t="t"/>
              <a:pathLst>
                <a:path extrusionOk="0" h="908" w="20148">
                  <a:moveTo>
                    <a:pt x="15914" y="1"/>
                  </a:moveTo>
                  <a:cubicBezTo>
                    <a:pt x="15404" y="1"/>
                    <a:pt x="14892" y="3"/>
                    <a:pt x="14377" y="3"/>
                  </a:cubicBezTo>
                  <a:lnTo>
                    <a:pt x="8906" y="3"/>
                  </a:lnTo>
                  <a:cubicBezTo>
                    <a:pt x="7138" y="3"/>
                    <a:pt x="5337" y="37"/>
                    <a:pt x="3569" y="37"/>
                  </a:cubicBezTo>
                  <a:cubicBezTo>
                    <a:pt x="2368" y="37"/>
                    <a:pt x="1201" y="37"/>
                    <a:pt x="0" y="137"/>
                  </a:cubicBezTo>
                  <a:lnTo>
                    <a:pt x="0" y="771"/>
                  </a:lnTo>
                  <a:cubicBezTo>
                    <a:pt x="1168" y="871"/>
                    <a:pt x="2302" y="871"/>
                    <a:pt x="3469" y="871"/>
                  </a:cubicBezTo>
                  <a:cubicBezTo>
                    <a:pt x="5270" y="904"/>
                    <a:pt x="7105" y="904"/>
                    <a:pt x="8906" y="904"/>
                  </a:cubicBezTo>
                  <a:lnTo>
                    <a:pt x="14277" y="904"/>
                  </a:lnTo>
                  <a:cubicBezTo>
                    <a:pt x="14888" y="904"/>
                    <a:pt x="15496" y="908"/>
                    <a:pt x="16103" y="908"/>
                  </a:cubicBezTo>
                  <a:cubicBezTo>
                    <a:pt x="17316" y="908"/>
                    <a:pt x="18524" y="893"/>
                    <a:pt x="19747" y="804"/>
                  </a:cubicBezTo>
                  <a:cubicBezTo>
                    <a:pt x="20148" y="737"/>
                    <a:pt x="20148" y="170"/>
                    <a:pt x="19747" y="137"/>
                  </a:cubicBezTo>
                  <a:cubicBezTo>
                    <a:pt x="18461" y="18"/>
                    <a:pt x="17191" y="1"/>
                    <a:pt x="15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 flipH="1">
              <a:off x="7560981" y="1904680"/>
              <a:ext cx="334501" cy="13554"/>
            </a:xfrm>
            <a:custGeom>
              <a:rect b="b" l="l" r="r" t="t"/>
              <a:pathLst>
                <a:path extrusionOk="0" h="811" w="20015">
                  <a:moveTo>
                    <a:pt x="1346" y="0"/>
                  </a:moveTo>
                  <a:cubicBezTo>
                    <a:pt x="1004" y="0"/>
                    <a:pt x="662" y="12"/>
                    <a:pt x="334" y="55"/>
                  </a:cubicBezTo>
                  <a:cubicBezTo>
                    <a:pt x="0" y="122"/>
                    <a:pt x="0" y="689"/>
                    <a:pt x="334" y="756"/>
                  </a:cubicBezTo>
                  <a:cubicBezTo>
                    <a:pt x="662" y="799"/>
                    <a:pt x="1004" y="811"/>
                    <a:pt x="1346" y="811"/>
                  </a:cubicBezTo>
                  <a:cubicBezTo>
                    <a:pt x="1803" y="811"/>
                    <a:pt x="2264" y="789"/>
                    <a:pt x="2702" y="789"/>
                  </a:cubicBezTo>
                  <a:cubicBezTo>
                    <a:pt x="3536" y="789"/>
                    <a:pt x="4370" y="789"/>
                    <a:pt x="5170" y="756"/>
                  </a:cubicBezTo>
                  <a:cubicBezTo>
                    <a:pt x="6805" y="756"/>
                    <a:pt x="8406" y="689"/>
                    <a:pt x="10041" y="622"/>
                  </a:cubicBezTo>
                  <a:cubicBezTo>
                    <a:pt x="10841" y="589"/>
                    <a:pt x="11642" y="581"/>
                    <a:pt x="12446" y="581"/>
                  </a:cubicBezTo>
                  <a:cubicBezTo>
                    <a:pt x="13251" y="581"/>
                    <a:pt x="14060" y="589"/>
                    <a:pt x="14877" y="589"/>
                  </a:cubicBezTo>
                  <a:lnTo>
                    <a:pt x="19814" y="589"/>
                  </a:lnTo>
                  <a:cubicBezTo>
                    <a:pt x="20014" y="589"/>
                    <a:pt x="20014" y="222"/>
                    <a:pt x="19814" y="222"/>
                  </a:cubicBezTo>
                  <a:lnTo>
                    <a:pt x="14877" y="222"/>
                  </a:lnTo>
                  <a:cubicBezTo>
                    <a:pt x="14060" y="222"/>
                    <a:pt x="13251" y="230"/>
                    <a:pt x="12446" y="230"/>
                  </a:cubicBezTo>
                  <a:cubicBezTo>
                    <a:pt x="11642" y="230"/>
                    <a:pt x="10841" y="222"/>
                    <a:pt x="10041" y="189"/>
                  </a:cubicBezTo>
                  <a:cubicBezTo>
                    <a:pt x="8406" y="122"/>
                    <a:pt x="6805" y="55"/>
                    <a:pt x="5170" y="55"/>
                  </a:cubicBezTo>
                  <a:cubicBezTo>
                    <a:pt x="4370" y="22"/>
                    <a:pt x="3536" y="22"/>
                    <a:pt x="2702" y="22"/>
                  </a:cubicBezTo>
                  <a:cubicBezTo>
                    <a:pt x="2264" y="22"/>
                    <a:pt x="1803" y="0"/>
                    <a:pt x="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 flipH="1">
              <a:off x="7569905" y="2048290"/>
              <a:ext cx="332278" cy="14674"/>
            </a:xfrm>
            <a:custGeom>
              <a:rect b="b" l="l" r="r" t="t"/>
              <a:pathLst>
                <a:path extrusionOk="0" h="878" w="19882">
                  <a:moveTo>
                    <a:pt x="4004" y="0"/>
                  </a:moveTo>
                  <a:cubicBezTo>
                    <a:pt x="2758" y="0"/>
                    <a:pt x="1513" y="20"/>
                    <a:pt x="268" y="202"/>
                  </a:cubicBezTo>
                  <a:cubicBezTo>
                    <a:pt x="1" y="235"/>
                    <a:pt x="1" y="669"/>
                    <a:pt x="268" y="702"/>
                  </a:cubicBezTo>
                  <a:cubicBezTo>
                    <a:pt x="1287" y="851"/>
                    <a:pt x="2305" y="878"/>
                    <a:pt x="3324" y="878"/>
                  </a:cubicBezTo>
                  <a:cubicBezTo>
                    <a:pt x="3907" y="878"/>
                    <a:pt x="4489" y="869"/>
                    <a:pt x="5071" y="869"/>
                  </a:cubicBezTo>
                  <a:lnTo>
                    <a:pt x="14945" y="869"/>
                  </a:lnTo>
                  <a:cubicBezTo>
                    <a:pt x="15779" y="869"/>
                    <a:pt x="16613" y="869"/>
                    <a:pt x="17413" y="836"/>
                  </a:cubicBezTo>
                  <a:cubicBezTo>
                    <a:pt x="17814" y="836"/>
                    <a:pt x="18180" y="802"/>
                    <a:pt x="18547" y="802"/>
                  </a:cubicBezTo>
                  <a:cubicBezTo>
                    <a:pt x="18981" y="769"/>
                    <a:pt x="19315" y="669"/>
                    <a:pt x="19748" y="569"/>
                  </a:cubicBezTo>
                  <a:cubicBezTo>
                    <a:pt x="19848" y="569"/>
                    <a:pt x="19882" y="335"/>
                    <a:pt x="19748" y="302"/>
                  </a:cubicBezTo>
                  <a:cubicBezTo>
                    <a:pt x="19315" y="235"/>
                    <a:pt x="18981" y="135"/>
                    <a:pt x="18547" y="102"/>
                  </a:cubicBezTo>
                  <a:cubicBezTo>
                    <a:pt x="18180" y="68"/>
                    <a:pt x="17814" y="68"/>
                    <a:pt x="17413" y="68"/>
                  </a:cubicBezTo>
                  <a:cubicBezTo>
                    <a:pt x="16613" y="35"/>
                    <a:pt x="15779" y="35"/>
                    <a:pt x="14945" y="35"/>
                  </a:cubicBezTo>
                  <a:lnTo>
                    <a:pt x="10008" y="35"/>
                  </a:lnTo>
                  <a:lnTo>
                    <a:pt x="5071" y="2"/>
                  </a:lnTo>
                  <a:cubicBezTo>
                    <a:pt x="4715" y="2"/>
                    <a:pt x="4359" y="0"/>
                    <a:pt x="4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 flipH="1">
              <a:off x="7928355" y="1692097"/>
              <a:ext cx="69156" cy="66516"/>
            </a:xfrm>
            <a:custGeom>
              <a:rect b="b" l="l" r="r" t="t"/>
              <a:pathLst>
                <a:path extrusionOk="0" h="3980" w="4138">
                  <a:moveTo>
                    <a:pt x="3739" y="1"/>
                  </a:moveTo>
                  <a:cubicBezTo>
                    <a:pt x="3620" y="1"/>
                    <a:pt x="3505" y="52"/>
                    <a:pt x="3437" y="166"/>
                  </a:cubicBezTo>
                  <a:cubicBezTo>
                    <a:pt x="3303" y="466"/>
                    <a:pt x="3203" y="767"/>
                    <a:pt x="3103" y="1067"/>
                  </a:cubicBezTo>
                  <a:cubicBezTo>
                    <a:pt x="2970" y="1334"/>
                    <a:pt x="2869" y="1601"/>
                    <a:pt x="2703" y="1867"/>
                  </a:cubicBezTo>
                  <a:cubicBezTo>
                    <a:pt x="2503" y="2268"/>
                    <a:pt x="2269" y="2668"/>
                    <a:pt x="2036" y="3035"/>
                  </a:cubicBezTo>
                  <a:cubicBezTo>
                    <a:pt x="1569" y="2435"/>
                    <a:pt x="1068" y="1867"/>
                    <a:pt x="601" y="1267"/>
                  </a:cubicBezTo>
                  <a:cubicBezTo>
                    <a:pt x="539" y="1205"/>
                    <a:pt x="455" y="1179"/>
                    <a:pt x="374" y="1179"/>
                  </a:cubicBezTo>
                  <a:cubicBezTo>
                    <a:pt x="279" y="1179"/>
                    <a:pt x="188" y="1213"/>
                    <a:pt x="134" y="1267"/>
                  </a:cubicBezTo>
                  <a:cubicBezTo>
                    <a:pt x="1" y="1400"/>
                    <a:pt x="1" y="1601"/>
                    <a:pt x="134" y="1734"/>
                  </a:cubicBezTo>
                  <a:lnTo>
                    <a:pt x="1835" y="3869"/>
                  </a:lnTo>
                  <a:cubicBezTo>
                    <a:pt x="1888" y="3948"/>
                    <a:pt x="1966" y="3980"/>
                    <a:pt x="2048" y="3980"/>
                  </a:cubicBezTo>
                  <a:cubicBezTo>
                    <a:pt x="2174" y="3980"/>
                    <a:pt x="2308" y="3903"/>
                    <a:pt x="2369" y="3802"/>
                  </a:cubicBezTo>
                  <a:cubicBezTo>
                    <a:pt x="2769" y="3302"/>
                    <a:pt x="3103" y="2768"/>
                    <a:pt x="3370" y="2234"/>
                  </a:cubicBezTo>
                  <a:cubicBezTo>
                    <a:pt x="3537" y="1968"/>
                    <a:pt x="3670" y="1667"/>
                    <a:pt x="3770" y="1400"/>
                  </a:cubicBezTo>
                  <a:cubicBezTo>
                    <a:pt x="3904" y="1100"/>
                    <a:pt x="4070" y="767"/>
                    <a:pt x="4104" y="466"/>
                  </a:cubicBezTo>
                  <a:cubicBezTo>
                    <a:pt x="4137" y="266"/>
                    <a:pt x="4070" y="100"/>
                    <a:pt x="3904" y="33"/>
                  </a:cubicBezTo>
                  <a:cubicBezTo>
                    <a:pt x="3851" y="12"/>
                    <a:pt x="3795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 flipH="1">
              <a:off x="7933937" y="1806293"/>
              <a:ext cx="64126" cy="59697"/>
            </a:xfrm>
            <a:custGeom>
              <a:rect b="b" l="l" r="r" t="t"/>
              <a:pathLst>
                <a:path extrusionOk="0" h="3572" w="3837">
                  <a:moveTo>
                    <a:pt x="2047" y="0"/>
                  </a:moveTo>
                  <a:cubicBezTo>
                    <a:pt x="1734" y="0"/>
                    <a:pt x="1425" y="83"/>
                    <a:pt x="1168" y="272"/>
                  </a:cubicBezTo>
                  <a:cubicBezTo>
                    <a:pt x="934" y="438"/>
                    <a:pt x="768" y="605"/>
                    <a:pt x="668" y="839"/>
                  </a:cubicBezTo>
                  <a:cubicBezTo>
                    <a:pt x="234" y="1206"/>
                    <a:pt x="0" y="1839"/>
                    <a:pt x="234" y="2406"/>
                  </a:cubicBezTo>
                  <a:cubicBezTo>
                    <a:pt x="467" y="2940"/>
                    <a:pt x="901" y="3374"/>
                    <a:pt x="1501" y="3507"/>
                  </a:cubicBezTo>
                  <a:cubicBezTo>
                    <a:pt x="1660" y="3549"/>
                    <a:pt x="1828" y="3572"/>
                    <a:pt x="1997" y="3572"/>
                  </a:cubicBezTo>
                  <a:cubicBezTo>
                    <a:pt x="2362" y="3572"/>
                    <a:pt x="2729" y="3468"/>
                    <a:pt x="3003" y="3240"/>
                  </a:cubicBezTo>
                  <a:cubicBezTo>
                    <a:pt x="3503" y="2873"/>
                    <a:pt x="3836" y="2306"/>
                    <a:pt x="3803" y="1673"/>
                  </a:cubicBezTo>
                  <a:cubicBezTo>
                    <a:pt x="3770" y="1072"/>
                    <a:pt x="3470" y="472"/>
                    <a:pt x="2902" y="205"/>
                  </a:cubicBezTo>
                  <a:cubicBezTo>
                    <a:pt x="2643" y="75"/>
                    <a:pt x="2343" y="0"/>
                    <a:pt x="2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 flipH="1">
              <a:off x="7934488" y="1884174"/>
              <a:ext cx="60783" cy="60499"/>
            </a:xfrm>
            <a:custGeom>
              <a:rect b="b" l="l" r="r" t="t"/>
              <a:pathLst>
                <a:path extrusionOk="0" h="3620" w="3637">
                  <a:moveTo>
                    <a:pt x="1803" y="1"/>
                  </a:moveTo>
                  <a:cubicBezTo>
                    <a:pt x="1749" y="1"/>
                    <a:pt x="1693" y="5"/>
                    <a:pt x="1635" y="15"/>
                  </a:cubicBezTo>
                  <a:cubicBezTo>
                    <a:pt x="1368" y="48"/>
                    <a:pt x="1168" y="81"/>
                    <a:pt x="934" y="215"/>
                  </a:cubicBezTo>
                  <a:cubicBezTo>
                    <a:pt x="801" y="282"/>
                    <a:pt x="667" y="415"/>
                    <a:pt x="601" y="548"/>
                  </a:cubicBezTo>
                  <a:cubicBezTo>
                    <a:pt x="367" y="749"/>
                    <a:pt x="167" y="1049"/>
                    <a:pt x="100" y="1349"/>
                  </a:cubicBezTo>
                  <a:cubicBezTo>
                    <a:pt x="0" y="1683"/>
                    <a:pt x="0" y="2050"/>
                    <a:pt x="100" y="2383"/>
                  </a:cubicBezTo>
                  <a:cubicBezTo>
                    <a:pt x="200" y="2617"/>
                    <a:pt x="300" y="2783"/>
                    <a:pt x="467" y="2984"/>
                  </a:cubicBezTo>
                  <a:cubicBezTo>
                    <a:pt x="567" y="3084"/>
                    <a:pt x="701" y="3184"/>
                    <a:pt x="834" y="3284"/>
                  </a:cubicBezTo>
                  <a:cubicBezTo>
                    <a:pt x="1101" y="3484"/>
                    <a:pt x="1435" y="3584"/>
                    <a:pt x="1768" y="3617"/>
                  </a:cubicBezTo>
                  <a:cubicBezTo>
                    <a:pt x="1793" y="3619"/>
                    <a:pt x="1817" y="3619"/>
                    <a:pt x="1842" y="3619"/>
                  </a:cubicBezTo>
                  <a:cubicBezTo>
                    <a:pt x="2453" y="3619"/>
                    <a:pt x="3081" y="3228"/>
                    <a:pt x="3369" y="2683"/>
                  </a:cubicBezTo>
                  <a:cubicBezTo>
                    <a:pt x="3536" y="2383"/>
                    <a:pt x="3636" y="2016"/>
                    <a:pt x="3603" y="1649"/>
                  </a:cubicBezTo>
                  <a:cubicBezTo>
                    <a:pt x="3569" y="1382"/>
                    <a:pt x="3536" y="1216"/>
                    <a:pt x="3403" y="949"/>
                  </a:cubicBezTo>
                  <a:cubicBezTo>
                    <a:pt x="3336" y="782"/>
                    <a:pt x="3202" y="649"/>
                    <a:pt x="3102" y="548"/>
                  </a:cubicBezTo>
                  <a:cubicBezTo>
                    <a:pt x="2969" y="415"/>
                    <a:pt x="2802" y="315"/>
                    <a:pt x="2669" y="215"/>
                  </a:cubicBezTo>
                  <a:cubicBezTo>
                    <a:pt x="2502" y="148"/>
                    <a:pt x="2335" y="81"/>
                    <a:pt x="2168" y="48"/>
                  </a:cubicBezTo>
                  <a:cubicBezTo>
                    <a:pt x="2050" y="24"/>
                    <a:pt x="1932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 flipH="1">
              <a:off x="7926132" y="2010921"/>
              <a:ext cx="70259" cy="67686"/>
            </a:xfrm>
            <a:custGeom>
              <a:rect b="b" l="l" r="r" t="t"/>
              <a:pathLst>
                <a:path extrusionOk="0" h="4050" w="4204">
                  <a:moveTo>
                    <a:pt x="1965" y="0"/>
                  </a:moveTo>
                  <a:cubicBezTo>
                    <a:pt x="1933" y="0"/>
                    <a:pt x="1900" y="1"/>
                    <a:pt x="1868" y="3"/>
                  </a:cubicBezTo>
                  <a:cubicBezTo>
                    <a:pt x="1101" y="70"/>
                    <a:pt x="301" y="503"/>
                    <a:pt x="101" y="1304"/>
                  </a:cubicBezTo>
                  <a:cubicBezTo>
                    <a:pt x="67" y="1437"/>
                    <a:pt x="34" y="1537"/>
                    <a:pt x="34" y="1671"/>
                  </a:cubicBezTo>
                  <a:cubicBezTo>
                    <a:pt x="0" y="1938"/>
                    <a:pt x="0" y="2204"/>
                    <a:pt x="34" y="2471"/>
                  </a:cubicBezTo>
                  <a:cubicBezTo>
                    <a:pt x="134" y="3005"/>
                    <a:pt x="534" y="3439"/>
                    <a:pt x="968" y="3739"/>
                  </a:cubicBezTo>
                  <a:cubicBezTo>
                    <a:pt x="1326" y="3954"/>
                    <a:pt x="1719" y="4049"/>
                    <a:pt x="2121" y="4049"/>
                  </a:cubicBezTo>
                  <a:cubicBezTo>
                    <a:pt x="2280" y="4049"/>
                    <a:pt x="2441" y="4034"/>
                    <a:pt x="2602" y="4006"/>
                  </a:cubicBezTo>
                  <a:cubicBezTo>
                    <a:pt x="3303" y="3906"/>
                    <a:pt x="3870" y="3339"/>
                    <a:pt x="4037" y="2671"/>
                  </a:cubicBezTo>
                  <a:cubicBezTo>
                    <a:pt x="4203" y="1971"/>
                    <a:pt x="4003" y="1304"/>
                    <a:pt x="3570" y="770"/>
                  </a:cubicBezTo>
                  <a:cubicBezTo>
                    <a:pt x="3221" y="295"/>
                    <a:pt x="2572" y="0"/>
                    <a:pt x="1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 flipH="1">
              <a:off x="6303866" y="3565167"/>
              <a:ext cx="1165145" cy="627237"/>
            </a:xfrm>
            <a:custGeom>
              <a:rect b="b" l="l" r="r" t="t"/>
              <a:pathLst>
                <a:path extrusionOk="0" h="37531" w="69717">
                  <a:moveTo>
                    <a:pt x="24396" y="1"/>
                  </a:moveTo>
                  <a:cubicBezTo>
                    <a:pt x="16330" y="1"/>
                    <a:pt x="8203" y="785"/>
                    <a:pt x="134" y="2005"/>
                  </a:cubicBezTo>
                  <a:cubicBezTo>
                    <a:pt x="234" y="7776"/>
                    <a:pt x="0" y="16382"/>
                    <a:pt x="5171" y="20118"/>
                  </a:cubicBezTo>
                  <a:cubicBezTo>
                    <a:pt x="7339" y="21686"/>
                    <a:pt x="9907" y="22520"/>
                    <a:pt x="12543" y="23020"/>
                  </a:cubicBezTo>
                  <a:cubicBezTo>
                    <a:pt x="13310" y="23187"/>
                    <a:pt x="14110" y="23320"/>
                    <a:pt x="14878" y="23420"/>
                  </a:cubicBezTo>
                  <a:cubicBezTo>
                    <a:pt x="18280" y="23887"/>
                    <a:pt x="21783" y="24154"/>
                    <a:pt x="25018" y="25389"/>
                  </a:cubicBezTo>
                  <a:cubicBezTo>
                    <a:pt x="25519" y="25555"/>
                    <a:pt x="26052" y="25789"/>
                    <a:pt x="26386" y="26256"/>
                  </a:cubicBezTo>
                  <a:cubicBezTo>
                    <a:pt x="26753" y="26756"/>
                    <a:pt x="26753" y="27457"/>
                    <a:pt x="26753" y="28124"/>
                  </a:cubicBezTo>
                  <a:lnTo>
                    <a:pt x="26753" y="37464"/>
                  </a:lnTo>
                  <a:lnTo>
                    <a:pt x="66148" y="37531"/>
                  </a:lnTo>
                  <a:cubicBezTo>
                    <a:pt x="66748" y="33294"/>
                    <a:pt x="67215" y="29091"/>
                    <a:pt x="67348" y="25389"/>
                  </a:cubicBezTo>
                  <a:cubicBezTo>
                    <a:pt x="67615" y="19017"/>
                    <a:pt x="69717" y="10912"/>
                    <a:pt x="62712" y="7709"/>
                  </a:cubicBezTo>
                  <a:cubicBezTo>
                    <a:pt x="50446" y="2072"/>
                    <a:pt x="37502" y="1"/>
                    <a:pt x="24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 flipH="1">
              <a:off x="7157374" y="2603680"/>
              <a:ext cx="138263" cy="133934"/>
            </a:xfrm>
            <a:custGeom>
              <a:rect b="b" l="l" r="r" t="t"/>
              <a:pathLst>
                <a:path extrusionOk="0" h="8014" w="8273">
                  <a:moveTo>
                    <a:pt x="3787" y="1"/>
                  </a:moveTo>
                  <a:cubicBezTo>
                    <a:pt x="2734" y="1"/>
                    <a:pt x="1669" y="580"/>
                    <a:pt x="1068" y="1528"/>
                  </a:cubicBezTo>
                  <a:cubicBezTo>
                    <a:pt x="0" y="3229"/>
                    <a:pt x="434" y="5631"/>
                    <a:pt x="1902" y="6965"/>
                  </a:cubicBezTo>
                  <a:cubicBezTo>
                    <a:pt x="2565" y="7598"/>
                    <a:pt x="3474" y="8014"/>
                    <a:pt x="4406" y="8014"/>
                  </a:cubicBezTo>
                  <a:cubicBezTo>
                    <a:pt x="4505" y="8014"/>
                    <a:pt x="4604" y="8009"/>
                    <a:pt x="4704" y="7999"/>
                  </a:cubicBezTo>
                  <a:cubicBezTo>
                    <a:pt x="5838" y="7899"/>
                    <a:pt x="6739" y="7332"/>
                    <a:pt x="7339" y="6365"/>
                  </a:cubicBezTo>
                  <a:cubicBezTo>
                    <a:pt x="7873" y="5531"/>
                    <a:pt x="8273" y="4430"/>
                    <a:pt x="8240" y="3429"/>
                  </a:cubicBezTo>
                  <a:cubicBezTo>
                    <a:pt x="8206" y="2262"/>
                    <a:pt x="7572" y="1294"/>
                    <a:pt x="6572" y="794"/>
                  </a:cubicBezTo>
                  <a:cubicBezTo>
                    <a:pt x="6105" y="594"/>
                    <a:pt x="5638" y="427"/>
                    <a:pt x="5137" y="360"/>
                  </a:cubicBezTo>
                  <a:cubicBezTo>
                    <a:pt x="4717" y="115"/>
                    <a:pt x="4254" y="1"/>
                    <a:pt x="3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 flipH="1">
              <a:off x="5906376" y="1854292"/>
              <a:ext cx="403072" cy="18985"/>
            </a:xfrm>
            <a:custGeom>
              <a:rect b="b" l="l" r="r" t="t"/>
              <a:pathLst>
                <a:path extrusionOk="0" h="1136" w="24118">
                  <a:moveTo>
                    <a:pt x="22767" y="0"/>
                  </a:moveTo>
                  <a:cubicBezTo>
                    <a:pt x="22675" y="0"/>
                    <a:pt x="22580" y="1"/>
                    <a:pt x="22483" y="1"/>
                  </a:cubicBezTo>
                  <a:lnTo>
                    <a:pt x="18046" y="1"/>
                  </a:lnTo>
                  <a:lnTo>
                    <a:pt x="12242" y="35"/>
                  </a:lnTo>
                  <a:cubicBezTo>
                    <a:pt x="11118" y="35"/>
                    <a:pt x="9990" y="29"/>
                    <a:pt x="8863" y="29"/>
                  </a:cubicBezTo>
                  <a:cubicBezTo>
                    <a:pt x="6043" y="29"/>
                    <a:pt x="3222" y="63"/>
                    <a:pt x="434" y="302"/>
                  </a:cubicBezTo>
                  <a:cubicBezTo>
                    <a:pt x="0" y="335"/>
                    <a:pt x="0" y="735"/>
                    <a:pt x="434" y="769"/>
                  </a:cubicBezTo>
                  <a:cubicBezTo>
                    <a:pt x="4337" y="1136"/>
                    <a:pt x="8306" y="1036"/>
                    <a:pt x="12242" y="1069"/>
                  </a:cubicBezTo>
                  <a:lnTo>
                    <a:pt x="22483" y="1069"/>
                  </a:lnTo>
                  <a:cubicBezTo>
                    <a:pt x="22590" y="1069"/>
                    <a:pt x="22694" y="1070"/>
                    <a:pt x="22795" y="1070"/>
                  </a:cubicBezTo>
                  <a:cubicBezTo>
                    <a:pt x="23201" y="1070"/>
                    <a:pt x="23564" y="1049"/>
                    <a:pt x="23884" y="835"/>
                  </a:cubicBezTo>
                  <a:cubicBezTo>
                    <a:pt x="24117" y="669"/>
                    <a:pt x="24117" y="402"/>
                    <a:pt x="23884" y="235"/>
                  </a:cubicBezTo>
                  <a:lnTo>
                    <a:pt x="23884" y="268"/>
                  </a:lnTo>
                  <a:cubicBezTo>
                    <a:pt x="23556" y="23"/>
                    <a:pt x="23184" y="0"/>
                    <a:pt x="2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 flipH="1">
              <a:off x="5906376" y="1918417"/>
              <a:ext cx="403072" cy="18985"/>
            </a:xfrm>
            <a:custGeom>
              <a:rect b="b" l="l" r="r" t="t"/>
              <a:pathLst>
                <a:path extrusionOk="0" h="1136" w="24118">
                  <a:moveTo>
                    <a:pt x="22795" y="66"/>
                  </a:moveTo>
                  <a:cubicBezTo>
                    <a:pt x="22694" y="66"/>
                    <a:pt x="22590" y="67"/>
                    <a:pt x="22483" y="67"/>
                  </a:cubicBezTo>
                  <a:lnTo>
                    <a:pt x="12242" y="67"/>
                  </a:lnTo>
                  <a:cubicBezTo>
                    <a:pt x="8306" y="101"/>
                    <a:pt x="4337" y="1"/>
                    <a:pt x="434" y="367"/>
                  </a:cubicBezTo>
                  <a:cubicBezTo>
                    <a:pt x="0" y="401"/>
                    <a:pt x="0" y="801"/>
                    <a:pt x="434" y="834"/>
                  </a:cubicBezTo>
                  <a:cubicBezTo>
                    <a:pt x="2959" y="1072"/>
                    <a:pt x="5512" y="1114"/>
                    <a:pt x="8067" y="1114"/>
                  </a:cubicBezTo>
                  <a:cubicBezTo>
                    <a:pt x="9460" y="1114"/>
                    <a:pt x="10853" y="1101"/>
                    <a:pt x="12242" y="1101"/>
                  </a:cubicBezTo>
                  <a:cubicBezTo>
                    <a:pt x="14177" y="1101"/>
                    <a:pt x="16112" y="1135"/>
                    <a:pt x="18046" y="1135"/>
                  </a:cubicBezTo>
                  <a:lnTo>
                    <a:pt x="22483" y="1135"/>
                  </a:lnTo>
                  <a:cubicBezTo>
                    <a:pt x="22590" y="1135"/>
                    <a:pt x="22694" y="1136"/>
                    <a:pt x="22795" y="1136"/>
                  </a:cubicBezTo>
                  <a:cubicBezTo>
                    <a:pt x="23201" y="1136"/>
                    <a:pt x="23564" y="1115"/>
                    <a:pt x="23884" y="901"/>
                  </a:cubicBezTo>
                  <a:cubicBezTo>
                    <a:pt x="24117" y="734"/>
                    <a:pt x="24117" y="468"/>
                    <a:pt x="23884" y="301"/>
                  </a:cubicBezTo>
                  <a:cubicBezTo>
                    <a:pt x="23564" y="87"/>
                    <a:pt x="23201" y="66"/>
                    <a:pt x="22795" y="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 flipH="1">
              <a:off x="5571752" y="3742778"/>
              <a:ext cx="71410" cy="225187"/>
            </a:xfrm>
            <a:custGeom>
              <a:rect b="b" l="l" r="r" t="t"/>
              <a:pathLst>
                <a:path extrusionOk="0" h="15638" w="4959">
                  <a:moveTo>
                    <a:pt x="120" y="1"/>
                  </a:moveTo>
                  <a:cubicBezTo>
                    <a:pt x="64" y="1"/>
                    <a:pt x="0" y="52"/>
                    <a:pt x="22" y="117"/>
                  </a:cubicBezTo>
                  <a:cubicBezTo>
                    <a:pt x="789" y="2052"/>
                    <a:pt x="1623" y="3986"/>
                    <a:pt x="2290" y="5988"/>
                  </a:cubicBezTo>
                  <a:cubicBezTo>
                    <a:pt x="2924" y="7956"/>
                    <a:pt x="3491" y="9991"/>
                    <a:pt x="3958" y="12025"/>
                  </a:cubicBezTo>
                  <a:cubicBezTo>
                    <a:pt x="4092" y="12592"/>
                    <a:pt x="4225" y="13159"/>
                    <a:pt x="4325" y="13727"/>
                  </a:cubicBezTo>
                  <a:cubicBezTo>
                    <a:pt x="4425" y="14327"/>
                    <a:pt x="4459" y="14994"/>
                    <a:pt x="4692" y="15528"/>
                  </a:cubicBezTo>
                  <a:cubicBezTo>
                    <a:pt x="4707" y="15603"/>
                    <a:pt x="4763" y="15637"/>
                    <a:pt x="4819" y="15637"/>
                  </a:cubicBezTo>
                  <a:cubicBezTo>
                    <a:pt x="4888" y="15637"/>
                    <a:pt x="4959" y="15586"/>
                    <a:pt x="4959" y="15494"/>
                  </a:cubicBezTo>
                  <a:cubicBezTo>
                    <a:pt x="4959" y="14994"/>
                    <a:pt x="4826" y="14460"/>
                    <a:pt x="4725" y="13993"/>
                  </a:cubicBezTo>
                  <a:cubicBezTo>
                    <a:pt x="4625" y="13460"/>
                    <a:pt x="4525" y="12926"/>
                    <a:pt x="4392" y="12426"/>
                  </a:cubicBezTo>
                  <a:cubicBezTo>
                    <a:pt x="4192" y="11392"/>
                    <a:pt x="3925" y="10357"/>
                    <a:pt x="3658" y="9323"/>
                  </a:cubicBezTo>
                  <a:cubicBezTo>
                    <a:pt x="3091" y="7255"/>
                    <a:pt x="2390" y="5254"/>
                    <a:pt x="1623" y="3252"/>
                  </a:cubicBezTo>
                  <a:cubicBezTo>
                    <a:pt x="1190" y="2185"/>
                    <a:pt x="756" y="1084"/>
                    <a:pt x="189" y="50"/>
                  </a:cubicBezTo>
                  <a:cubicBezTo>
                    <a:pt x="177" y="15"/>
                    <a:pt x="14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 flipH="1">
              <a:off x="5410354" y="3125926"/>
              <a:ext cx="170525" cy="576288"/>
            </a:xfrm>
            <a:custGeom>
              <a:rect b="b" l="l" r="r" t="t"/>
              <a:pathLst>
                <a:path extrusionOk="0" h="40020" w="11842">
                  <a:moveTo>
                    <a:pt x="5970" y="0"/>
                  </a:moveTo>
                  <a:cubicBezTo>
                    <a:pt x="5801" y="0"/>
                    <a:pt x="5632" y="27"/>
                    <a:pt x="5471" y="87"/>
                  </a:cubicBezTo>
                  <a:lnTo>
                    <a:pt x="5504" y="87"/>
                  </a:lnTo>
                  <a:cubicBezTo>
                    <a:pt x="5437" y="87"/>
                    <a:pt x="5371" y="120"/>
                    <a:pt x="5304" y="154"/>
                  </a:cubicBezTo>
                  <a:cubicBezTo>
                    <a:pt x="4904" y="387"/>
                    <a:pt x="4670" y="754"/>
                    <a:pt x="4437" y="1154"/>
                  </a:cubicBezTo>
                  <a:cubicBezTo>
                    <a:pt x="1902" y="5357"/>
                    <a:pt x="634" y="10261"/>
                    <a:pt x="267" y="15131"/>
                  </a:cubicBezTo>
                  <a:cubicBezTo>
                    <a:pt x="0" y="18800"/>
                    <a:pt x="200" y="22503"/>
                    <a:pt x="667" y="26172"/>
                  </a:cubicBezTo>
                  <a:cubicBezTo>
                    <a:pt x="1201" y="30475"/>
                    <a:pt x="634" y="34745"/>
                    <a:pt x="2202" y="38881"/>
                  </a:cubicBezTo>
                  <a:cubicBezTo>
                    <a:pt x="2335" y="39282"/>
                    <a:pt x="2535" y="39715"/>
                    <a:pt x="2902" y="39915"/>
                  </a:cubicBezTo>
                  <a:cubicBezTo>
                    <a:pt x="3040" y="39988"/>
                    <a:pt x="3183" y="40020"/>
                    <a:pt x="3327" y="40020"/>
                  </a:cubicBezTo>
                  <a:cubicBezTo>
                    <a:pt x="3915" y="40020"/>
                    <a:pt x="4522" y="39484"/>
                    <a:pt x="4870" y="38948"/>
                  </a:cubicBezTo>
                  <a:cubicBezTo>
                    <a:pt x="5871" y="37514"/>
                    <a:pt x="6438" y="35812"/>
                    <a:pt x="6938" y="34145"/>
                  </a:cubicBezTo>
                  <a:cubicBezTo>
                    <a:pt x="10007" y="24271"/>
                    <a:pt x="11842" y="12529"/>
                    <a:pt x="8373" y="2489"/>
                  </a:cubicBezTo>
                  <a:cubicBezTo>
                    <a:pt x="8139" y="1788"/>
                    <a:pt x="7872" y="1088"/>
                    <a:pt x="7339" y="554"/>
                  </a:cubicBezTo>
                  <a:cubicBezTo>
                    <a:pt x="6966" y="231"/>
                    <a:pt x="6464" y="0"/>
                    <a:pt x="5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 flipH="1">
              <a:off x="5502095" y="3244735"/>
              <a:ext cx="67738" cy="779026"/>
            </a:xfrm>
            <a:custGeom>
              <a:rect b="b" l="l" r="r" t="t"/>
              <a:pathLst>
                <a:path extrusionOk="0" h="54099" w="4704">
                  <a:moveTo>
                    <a:pt x="4620" y="1"/>
                  </a:moveTo>
                  <a:cubicBezTo>
                    <a:pt x="4579" y="1"/>
                    <a:pt x="4537" y="26"/>
                    <a:pt x="4537" y="76"/>
                  </a:cubicBezTo>
                  <a:cubicBezTo>
                    <a:pt x="4437" y="4146"/>
                    <a:pt x="4370" y="8215"/>
                    <a:pt x="4270" y="12285"/>
                  </a:cubicBezTo>
                  <a:cubicBezTo>
                    <a:pt x="4170" y="15854"/>
                    <a:pt x="4203" y="19490"/>
                    <a:pt x="3903" y="23059"/>
                  </a:cubicBezTo>
                  <a:cubicBezTo>
                    <a:pt x="3603" y="26495"/>
                    <a:pt x="2836" y="29831"/>
                    <a:pt x="2002" y="33166"/>
                  </a:cubicBezTo>
                  <a:cubicBezTo>
                    <a:pt x="1201" y="36469"/>
                    <a:pt x="434" y="39771"/>
                    <a:pt x="201" y="43207"/>
                  </a:cubicBezTo>
                  <a:cubicBezTo>
                    <a:pt x="0" y="46776"/>
                    <a:pt x="301" y="50379"/>
                    <a:pt x="701" y="53948"/>
                  </a:cubicBezTo>
                  <a:cubicBezTo>
                    <a:pt x="701" y="54048"/>
                    <a:pt x="768" y="54098"/>
                    <a:pt x="834" y="54098"/>
                  </a:cubicBezTo>
                  <a:cubicBezTo>
                    <a:pt x="901" y="54098"/>
                    <a:pt x="968" y="54048"/>
                    <a:pt x="968" y="53948"/>
                  </a:cubicBezTo>
                  <a:cubicBezTo>
                    <a:pt x="634" y="49945"/>
                    <a:pt x="234" y="45942"/>
                    <a:pt x="634" y="41906"/>
                  </a:cubicBezTo>
                  <a:cubicBezTo>
                    <a:pt x="1001" y="38504"/>
                    <a:pt x="1868" y="35168"/>
                    <a:pt x="2669" y="31865"/>
                  </a:cubicBezTo>
                  <a:cubicBezTo>
                    <a:pt x="3069" y="30231"/>
                    <a:pt x="3436" y="28596"/>
                    <a:pt x="3703" y="26962"/>
                  </a:cubicBezTo>
                  <a:cubicBezTo>
                    <a:pt x="4003" y="25261"/>
                    <a:pt x="4170" y="23526"/>
                    <a:pt x="4270" y="21792"/>
                  </a:cubicBezTo>
                  <a:cubicBezTo>
                    <a:pt x="4470" y="18189"/>
                    <a:pt x="4470" y="14586"/>
                    <a:pt x="4537" y="10984"/>
                  </a:cubicBezTo>
                  <a:cubicBezTo>
                    <a:pt x="4570" y="7348"/>
                    <a:pt x="4637" y="3712"/>
                    <a:pt x="4704" y="76"/>
                  </a:cubicBezTo>
                  <a:cubicBezTo>
                    <a:pt x="4704" y="26"/>
                    <a:pt x="4662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 flipH="1">
              <a:off x="5187810" y="3408071"/>
              <a:ext cx="308045" cy="418507"/>
            </a:xfrm>
            <a:custGeom>
              <a:rect b="b" l="l" r="r" t="t"/>
              <a:pathLst>
                <a:path extrusionOk="0" h="29063" w="21392">
                  <a:moveTo>
                    <a:pt x="18721" y="1"/>
                  </a:moveTo>
                  <a:cubicBezTo>
                    <a:pt x="18451" y="1"/>
                    <a:pt x="18150" y="35"/>
                    <a:pt x="17813" y="109"/>
                  </a:cubicBezTo>
                  <a:cubicBezTo>
                    <a:pt x="13043" y="1143"/>
                    <a:pt x="8773" y="6113"/>
                    <a:pt x="6405" y="10083"/>
                  </a:cubicBezTo>
                  <a:cubicBezTo>
                    <a:pt x="4470" y="13285"/>
                    <a:pt x="3136" y="16787"/>
                    <a:pt x="2102" y="20323"/>
                  </a:cubicBezTo>
                  <a:cubicBezTo>
                    <a:pt x="1335" y="22925"/>
                    <a:pt x="0" y="26361"/>
                    <a:pt x="768" y="29063"/>
                  </a:cubicBezTo>
                  <a:cubicBezTo>
                    <a:pt x="2302" y="27462"/>
                    <a:pt x="3703" y="25627"/>
                    <a:pt x="5271" y="23993"/>
                  </a:cubicBezTo>
                  <a:cubicBezTo>
                    <a:pt x="10641" y="18355"/>
                    <a:pt x="16746" y="12985"/>
                    <a:pt x="19915" y="5679"/>
                  </a:cubicBezTo>
                  <a:cubicBezTo>
                    <a:pt x="20914" y="3377"/>
                    <a:pt x="21391" y="1"/>
                    <a:pt x="18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 flipH="1">
              <a:off x="5608277" y="3567115"/>
              <a:ext cx="341050" cy="219499"/>
            </a:xfrm>
            <a:custGeom>
              <a:rect b="b" l="l" r="r" t="t"/>
              <a:pathLst>
                <a:path extrusionOk="0" h="15243" w="23684">
                  <a:moveTo>
                    <a:pt x="13067" y="1"/>
                  </a:moveTo>
                  <a:cubicBezTo>
                    <a:pt x="12585" y="1"/>
                    <a:pt x="12103" y="60"/>
                    <a:pt x="11642" y="173"/>
                  </a:cubicBezTo>
                  <a:cubicBezTo>
                    <a:pt x="10141" y="573"/>
                    <a:pt x="8840" y="1440"/>
                    <a:pt x="7606" y="2374"/>
                  </a:cubicBezTo>
                  <a:cubicBezTo>
                    <a:pt x="5604" y="3909"/>
                    <a:pt x="3770" y="5643"/>
                    <a:pt x="2168" y="7545"/>
                  </a:cubicBezTo>
                  <a:cubicBezTo>
                    <a:pt x="1335" y="8512"/>
                    <a:pt x="534" y="9580"/>
                    <a:pt x="200" y="10814"/>
                  </a:cubicBezTo>
                  <a:cubicBezTo>
                    <a:pt x="67" y="11347"/>
                    <a:pt x="0" y="11948"/>
                    <a:pt x="234" y="12482"/>
                  </a:cubicBezTo>
                  <a:cubicBezTo>
                    <a:pt x="501" y="13149"/>
                    <a:pt x="1201" y="13616"/>
                    <a:pt x="1935" y="13749"/>
                  </a:cubicBezTo>
                  <a:cubicBezTo>
                    <a:pt x="2172" y="13792"/>
                    <a:pt x="2412" y="13811"/>
                    <a:pt x="2653" y="13811"/>
                  </a:cubicBezTo>
                  <a:cubicBezTo>
                    <a:pt x="3157" y="13811"/>
                    <a:pt x="3662" y="13729"/>
                    <a:pt x="4137" y="13616"/>
                  </a:cubicBezTo>
                  <a:cubicBezTo>
                    <a:pt x="8306" y="12648"/>
                    <a:pt x="11909" y="10147"/>
                    <a:pt x="15378" y="7678"/>
                  </a:cubicBezTo>
                  <a:cubicBezTo>
                    <a:pt x="16979" y="10080"/>
                    <a:pt x="18847" y="12281"/>
                    <a:pt x="20915" y="14283"/>
                  </a:cubicBezTo>
                  <a:cubicBezTo>
                    <a:pt x="21292" y="14613"/>
                    <a:pt x="22036" y="15243"/>
                    <a:pt x="22628" y="15243"/>
                  </a:cubicBezTo>
                  <a:cubicBezTo>
                    <a:pt x="22874" y="15243"/>
                    <a:pt x="23094" y="15134"/>
                    <a:pt x="23250" y="14850"/>
                  </a:cubicBezTo>
                  <a:cubicBezTo>
                    <a:pt x="23684" y="14049"/>
                    <a:pt x="22383" y="12315"/>
                    <a:pt x="22049" y="11681"/>
                  </a:cubicBezTo>
                  <a:cubicBezTo>
                    <a:pt x="20615" y="8912"/>
                    <a:pt x="19181" y="6144"/>
                    <a:pt x="17713" y="3375"/>
                  </a:cubicBezTo>
                  <a:cubicBezTo>
                    <a:pt x="17279" y="2508"/>
                    <a:pt x="16779" y="1607"/>
                    <a:pt x="16045" y="973"/>
                  </a:cubicBezTo>
                  <a:cubicBezTo>
                    <a:pt x="15236" y="303"/>
                    <a:pt x="14154" y="1"/>
                    <a:pt x="13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 flipH="1">
              <a:off x="5329537" y="3590502"/>
              <a:ext cx="195624" cy="371304"/>
            </a:xfrm>
            <a:custGeom>
              <a:rect b="b" l="l" r="r" t="t"/>
              <a:pathLst>
                <a:path extrusionOk="0" h="25785" w="13585">
                  <a:moveTo>
                    <a:pt x="13401" y="1"/>
                  </a:moveTo>
                  <a:cubicBezTo>
                    <a:pt x="13369" y="1"/>
                    <a:pt x="13336" y="15"/>
                    <a:pt x="13310" y="50"/>
                  </a:cubicBezTo>
                  <a:cubicBezTo>
                    <a:pt x="10808" y="3052"/>
                    <a:pt x="8507" y="6221"/>
                    <a:pt x="6372" y="9523"/>
                  </a:cubicBezTo>
                  <a:cubicBezTo>
                    <a:pt x="4304" y="12692"/>
                    <a:pt x="2236" y="15995"/>
                    <a:pt x="1035" y="19597"/>
                  </a:cubicBezTo>
                  <a:cubicBezTo>
                    <a:pt x="701" y="20598"/>
                    <a:pt x="434" y="21599"/>
                    <a:pt x="267" y="22633"/>
                  </a:cubicBezTo>
                  <a:cubicBezTo>
                    <a:pt x="101" y="23633"/>
                    <a:pt x="1" y="24701"/>
                    <a:pt x="134" y="25735"/>
                  </a:cubicBezTo>
                  <a:cubicBezTo>
                    <a:pt x="134" y="25768"/>
                    <a:pt x="159" y="25785"/>
                    <a:pt x="184" y="25785"/>
                  </a:cubicBezTo>
                  <a:cubicBezTo>
                    <a:pt x="209" y="25785"/>
                    <a:pt x="234" y="25768"/>
                    <a:pt x="234" y="25735"/>
                  </a:cubicBezTo>
                  <a:cubicBezTo>
                    <a:pt x="234" y="24768"/>
                    <a:pt x="267" y="23834"/>
                    <a:pt x="401" y="22900"/>
                  </a:cubicBezTo>
                  <a:cubicBezTo>
                    <a:pt x="534" y="21999"/>
                    <a:pt x="734" y="21098"/>
                    <a:pt x="1035" y="20231"/>
                  </a:cubicBezTo>
                  <a:cubicBezTo>
                    <a:pt x="1602" y="18430"/>
                    <a:pt x="2402" y="16728"/>
                    <a:pt x="3270" y="15094"/>
                  </a:cubicBezTo>
                  <a:cubicBezTo>
                    <a:pt x="5104" y="11725"/>
                    <a:pt x="7206" y="8523"/>
                    <a:pt x="9441" y="5454"/>
                  </a:cubicBezTo>
                  <a:cubicBezTo>
                    <a:pt x="10742" y="3652"/>
                    <a:pt x="12076" y="1918"/>
                    <a:pt x="13510" y="217"/>
                  </a:cubicBezTo>
                  <a:cubicBezTo>
                    <a:pt x="13584" y="118"/>
                    <a:pt x="13494" y="1"/>
                    <a:pt x="13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 flipH="1">
              <a:off x="5695397" y="3656833"/>
              <a:ext cx="41026" cy="26227"/>
            </a:xfrm>
            <a:custGeom>
              <a:rect b="b" l="l" r="r" t="t"/>
              <a:pathLst>
                <a:path extrusionOk="0" h="1821" w="2849">
                  <a:moveTo>
                    <a:pt x="2650" y="0"/>
                  </a:moveTo>
                  <a:cubicBezTo>
                    <a:pt x="2632" y="0"/>
                    <a:pt x="2614" y="5"/>
                    <a:pt x="2595" y="14"/>
                  </a:cubicBezTo>
                  <a:cubicBezTo>
                    <a:pt x="2362" y="147"/>
                    <a:pt x="2162" y="314"/>
                    <a:pt x="1962" y="447"/>
                  </a:cubicBezTo>
                  <a:cubicBezTo>
                    <a:pt x="1761" y="614"/>
                    <a:pt x="1561" y="748"/>
                    <a:pt x="1328" y="881"/>
                  </a:cubicBezTo>
                  <a:cubicBezTo>
                    <a:pt x="927" y="1148"/>
                    <a:pt x="494" y="1415"/>
                    <a:pt x="60" y="1682"/>
                  </a:cubicBezTo>
                  <a:cubicBezTo>
                    <a:pt x="1" y="1711"/>
                    <a:pt x="47" y="1820"/>
                    <a:pt x="129" y="1820"/>
                  </a:cubicBezTo>
                  <a:cubicBezTo>
                    <a:pt x="139" y="1820"/>
                    <a:pt x="149" y="1819"/>
                    <a:pt x="160" y="1815"/>
                  </a:cubicBezTo>
                  <a:cubicBezTo>
                    <a:pt x="594" y="1582"/>
                    <a:pt x="1061" y="1348"/>
                    <a:pt x="1495" y="1081"/>
                  </a:cubicBezTo>
                  <a:cubicBezTo>
                    <a:pt x="1928" y="814"/>
                    <a:pt x="2362" y="548"/>
                    <a:pt x="2762" y="247"/>
                  </a:cubicBezTo>
                  <a:cubicBezTo>
                    <a:pt x="2848" y="161"/>
                    <a:pt x="2761" y="0"/>
                    <a:pt x="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 flipH="1">
              <a:off x="5422357" y="3872718"/>
              <a:ext cx="287266" cy="332885"/>
            </a:xfrm>
            <a:custGeom>
              <a:rect b="b" l="l" r="r" t="t"/>
              <a:pathLst>
                <a:path extrusionOk="0" h="23117" w="19949">
                  <a:moveTo>
                    <a:pt x="0" y="0"/>
                  </a:moveTo>
                  <a:lnTo>
                    <a:pt x="2502" y="23117"/>
                  </a:lnTo>
                  <a:lnTo>
                    <a:pt x="16312" y="23117"/>
                  </a:lnTo>
                  <a:lnTo>
                    <a:pt x="19948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 flipH="1">
              <a:off x="5430047" y="3916915"/>
              <a:ext cx="275731" cy="10094"/>
            </a:xfrm>
            <a:custGeom>
              <a:rect b="b" l="l" r="r" t="t"/>
              <a:pathLst>
                <a:path extrusionOk="0" h="701" w="19148">
                  <a:moveTo>
                    <a:pt x="0" y="0"/>
                  </a:moveTo>
                  <a:cubicBezTo>
                    <a:pt x="34" y="100"/>
                    <a:pt x="34" y="200"/>
                    <a:pt x="67" y="300"/>
                  </a:cubicBezTo>
                  <a:cubicBezTo>
                    <a:pt x="67" y="334"/>
                    <a:pt x="67" y="334"/>
                    <a:pt x="67" y="367"/>
                  </a:cubicBezTo>
                  <a:lnTo>
                    <a:pt x="1601" y="367"/>
                  </a:lnTo>
                  <a:cubicBezTo>
                    <a:pt x="2335" y="367"/>
                    <a:pt x="3069" y="400"/>
                    <a:pt x="3770" y="400"/>
                  </a:cubicBezTo>
                  <a:lnTo>
                    <a:pt x="11642" y="567"/>
                  </a:lnTo>
                  <a:lnTo>
                    <a:pt x="15545" y="634"/>
                  </a:lnTo>
                  <a:cubicBezTo>
                    <a:pt x="16212" y="634"/>
                    <a:pt x="16879" y="667"/>
                    <a:pt x="17546" y="667"/>
                  </a:cubicBezTo>
                  <a:cubicBezTo>
                    <a:pt x="18047" y="667"/>
                    <a:pt x="18547" y="701"/>
                    <a:pt x="19081" y="701"/>
                  </a:cubicBezTo>
                  <a:cubicBezTo>
                    <a:pt x="19081" y="600"/>
                    <a:pt x="19114" y="500"/>
                    <a:pt x="19147" y="434"/>
                  </a:cubicBezTo>
                  <a:cubicBezTo>
                    <a:pt x="18514" y="367"/>
                    <a:pt x="17880" y="367"/>
                    <a:pt x="17246" y="367"/>
                  </a:cubicBezTo>
                  <a:cubicBezTo>
                    <a:pt x="16545" y="367"/>
                    <a:pt x="15812" y="334"/>
                    <a:pt x="15078" y="334"/>
                  </a:cubicBezTo>
                  <a:lnTo>
                    <a:pt x="7306" y="167"/>
                  </a:lnTo>
                  <a:cubicBezTo>
                    <a:pt x="6005" y="167"/>
                    <a:pt x="4670" y="133"/>
                    <a:pt x="3369" y="100"/>
                  </a:cubicBezTo>
                  <a:lnTo>
                    <a:pt x="1435" y="67"/>
                  </a:lnTo>
                  <a:cubicBezTo>
                    <a:pt x="968" y="33"/>
                    <a:pt x="467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 flipH="1">
              <a:off x="5430047" y="3937436"/>
              <a:ext cx="275731" cy="9750"/>
            </a:xfrm>
            <a:custGeom>
              <a:rect b="b" l="l" r="r" t="t"/>
              <a:pathLst>
                <a:path extrusionOk="0" h="677" w="19148">
                  <a:moveTo>
                    <a:pt x="284" y="0"/>
                  </a:moveTo>
                  <a:cubicBezTo>
                    <a:pt x="188" y="0"/>
                    <a:pt x="94" y="3"/>
                    <a:pt x="0" y="9"/>
                  </a:cubicBezTo>
                  <a:cubicBezTo>
                    <a:pt x="34" y="109"/>
                    <a:pt x="34" y="210"/>
                    <a:pt x="67" y="310"/>
                  </a:cubicBezTo>
                  <a:cubicBezTo>
                    <a:pt x="67" y="310"/>
                    <a:pt x="67" y="310"/>
                    <a:pt x="67" y="343"/>
                  </a:cubicBezTo>
                  <a:lnTo>
                    <a:pt x="1601" y="343"/>
                  </a:lnTo>
                  <a:cubicBezTo>
                    <a:pt x="2335" y="343"/>
                    <a:pt x="3069" y="376"/>
                    <a:pt x="3770" y="376"/>
                  </a:cubicBezTo>
                  <a:lnTo>
                    <a:pt x="11642" y="543"/>
                  </a:lnTo>
                  <a:lnTo>
                    <a:pt x="15545" y="610"/>
                  </a:lnTo>
                  <a:cubicBezTo>
                    <a:pt x="16212" y="610"/>
                    <a:pt x="16879" y="643"/>
                    <a:pt x="17546" y="643"/>
                  </a:cubicBezTo>
                  <a:cubicBezTo>
                    <a:pt x="18047" y="643"/>
                    <a:pt x="18547" y="677"/>
                    <a:pt x="19081" y="677"/>
                  </a:cubicBezTo>
                  <a:cubicBezTo>
                    <a:pt x="19081" y="576"/>
                    <a:pt x="19114" y="476"/>
                    <a:pt x="19147" y="410"/>
                  </a:cubicBezTo>
                  <a:cubicBezTo>
                    <a:pt x="18514" y="343"/>
                    <a:pt x="17880" y="376"/>
                    <a:pt x="17246" y="343"/>
                  </a:cubicBezTo>
                  <a:cubicBezTo>
                    <a:pt x="16545" y="343"/>
                    <a:pt x="15812" y="310"/>
                    <a:pt x="15078" y="310"/>
                  </a:cubicBezTo>
                  <a:lnTo>
                    <a:pt x="7306" y="143"/>
                  </a:lnTo>
                  <a:cubicBezTo>
                    <a:pt x="6005" y="143"/>
                    <a:pt x="4670" y="109"/>
                    <a:pt x="3369" y="76"/>
                  </a:cubicBezTo>
                  <a:lnTo>
                    <a:pt x="1435" y="43"/>
                  </a:lnTo>
                  <a:cubicBezTo>
                    <a:pt x="1061" y="43"/>
                    <a:pt x="666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 flipH="1">
              <a:off x="5449746" y="4067261"/>
              <a:ext cx="242582" cy="9146"/>
            </a:xfrm>
            <a:custGeom>
              <a:rect b="b" l="l" r="r" t="t"/>
              <a:pathLst>
                <a:path extrusionOk="0" h="635" w="16846">
                  <a:moveTo>
                    <a:pt x="0" y="1"/>
                  </a:moveTo>
                  <a:cubicBezTo>
                    <a:pt x="34" y="34"/>
                    <a:pt x="67" y="68"/>
                    <a:pt x="67" y="101"/>
                  </a:cubicBezTo>
                  <a:cubicBezTo>
                    <a:pt x="100" y="168"/>
                    <a:pt x="134" y="268"/>
                    <a:pt x="167" y="334"/>
                  </a:cubicBezTo>
                  <a:lnTo>
                    <a:pt x="667" y="334"/>
                  </a:lnTo>
                  <a:lnTo>
                    <a:pt x="2836" y="368"/>
                  </a:lnTo>
                  <a:lnTo>
                    <a:pt x="10708" y="535"/>
                  </a:lnTo>
                  <a:lnTo>
                    <a:pt x="14611" y="601"/>
                  </a:lnTo>
                  <a:lnTo>
                    <a:pt x="16579" y="635"/>
                  </a:lnTo>
                  <a:lnTo>
                    <a:pt x="16812" y="635"/>
                  </a:lnTo>
                  <a:cubicBezTo>
                    <a:pt x="16812" y="601"/>
                    <a:pt x="16812" y="568"/>
                    <a:pt x="16812" y="535"/>
                  </a:cubicBezTo>
                  <a:cubicBezTo>
                    <a:pt x="16812" y="468"/>
                    <a:pt x="16846" y="401"/>
                    <a:pt x="16846" y="334"/>
                  </a:cubicBezTo>
                  <a:lnTo>
                    <a:pt x="16312" y="334"/>
                  </a:lnTo>
                  <a:cubicBezTo>
                    <a:pt x="15611" y="301"/>
                    <a:pt x="14878" y="301"/>
                    <a:pt x="14144" y="268"/>
                  </a:cubicBezTo>
                  <a:cubicBezTo>
                    <a:pt x="11575" y="234"/>
                    <a:pt x="8973" y="168"/>
                    <a:pt x="6372" y="134"/>
                  </a:cubicBezTo>
                  <a:cubicBezTo>
                    <a:pt x="5071" y="101"/>
                    <a:pt x="3770" y="68"/>
                    <a:pt x="2435" y="34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 flipH="1">
              <a:off x="6607683" y="3642897"/>
              <a:ext cx="464039" cy="550059"/>
            </a:xfrm>
            <a:custGeom>
              <a:rect b="b" l="l" r="r" t="t"/>
              <a:pathLst>
                <a:path extrusionOk="0" h="32913" w="27766">
                  <a:moveTo>
                    <a:pt x="439" y="1"/>
                  </a:moveTo>
                  <a:cubicBezTo>
                    <a:pt x="164" y="1"/>
                    <a:pt x="0" y="428"/>
                    <a:pt x="279" y="623"/>
                  </a:cubicBezTo>
                  <a:cubicBezTo>
                    <a:pt x="6750" y="5193"/>
                    <a:pt x="15290" y="4593"/>
                    <a:pt x="22061" y="8562"/>
                  </a:cubicBezTo>
                  <a:cubicBezTo>
                    <a:pt x="23729" y="9530"/>
                    <a:pt x="25363" y="10830"/>
                    <a:pt x="26231" y="12632"/>
                  </a:cubicBezTo>
                  <a:cubicBezTo>
                    <a:pt x="27231" y="14767"/>
                    <a:pt x="26798" y="17235"/>
                    <a:pt x="26631" y="19470"/>
                  </a:cubicBezTo>
                  <a:cubicBezTo>
                    <a:pt x="26264" y="23940"/>
                    <a:pt x="25864" y="28410"/>
                    <a:pt x="25430" y="32913"/>
                  </a:cubicBezTo>
                  <a:lnTo>
                    <a:pt x="26031" y="32913"/>
                  </a:lnTo>
                  <a:cubicBezTo>
                    <a:pt x="26431" y="28877"/>
                    <a:pt x="26798" y="24840"/>
                    <a:pt x="27131" y="20804"/>
                  </a:cubicBezTo>
                  <a:cubicBezTo>
                    <a:pt x="27331" y="18536"/>
                    <a:pt x="27765" y="16068"/>
                    <a:pt x="27231" y="13799"/>
                  </a:cubicBezTo>
                  <a:cubicBezTo>
                    <a:pt x="26798" y="11898"/>
                    <a:pt x="25530" y="10330"/>
                    <a:pt x="23996" y="9129"/>
                  </a:cubicBezTo>
                  <a:cubicBezTo>
                    <a:pt x="20894" y="6728"/>
                    <a:pt x="16957" y="5660"/>
                    <a:pt x="13188" y="4726"/>
                  </a:cubicBezTo>
                  <a:cubicBezTo>
                    <a:pt x="8852" y="3625"/>
                    <a:pt x="4315" y="2691"/>
                    <a:pt x="612" y="56"/>
                  </a:cubicBezTo>
                  <a:cubicBezTo>
                    <a:pt x="552" y="18"/>
                    <a:pt x="493" y="1"/>
                    <a:pt x="4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9"/>
          <p:cNvSpPr/>
          <p:nvPr/>
        </p:nvSpPr>
        <p:spPr>
          <a:xfrm>
            <a:off x="1057225" y="2070199"/>
            <a:ext cx="10086900" cy="52164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Conforme visto anteriormente, as taxas de homens em relação a das mulheres são maiores como MEIs, essa diferença se acentua conforme o negócio amadurece, isso pode ser explicado devido as mulheres terem entrado de forma mais tardia no empreendedorismo e porque as mulheres têm mais dificuldades em permanecer na atividade empreendedora.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