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74" r:id="rId4"/>
    <p:sldId id="275" r:id="rId5"/>
    <p:sldId id="276" r:id="rId6"/>
    <p:sldId id="277" r:id="rId7"/>
    <p:sldId id="850" r:id="rId8"/>
    <p:sldId id="26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ago Soeiro" initials="TS" lastIdx="1" clrIdx="0">
    <p:extLst>
      <p:ext uri="{19B8F6BF-5375-455C-9EA6-DF929625EA0E}">
        <p15:presenceInfo xmlns:p15="http://schemas.microsoft.com/office/powerpoint/2012/main" userId="689a47b1f727bc4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B1D47F-C337-4E97-941B-E78978F94C7C}" v="52" dt="2022-02-13T10:36:49.3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ago Soeiro" userId="689a47b1f727bc4f" providerId="LiveId" clId="{C35C24F9-C848-4E09-AEFD-BB3C8B78CCF1}"/>
    <pc:docChg chg="modSld">
      <pc:chgData name="Tiago Soeiro" userId="689a47b1f727bc4f" providerId="LiveId" clId="{C35C24F9-C848-4E09-AEFD-BB3C8B78CCF1}" dt="2021-05-06T22:24:40.496" v="1" actId="729"/>
      <pc:docMkLst>
        <pc:docMk/>
      </pc:docMkLst>
      <pc:sldChg chg="mod modShow">
        <pc:chgData name="Tiago Soeiro" userId="689a47b1f727bc4f" providerId="LiveId" clId="{C35C24F9-C848-4E09-AEFD-BB3C8B78CCF1}" dt="2021-05-06T22:24:40.496" v="1" actId="729"/>
        <pc:sldMkLst>
          <pc:docMk/>
          <pc:sldMk cId="2214450893" sldId="256"/>
        </pc:sldMkLst>
      </pc:sldChg>
    </pc:docChg>
  </pc:docChgLst>
  <pc:docChgLst>
    <pc:chgData name="Tiago Soeiro" userId="689a47b1f727bc4f" providerId="LiveId" clId="{B4B1D47F-C337-4E97-941B-E78978F94C7C}"/>
    <pc:docChg chg="undo custSel addSld delSld modSld">
      <pc:chgData name="Tiago Soeiro" userId="689a47b1f727bc4f" providerId="LiveId" clId="{B4B1D47F-C337-4E97-941B-E78978F94C7C}" dt="2022-02-13T10:36:49.325" v="651" actId="14100"/>
      <pc:docMkLst>
        <pc:docMk/>
      </pc:docMkLst>
      <pc:sldChg chg="addSp delSp modSp mod">
        <pc:chgData name="Tiago Soeiro" userId="689a47b1f727bc4f" providerId="LiveId" clId="{B4B1D47F-C337-4E97-941B-E78978F94C7C}" dt="2022-02-13T10:36:49.325" v="651" actId="14100"/>
        <pc:sldMkLst>
          <pc:docMk/>
          <pc:sldMk cId="2214450893" sldId="256"/>
        </pc:sldMkLst>
        <pc:spChg chg="mod">
          <ac:chgData name="Tiago Soeiro" userId="689a47b1f727bc4f" providerId="LiveId" clId="{B4B1D47F-C337-4E97-941B-E78978F94C7C}" dt="2022-02-13T10:35:16.253" v="634" actId="20577"/>
          <ac:spMkLst>
            <pc:docMk/>
            <pc:sldMk cId="2214450893" sldId="256"/>
            <ac:spMk id="2" creationId="{AF7C72FA-9B69-4A80-9D12-E813C93DDA26}"/>
          </ac:spMkLst>
        </pc:spChg>
        <pc:spChg chg="mod">
          <ac:chgData name="Tiago Soeiro" userId="689a47b1f727bc4f" providerId="LiveId" clId="{B4B1D47F-C337-4E97-941B-E78978F94C7C}" dt="2022-02-13T10:29:12.232" v="126" actId="1076"/>
          <ac:spMkLst>
            <pc:docMk/>
            <pc:sldMk cId="2214450893" sldId="256"/>
            <ac:spMk id="3" creationId="{06240A43-80B6-41D6-82E3-9CC5D8E3D124}"/>
          </ac:spMkLst>
        </pc:spChg>
        <pc:spChg chg="add mod">
          <ac:chgData name="Tiago Soeiro" userId="689a47b1f727bc4f" providerId="LiveId" clId="{B4B1D47F-C337-4E97-941B-E78978F94C7C}" dt="2022-02-13T10:29:08.446" v="125" actId="1076"/>
          <ac:spMkLst>
            <pc:docMk/>
            <pc:sldMk cId="2214450893" sldId="256"/>
            <ac:spMk id="8" creationId="{63130FFF-38B8-47FB-B7DA-235C2ACD9864}"/>
          </ac:spMkLst>
        </pc:spChg>
        <pc:picChg chg="del">
          <ac:chgData name="Tiago Soeiro" userId="689a47b1f727bc4f" providerId="LiveId" clId="{B4B1D47F-C337-4E97-941B-E78978F94C7C}" dt="2022-02-13T10:26:45.889" v="57" actId="478"/>
          <ac:picMkLst>
            <pc:docMk/>
            <pc:sldMk cId="2214450893" sldId="256"/>
            <ac:picMk id="5" creationId="{112FCDF4-261F-45AB-8FF0-8536B3B892C2}"/>
          </ac:picMkLst>
        </pc:picChg>
        <pc:picChg chg="del">
          <ac:chgData name="Tiago Soeiro" userId="689a47b1f727bc4f" providerId="LiveId" clId="{B4B1D47F-C337-4E97-941B-E78978F94C7C}" dt="2022-02-13T10:26:47.946" v="58" actId="478"/>
          <ac:picMkLst>
            <pc:docMk/>
            <pc:sldMk cId="2214450893" sldId="256"/>
            <ac:picMk id="7" creationId="{610A6AC6-AE07-4148-BD8B-F57D7E5348BC}"/>
          </ac:picMkLst>
        </pc:picChg>
        <pc:picChg chg="del">
          <ac:chgData name="Tiago Soeiro" userId="689a47b1f727bc4f" providerId="LiveId" clId="{B4B1D47F-C337-4E97-941B-E78978F94C7C}" dt="2022-02-13T10:26:49.775" v="59" actId="478"/>
          <ac:picMkLst>
            <pc:docMk/>
            <pc:sldMk cId="2214450893" sldId="256"/>
            <ac:picMk id="9" creationId="{200C54B4-5371-45E3-B8B8-0E0D469A3B8A}"/>
          </ac:picMkLst>
        </pc:picChg>
        <pc:picChg chg="mod">
          <ac:chgData name="Tiago Soeiro" userId="689a47b1f727bc4f" providerId="LiveId" clId="{B4B1D47F-C337-4E97-941B-E78978F94C7C}" dt="2022-02-13T10:36:49.325" v="651" actId="14100"/>
          <ac:picMkLst>
            <pc:docMk/>
            <pc:sldMk cId="2214450893" sldId="256"/>
            <ac:picMk id="1026" creationId="{00CFDB12-DAC2-410A-86EF-F9DC29977631}"/>
          </ac:picMkLst>
        </pc:picChg>
      </pc:sldChg>
      <pc:sldChg chg="modSp mod">
        <pc:chgData name="Tiago Soeiro" userId="689a47b1f727bc4f" providerId="LiveId" clId="{B4B1D47F-C337-4E97-941B-E78978F94C7C}" dt="2022-02-13T10:35:07.814" v="633" actId="20577"/>
        <pc:sldMkLst>
          <pc:docMk/>
          <pc:sldMk cId="3604666159" sldId="257"/>
        </pc:sldMkLst>
        <pc:spChg chg="mod">
          <ac:chgData name="Tiago Soeiro" userId="689a47b1f727bc4f" providerId="LiveId" clId="{B4B1D47F-C337-4E97-941B-E78978F94C7C}" dt="2022-02-13T10:34:42.693" v="567" actId="20577"/>
          <ac:spMkLst>
            <pc:docMk/>
            <pc:sldMk cId="3604666159" sldId="257"/>
            <ac:spMk id="2" creationId="{5FEBECDE-6385-469E-87A9-CCE72BCD25A4}"/>
          </ac:spMkLst>
        </pc:spChg>
        <pc:spChg chg="mod">
          <ac:chgData name="Tiago Soeiro" userId="689a47b1f727bc4f" providerId="LiveId" clId="{B4B1D47F-C337-4E97-941B-E78978F94C7C}" dt="2022-02-13T10:35:07.814" v="633" actId="20577"/>
          <ac:spMkLst>
            <pc:docMk/>
            <pc:sldMk cId="3604666159" sldId="257"/>
            <ac:spMk id="3" creationId="{36D65E90-23D0-40E4-B864-FC9AADFFE74B}"/>
          </ac:spMkLst>
        </pc:spChg>
      </pc:sldChg>
      <pc:sldChg chg="modSp mod">
        <pc:chgData name="Tiago Soeiro" userId="689a47b1f727bc4f" providerId="LiveId" clId="{B4B1D47F-C337-4E97-941B-E78978F94C7C}" dt="2022-02-13T10:35:56.026" v="636" actId="5793"/>
        <pc:sldMkLst>
          <pc:docMk/>
          <pc:sldMk cId="2107455452" sldId="268"/>
        </pc:sldMkLst>
        <pc:spChg chg="mod">
          <ac:chgData name="Tiago Soeiro" userId="689a47b1f727bc4f" providerId="LiveId" clId="{B4B1D47F-C337-4E97-941B-E78978F94C7C}" dt="2022-02-13T10:35:56.026" v="636" actId="5793"/>
          <ac:spMkLst>
            <pc:docMk/>
            <pc:sldMk cId="2107455452" sldId="268"/>
            <ac:spMk id="7" creationId="{6D5274D6-FB4A-4E64-AE72-744E072BA81C}"/>
          </ac:spMkLst>
        </pc:spChg>
      </pc:sldChg>
      <pc:sldChg chg="del">
        <pc:chgData name="Tiago Soeiro" userId="689a47b1f727bc4f" providerId="LiveId" clId="{B4B1D47F-C337-4E97-941B-E78978F94C7C}" dt="2022-02-13T10:34:33.223" v="556" actId="47"/>
        <pc:sldMkLst>
          <pc:docMk/>
          <pc:sldMk cId="370037210" sldId="269"/>
        </pc:sldMkLst>
      </pc:sldChg>
      <pc:sldChg chg="del">
        <pc:chgData name="Tiago Soeiro" userId="689a47b1f727bc4f" providerId="LiveId" clId="{B4B1D47F-C337-4E97-941B-E78978F94C7C}" dt="2022-02-13T10:34:33.223" v="556" actId="47"/>
        <pc:sldMkLst>
          <pc:docMk/>
          <pc:sldMk cId="2158594166" sldId="270"/>
        </pc:sldMkLst>
      </pc:sldChg>
      <pc:sldChg chg="del">
        <pc:chgData name="Tiago Soeiro" userId="689a47b1f727bc4f" providerId="LiveId" clId="{B4B1D47F-C337-4E97-941B-E78978F94C7C}" dt="2022-02-13T10:34:25.376" v="555" actId="47"/>
        <pc:sldMkLst>
          <pc:docMk/>
          <pc:sldMk cId="19712891" sldId="271"/>
        </pc:sldMkLst>
      </pc:sldChg>
      <pc:sldChg chg="del">
        <pc:chgData name="Tiago Soeiro" userId="689a47b1f727bc4f" providerId="LiveId" clId="{B4B1D47F-C337-4E97-941B-E78978F94C7C}" dt="2022-02-13T10:34:25.376" v="555" actId="47"/>
        <pc:sldMkLst>
          <pc:docMk/>
          <pc:sldMk cId="3056837335" sldId="272"/>
        </pc:sldMkLst>
      </pc:sldChg>
      <pc:sldChg chg="delSp modSp del mod">
        <pc:chgData name="Tiago Soeiro" userId="689a47b1f727bc4f" providerId="LiveId" clId="{B4B1D47F-C337-4E97-941B-E78978F94C7C}" dt="2022-02-13T10:34:17.737" v="554" actId="47"/>
        <pc:sldMkLst>
          <pc:docMk/>
          <pc:sldMk cId="2465886554" sldId="273"/>
        </pc:sldMkLst>
        <pc:spChg chg="mod">
          <ac:chgData name="Tiago Soeiro" userId="689a47b1f727bc4f" providerId="LiveId" clId="{B4B1D47F-C337-4E97-941B-E78978F94C7C}" dt="2022-02-13T10:34:14.110" v="553" actId="20577"/>
          <ac:spMkLst>
            <pc:docMk/>
            <pc:sldMk cId="2465886554" sldId="273"/>
            <ac:spMk id="2" creationId="{5FEBECDE-6385-469E-87A9-CCE72BCD25A4}"/>
          </ac:spMkLst>
        </pc:spChg>
        <pc:picChg chg="del">
          <ac:chgData name="Tiago Soeiro" userId="689a47b1f727bc4f" providerId="LiveId" clId="{B4B1D47F-C337-4E97-941B-E78978F94C7C}" dt="2022-02-13T10:34:09.374" v="543" actId="478"/>
          <ac:picMkLst>
            <pc:docMk/>
            <pc:sldMk cId="2465886554" sldId="273"/>
            <ac:picMk id="10" creationId="{871868D0-C9A8-4872-B757-8DB20C5583D2}"/>
          </ac:picMkLst>
        </pc:picChg>
      </pc:sldChg>
      <pc:sldChg chg="modSp mod">
        <pc:chgData name="Tiago Soeiro" userId="689a47b1f727bc4f" providerId="LiveId" clId="{B4B1D47F-C337-4E97-941B-E78978F94C7C}" dt="2022-02-13T10:33:52.314" v="542" actId="20577"/>
        <pc:sldMkLst>
          <pc:docMk/>
          <pc:sldMk cId="1727349855" sldId="274"/>
        </pc:sldMkLst>
        <pc:spChg chg="mod">
          <ac:chgData name="Tiago Soeiro" userId="689a47b1f727bc4f" providerId="LiveId" clId="{B4B1D47F-C337-4E97-941B-E78978F94C7C}" dt="2022-02-13T10:33:44.672" v="516" actId="20577"/>
          <ac:spMkLst>
            <pc:docMk/>
            <pc:sldMk cId="1727349855" sldId="274"/>
            <ac:spMk id="2" creationId="{5FEBECDE-6385-469E-87A9-CCE72BCD25A4}"/>
          </ac:spMkLst>
        </pc:spChg>
        <pc:spChg chg="mod">
          <ac:chgData name="Tiago Soeiro" userId="689a47b1f727bc4f" providerId="LiveId" clId="{B4B1D47F-C337-4E97-941B-E78978F94C7C}" dt="2022-02-13T10:33:52.314" v="542" actId="20577"/>
          <ac:spMkLst>
            <pc:docMk/>
            <pc:sldMk cId="1727349855" sldId="274"/>
            <ac:spMk id="3" creationId="{36D65E90-23D0-40E4-B864-FC9AADFFE74B}"/>
          </ac:spMkLst>
        </pc:spChg>
      </pc:sldChg>
      <pc:sldChg chg="modSp mod">
        <pc:chgData name="Tiago Soeiro" userId="689a47b1f727bc4f" providerId="LiveId" clId="{B4B1D47F-C337-4E97-941B-E78978F94C7C}" dt="2022-02-13T10:32:46.600" v="387" actId="20577"/>
        <pc:sldMkLst>
          <pc:docMk/>
          <pc:sldMk cId="3008186972" sldId="275"/>
        </pc:sldMkLst>
        <pc:spChg chg="mod">
          <ac:chgData name="Tiago Soeiro" userId="689a47b1f727bc4f" providerId="LiveId" clId="{B4B1D47F-C337-4E97-941B-E78978F94C7C}" dt="2022-02-13T10:31:48.449" v="227" actId="20577"/>
          <ac:spMkLst>
            <pc:docMk/>
            <pc:sldMk cId="3008186972" sldId="275"/>
            <ac:spMk id="2" creationId="{5FEBECDE-6385-469E-87A9-CCE72BCD25A4}"/>
          </ac:spMkLst>
        </pc:spChg>
        <pc:spChg chg="mod">
          <ac:chgData name="Tiago Soeiro" userId="689a47b1f727bc4f" providerId="LiveId" clId="{B4B1D47F-C337-4E97-941B-E78978F94C7C}" dt="2022-02-13T10:32:46.600" v="387" actId="20577"/>
          <ac:spMkLst>
            <pc:docMk/>
            <pc:sldMk cId="3008186972" sldId="275"/>
            <ac:spMk id="3" creationId="{36D65E90-23D0-40E4-B864-FC9AADFFE74B}"/>
          </ac:spMkLst>
        </pc:spChg>
      </pc:sldChg>
      <pc:sldChg chg="modSp mod">
        <pc:chgData name="Tiago Soeiro" userId="689a47b1f727bc4f" providerId="LiveId" clId="{B4B1D47F-C337-4E97-941B-E78978F94C7C}" dt="2022-02-13T10:33:32.960" v="494" actId="20577"/>
        <pc:sldMkLst>
          <pc:docMk/>
          <pc:sldMk cId="361167887" sldId="276"/>
        </pc:sldMkLst>
        <pc:spChg chg="mod">
          <ac:chgData name="Tiago Soeiro" userId="689a47b1f727bc4f" providerId="LiveId" clId="{B4B1D47F-C337-4E97-941B-E78978F94C7C}" dt="2022-02-13T10:31:38.870" v="215" actId="20577"/>
          <ac:spMkLst>
            <pc:docMk/>
            <pc:sldMk cId="361167887" sldId="276"/>
            <ac:spMk id="2" creationId="{5FEBECDE-6385-469E-87A9-CCE72BCD25A4}"/>
          </ac:spMkLst>
        </pc:spChg>
        <pc:spChg chg="mod">
          <ac:chgData name="Tiago Soeiro" userId="689a47b1f727bc4f" providerId="LiveId" clId="{B4B1D47F-C337-4E97-941B-E78978F94C7C}" dt="2022-02-13T10:33:32.960" v="494" actId="20577"/>
          <ac:spMkLst>
            <pc:docMk/>
            <pc:sldMk cId="361167887" sldId="276"/>
            <ac:spMk id="3" creationId="{36D65E90-23D0-40E4-B864-FC9AADFFE74B}"/>
          </ac:spMkLst>
        </pc:spChg>
      </pc:sldChg>
      <pc:sldChg chg="modSp mod">
        <pc:chgData name="Tiago Soeiro" userId="689a47b1f727bc4f" providerId="LiveId" clId="{B4B1D47F-C337-4E97-941B-E78978F94C7C}" dt="2022-02-13T10:31:02.607" v="160" actId="20577"/>
        <pc:sldMkLst>
          <pc:docMk/>
          <pc:sldMk cId="1489455184" sldId="277"/>
        </pc:sldMkLst>
        <pc:spChg chg="mod">
          <ac:chgData name="Tiago Soeiro" userId="689a47b1f727bc4f" providerId="LiveId" clId="{B4B1D47F-C337-4E97-941B-E78978F94C7C}" dt="2022-02-13T10:30:52.853" v="156" actId="20577"/>
          <ac:spMkLst>
            <pc:docMk/>
            <pc:sldMk cId="1489455184" sldId="277"/>
            <ac:spMk id="2" creationId="{5FEBECDE-6385-469E-87A9-CCE72BCD25A4}"/>
          </ac:spMkLst>
        </pc:spChg>
        <pc:spChg chg="mod">
          <ac:chgData name="Tiago Soeiro" userId="689a47b1f727bc4f" providerId="LiveId" clId="{B4B1D47F-C337-4E97-941B-E78978F94C7C}" dt="2022-02-13T10:31:02.607" v="160" actId="20577"/>
          <ac:spMkLst>
            <pc:docMk/>
            <pc:sldMk cId="1489455184" sldId="277"/>
            <ac:spMk id="3" creationId="{36D65E90-23D0-40E4-B864-FC9AADFFE74B}"/>
          </ac:spMkLst>
        </pc:spChg>
      </pc:sldChg>
      <pc:sldChg chg="del">
        <pc:chgData name="Tiago Soeiro" userId="689a47b1f727bc4f" providerId="LiveId" clId="{B4B1D47F-C337-4E97-941B-E78978F94C7C}" dt="2022-02-13T10:34:37.199" v="557" actId="47"/>
        <pc:sldMkLst>
          <pc:docMk/>
          <pc:sldMk cId="1095687220" sldId="278"/>
        </pc:sldMkLst>
      </pc:sldChg>
      <pc:sldChg chg="del">
        <pc:chgData name="Tiago Soeiro" userId="689a47b1f727bc4f" providerId="LiveId" clId="{B4B1D47F-C337-4E97-941B-E78978F94C7C}" dt="2022-02-13T10:34:25.376" v="555" actId="47"/>
        <pc:sldMkLst>
          <pc:docMk/>
          <pc:sldMk cId="0" sldId="846"/>
        </pc:sldMkLst>
      </pc:sldChg>
      <pc:sldChg chg="del">
        <pc:chgData name="Tiago Soeiro" userId="689a47b1f727bc4f" providerId="LiveId" clId="{B4B1D47F-C337-4E97-941B-E78978F94C7C}" dt="2022-02-13T10:34:25.376" v="555" actId="47"/>
        <pc:sldMkLst>
          <pc:docMk/>
          <pc:sldMk cId="0" sldId="847"/>
        </pc:sldMkLst>
      </pc:sldChg>
      <pc:sldChg chg="del">
        <pc:chgData name="Tiago Soeiro" userId="689a47b1f727bc4f" providerId="LiveId" clId="{B4B1D47F-C337-4E97-941B-E78978F94C7C}" dt="2022-02-13T10:34:25.376" v="555" actId="47"/>
        <pc:sldMkLst>
          <pc:docMk/>
          <pc:sldMk cId="0" sldId="848"/>
        </pc:sldMkLst>
      </pc:sldChg>
      <pc:sldChg chg="del">
        <pc:chgData name="Tiago Soeiro" userId="689a47b1f727bc4f" providerId="LiveId" clId="{B4B1D47F-C337-4E97-941B-E78978F94C7C}" dt="2022-02-13T10:34:25.376" v="555" actId="47"/>
        <pc:sldMkLst>
          <pc:docMk/>
          <pc:sldMk cId="0" sldId="849"/>
        </pc:sldMkLst>
      </pc:sldChg>
      <pc:sldChg chg="modSp add mod">
        <pc:chgData name="Tiago Soeiro" userId="689a47b1f727bc4f" providerId="LiveId" clId="{B4B1D47F-C337-4E97-941B-E78978F94C7C}" dt="2022-02-13T10:31:19.597" v="174" actId="20577"/>
        <pc:sldMkLst>
          <pc:docMk/>
          <pc:sldMk cId="778053204" sldId="850"/>
        </pc:sldMkLst>
        <pc:spChg chg="mod">
          <ac:chgData name="Tiago Soeiro" userId="689a47b1f727bc4f" providerId="LiveId" clId="{B4B1D47F-C337-4E97-941B-E78978F94C7C}" dt="2022-02-13T10:31:19.597" v="174" actId="20577"/>
          <ac:spMkLst>
            <pc:docMk/>
            <pc:sldMk cId="778053204" sldId="850"/>
            <ac:spMk id="2" creationId="{5FEBECDE-6385-469E-87A9-CCE72BCD25A4}"/>
          </ac:spMkLst>
        </pc:spChg>
      </pc:sldChg>
      <pc:sldChg chg="new del">
        <pc:chgData name="Tiago Soeiro" userId="689a47b1f727bc4f" providerId="LiveId" clId="{B4B1D47F-C337-4E97-941B-E78978F94C7C}" dt="2022-02-13T10:31:10.252" v="162" actId="680"/>
        <pc:sldMkLst>
          <pc:docMk/>
          <pc:sldMk cId="1148873847" sldId="850"/>
        </pc:sldMkLst>
      </pc:sldChg>
    </pc:docChg>
  </pc:docChgLst>
  <pc:docChgLst>
    <pc:chgData name="Tiago Soeiro" userId="689a47b1f727bc4f" providerId="LiveId" clId="{54BB9946-8F24-4438-87EB-34434899A418}"/>
    <pc:docChg chg="modSld">
      <pc:chgData name="Tiago Soeiro" userId="689a47b1f727bc4f" providerId="LiveId" clId="{54BB9946-8F24-4438-87EB-34434899A418}" dt="2021-05-06T19:13:45.186" v="25" actId="1076"/>
      <pc:docMkLst>
        <pc:docMk/>
      </pc:docMkLst>
      <pc:sldChg chg="addSp modSp mod">
        <pc:chgData name="Tiago Soeiro" userId="689a47b1f727bc4f" providerId="LiveId" clId="{54BB9946-8F24-4438-87EB-34434899A418}" dt="2021-05-06T19:13:45.186" v="25" actId="1076"/>
        <pc:sldMkLst>
          <pc:docMk/>
          <pc:sldMk cId="2214450893" sldId="256"/>
        </pc:sldMkLst>
        <pc:picChg chg="add mod">
          <ac:chgData name="Tiago Soeiro" userId="689a47b1f727bc4f" providerId="LiveId" clId="{54BB9946-8F24-4438-87EB-34434899A418}" dt="2021-05-06T19:13:41.029" v="24" actId="1076"/>
          <ac:picMkLst>
            <pc:docMk/>
            <pc:sldMk cId="2214450893" sldId="256"/>
            <ac:picMk id="5" creationId="{112FCDF4-261F-45AB-8FF0-8536B3B892C2}"/>
          </ac:picMkLst>
        </pc:picChg>
        <pc:picChg chg="add mod">
          <ac:chgData name="Tiago Soeiro" userId="689a47b1f727bc4f" providerId="LiveId" clId="{54BB9946-8F24-4438-87EB-34434899A418}" dt="2021-05-06T19:13:06.190" v="20" actId="1076"/>
          <ac:picMkLst>
            <pc:docMk/>
            <pc:sldMk cId="2214450893" sldId="256"/>
            <ac:picMk id="7" creationId="{610A6AC6-AE07-4148-BD8B-F57D7E5348BC}"/>
          </ac:picMkLst>
        </pc:picChg>
        <pc:picChg chg="add mod">
          <ac:chgData name="Tiago Soeiro" userId="689a47b1f727bc4f" providerId="LiveId" clId="{54BB9946-8F24-4438-87EB-34434899A418}" dt="2021-05-06T19:12:48.815" v="17" actId="1076"/>
          <ac:picMkLst>
            <pc:docMk/>
            <pc:sldMk cId="2214450893" sldId="256"/>
            <ac:picMk id="9" creationId="{200C54B4-5371-45E3-B8B8-0E0D469A3B8A}"/>
          </ac:picMkLst>
        </pc:picChg>
        <pc:picChg chg="mod">
          <ac:chgData name="Tiago Soeiro" userId="689a47b1f727bc4f" providerId="LiveId" clId="{54BB9946-8F24-4438-87EB-34434899A418}" dt="2021-05-06T19:13:45.186" v="25" actId="1076"/>
          <ac:picMkLst>
            <pc:docMk/>
            <pc:sldMk cId="2214450893" sldId="256"/>
            <ac:picMk id="1026" creationId="{00CFDB12-DAC2-410A-86EF-F9DC29977631}"/>
          </ac:picMkLst>
        </pc:picChg>
      </pc:sldChg>
    </pc:docChg>
  </pc:docChgLst>
  <pc:docChgLst>
    <pc:chgData name="Tiago Soeiro" userId="689a47b1f727bc4f" providerId="LiveId" clId="{A2F79CC0-A0CA-4332-AE1E-FDD085281201}"/>
    <pc:docChg chg="undo custSel addSld delSld modSld">
      <pc:chgData name="Tiago Soeiro" userId="689a47b1f727bc4f" providerId="LiveId" clId="{A2F79CC0-A0CA-4332-AE1E-FDD085281201}" dt="2021-05-05T19:06:03.706" v="581" actId="27636"/>
      <pc:docMkLst>
        <pc:docMk/>
      </pc:docMkLst>
      <pc:sldChg chg="modSp mod">
        <pc:chgData name="Tiago Soeiro" userId="689a47b1f727bc4f" providerId="LiveId" clId="{A2F79CC0-A0CA-4332-AE1E-FDD085281201}" dt="2021-05-05T19:06:03.706" v="581" actId="27636"/>
        <pc:sldMkLst>
          <pc:docMk/>
          <pc:sldMk cId="3604666159" sldId="257"/>
        </pc:sldMkLst>
        <pc:spChg chg="mod">
          <ac:chgData name="Tiago Soeiro" userId="689a47b1f727bc4f" providerId="LiveId" clId="{A2F79CC0-A0CA-4332-AE1E-FDD085281201}" dt="2021-05-05T19:06:03.706" v="581" actId="27636"/>
          <ac:spMkLst>
            <pc:docMk/>
            <pc:sldMk cId="3604666159" sldId="257"/>
            <ac:spMk id="3" creationId="{36D65E90-23D0-40E4-B864-FC9AADFFE74B}"/>
          </ac:spMkLst>
        </pc:spChg>
      </pc:sldChg>
      <pc:sldChg chg="addSp delSp modSp mod">
        <pc:chgData name="Tiago Soeiro" userId="689a47b1f727bc4f" providerId="LiveId" clId="{A2F79CC0-A0CA-4332-AE1E-FDD085281201}" dt="2021-05-05T18:54:30.940" v="283" actId="1076"/>
        <pc:sldMkLst>
          <pc:docMk/>
          <pc:sldMk cId="19712891" sldId="271"/>
        </pc:sldMkLst>
        <pc:spChg chg="mod">
          <ac:chgData name="Tiago Soeiro" userId="689a47b1f727bc4f" providerId="LiveId" clId="{A2F79CC0-A0CA-4332-AE1E-FDD085281201}" dt="2021-05-05T18:52:41.092" v="273" actId="14100"/>
          <ac:spMkLst>
            <pc:docMk/>
            <pc:sldMk cId="19712891" sldId="271"/>
            <ac:spMk id="2" creationId="{5FEBECDE-6385-469E-87A9-CCE72BCD25A4}"/>
          </ac:spMkLst>
        </pc:spChg>
        <pc:spChg chg="del">
          <ac:chgData name="Tiago Soeiro" userId="689a47b1f727bc4f" providerId="LiveId" clId="{A2F79CC0-A0CA-4332-AE1E-FDD085281201}" dt="2021-05-05T18:52:27.211" v="269"/>
          <ac:spMkLst>
            <pc:docMk/>
            <pc:sldMk cId="19712891" sldId="271"/>
            <ac:spMk id="3" creationId="{36D65E90-23D0-40E4-B864-FC9AADFFE74B}"/>
          </ac:spMkLst>
        </pc:spChg>
        <pc:spChg chg="add mod">
          <ac:chgData name="Tiago Soeiro" userId="689a47b1f727bc4f" providerId="LiveId" clId="{A2F79CC0-A0CA-4332-AE1E-FDD085281201}" dt="2021-05-05T18:54:30.940" v="283" actId="1076"/>
          <ac:spMkLst>
            <pc:docMk/>
            <pc:sldMk cId="19712891" sldId="271"/>
            <ac:spMk id="8" creationId="{9DCC61F1-BB66-404C-AD6F-50886827F825}"/>
          </ac:spMkLst>
        </pc:spChg>
        <pc:picChg chg="add mod">
          <ac:chgData name="Tiago Soeiro" userId="689a47b1f727bc4f" providerId="LiveId" clId="{A2F79CC0-A0CA-4332-AE1E-FDD085281201}" dt="2021-05-05T18:52:37.167" v="272" actId="1076"/>
          <ac:picMkLst>
            <pc:docMk/>
            <pc:sldMk cId="19712891" sldId="271"/>
            <ac:picMk id="6" creationId="{2B71A920-D50E-416C-B561-0E580689A605}"/>
          </ac:picMkLst>
        </pc:picChg>
      </pc:sldChg>
      <pc:sldChg chg="addSp delSp modSp mod modAnim">
        <pc:chgData name="Tiago Soeiro" userId="689a47b1f727bc4f" providerId="LiveId" clId="{A2F79CC0-A0CA-4332-AE1E-FDD085281201}" dt="2021-05-05T18:47:22.618" v="80" actId="478"/>
        <pc:sldMkLst>
          <pc:docMk/>
          <pc:sldMk cId="3056837335" sldId="272"/>
        </pc:sldMkLst>
        <pc:spChg chg="del">
          <ac:chgData name="Tiago Soeiro" userId="689a47b1f727bc4f" providerId="LiveId" clId="{A2F79CC0-A0CA-4332-AE1E-FDD085281201}" dt="2021-05-05T18:47:22.618" v="80" actId="478"/>
          <ac:spMkLst>
            <pc:docMk/>
            <pc:sldMk cId="3056837335" sldId="272"/>
            <ac:spMk id="3" creationId="{36D65E90-23D0-40E4-B864-FC9AADFFE74B}"/>
          </ac:spMkLst>
        </pc:spChg>
        <pc:spChg chg="mod">
          <ac:chgData name="Tiago Soeiro" userId="689a47b1f727bc4f" providerId="LiveId" clId="{A2F79CC0-A0CA-4332-AE1E-FDD085281201}" dt="2021-05-05T18:47:13.402" v="79" actId="14100"/>
          <ac:spMkLst>
            <pc:docMk/>
            <pc:sldMk cId="3056837335" sldId="272"/>
            <ac:spMk id="7" creationId="{8075ACFB-92C7-48E0-ADD5-F550EF4A619A}"/>
          </ac:spMkLst>
        </pc:spChg>
        <pc:spChg chg="mod">
          <ac:chgData name="Tiago Soeiro" userId="689a47b1f727bc4f" providerId="LiveId" clId="{A2F79CC0-A0CA-4332-AE1E-FDD085281201}" dt="2021-05-05T18:47:13.402" v="79" actId="14100"/>
          <ac:spMkLst>
            <pc:docMk/>
            <pc:sldMk cId="3056837335" sldId="272"/>
            <ac:spMk id="8" creationId="{4B23FAAC-C7A6-4068-9603-017D5EAAD913}"/>
          </ac:spMkLst>
        </pc:spChg>
        <pc:spChg chg="mod">
          <ac:chgData name="Tiago Soeiro" userId="689a47b1f727bc4f" providerId="LiveId" clId="{A2F79CC0-A0CA-4332-AE1E-FDD085281201}" dt="2021-05-05T18:47:13.402" v="79" actId="14100"/>
          <ac:spMkLst>
            <pc:docMk/>
            <pc:sldMk cId="3056837335" sldId="272"/>
            <ac:spMk id="11" creationId="{A10CE4E3-D23B-41B0-AF2D-F5EF5747C687}"/>
          </ac:spMkLst>
        </pc:spChg>
        <pc:spChg chg="mod">
          <ac:chgData name="Tiago Soeiro" userId="689a47b1f727bc4f" providerId="LiveId" clId="{A2F79CC0-A0CA-4332-AE1E-FDD085281201}" dt="2021-05-05T18:47:13.402" v="79" actId="14100"/>
          <ac:spMkLst>
            <pc:docMk/>
            <pc:sldMk cId="3056837335" sldId="272"/>
            <ac:spMk id="12" creationId="{82452A2A-267C-4A32-9025-482184C9CA0F}"/>
          </ac:spMkLst>
        </pc:spChg>
        <pc:grpChg chg="add mod">
          <ac:chgData name="Tiago Soeiro" userId="689a47b1f727bc4f" providerId="LiveId" clId="{A2F79CC0-A0CA-4332-AE1E-FDD085281201}" dt="2021-05-05T18:47:13.402" v="79" actId="14100"/>
          <ac:grpSpMkLst>
            <pc:docMk/>
            <pc:sldMk cId="3056837335" sldId="272"/>
            <ac:grpSpMk id="6" creationId="{1010A028-9E74-4A62-A5AF-14F476B29515}"/>
          </ac:grpSpMkLst>
        </pc:grpChg>
        <pc:grpChg chg="add mod">
          <ac:chgData name="Tiago Soeiro" userId="689a47b1f727bc4f" providerId="LiveId" clId="{A2F79CC0-A0CA-4332-AE1E-FDD085281201}" dt="2021-05-05T18:47:13.402" v="79" actId="14100"/>
          <ac:grpSpMkLst>
            <pc:docMk/>
            <pc:sldMk cId="3056837335" sldId="272"/>
            <ac:grpSpMk id="10" creationId="{FD10688F-9109-4A3D-BB22-14B306867901}"/>
          </ac:grpSpMkLst>
        </pc:grpChg>
        <pc:graphicFrameChg chg="add mod">
          <ac:chgData name="Tiago Soeiro" userId="689a47b1f727bc4f" providerId="LiveId" clId="{A2F79CC0-A0CA-4332-AE1E-FDD085281201}" dt="2021-05-05T18:47:13.402" v="79" actId="14100"/>
          <ac:graphicFrameMkLst>
            <pc:docMk/>
            <pc:sldMk cId="3056837335" sldId="272"/>
            <ac:graphicFrameMk id="9" creationId="{F9FBB6E8-4455-47DF-A8E4-FA125863A035}"/>
          </ac:graphicFrameMkLst>
        </pc:graphicFrameChg>
      </pc:sldChg>
      <pc:sldChg chg="addSp delSp modSp mod">
        <pc:chgData name="Tiago Soeiro" userId="689a47b1f727bc4f" providerId="LiveId" clId="{A2F79CC0-A0CA-4332-AE1E-FDD085281201}" dt="2021-05-05T18:45:35.927" v="9" actId="1366"/>
        <pc:sldMkLst>
          <pc:docMk/>
          <pc:sldMk cId="2465886554" sldId="273"/>
        </pc:sldMkLst>
        <pc:spChg chg="del">
          <ac:chgData name="Tiago Soeiro" userId="689a47b1f727bc4f" providerId="LiveId" clId="{A2F79CC0-A0CA-4332-AE1E-FDD085281201}" dt="2021-05-05T18:44:29.740" v="0"/>
          <ac:spMkLst>
            <pc:docMk/>
            <pc:sldMk cId="2465886554" sldId="273"/>
            <ac:spMk id="3" creationId="{36D65E90-23D0-40E4-B864-FC9AADFFE74B}"/>
          </ac:spMkLst>
        </pc:spChg>
        <pc:spChg chg="add del mod">
          <ac:chgData name="Tiago Soeiro" userId="689a47b1f727bc4f" providerId="LiveId" clId="{A2F79CC0-A0CA-4332-AE1E-FDD085281201}" dt="2021-05-05T18:45:12.924" v="8" actId="478"/>
          <ac:spMkLst>
            <pc:docMk/>
            <pc:sldMk cId="2465886554" sldId="273"/>
            <ac:spMk id="8" creationId="{DCDB3590-8A41-4ED0-8916-481B50C02335}"/>
          </ac:spMkLst>
        </pc:spChg>
        <pc:picChg chg="add del mod">
          <ac:chgData name="Tiago Soeiro" userId="689a47b1f727bc4f" providerId="LiveId" clId="{A2F79CC0-A0CA-4332-AE1E-FDD085281201}" dt="2021-05-05T18:44:34.780" v="3" actId="21"/>
          <ac:picMkLst>
            <pc:docMk/>
            <pc:sldMk cId="2465886554" sldId="273"/>
            <ac:picMk id="6" creationId="{3DB6C5A9-CAA1-4297-A6D9-879510896133}"/>
          </ac:picMkLst>
        </pc:picChg>
        <pc:picChg chg="add mod ord">
          <ac:chgData name="Tiago Soeiro" userId="689a47b1f727bc4f" providerId="LiveId" clId="{A2F79CC0-A0CA-4332-AE1E-FDD085281201}" dt="2021-05-05T18:45:35.927" v="9" actId="1366"/>
          <ac:picMkLst>
            <pc:docMk/>
            <pc:sldMk cId="2465886554" sldId="273"/>
            <ac:picMk id="10" creationId="{871868D0-C9A8-4872-B757-8DB20C5583D2}"/>
          </ac:picMkLst>
        </pc:picChg>
      </pc:sldChg>
      <pc:sldChg chg="modSp mod">
        <pc:chgData name="Tiago Soeiro" userId="689a47b1f727bc4f" providerId="LiveId" clId="{A2F79CC0-A0CA-4332-AE1E-FDD085281201}" dt="2021-05-05T18:57:13.634" v="380" actId="6549"/>
        <pc:sldMkLst>
          <pc:docMk/>
          <pc:sldMk cId="1727349855" sldId="274"/>
        </pc:sldMkLst>
        <pc:spChg chg="mod">
          <ac:chgData name="Tiago Soeiro" userId="689a47b1f727bc4f" providerId="LiveId" clId="{A2F79CC0-A0CA-4332-AE1E-FDD085281201}" dt="2021-05-05T18:57:13.634" v="380" actId="6549"/>
          <ac:spMkLst>
            <pc:docMk/>
            <pc:sldMk cId="1727349855" sldId="274"/>
            <ac:spMk id="3" creationId="{36D65E90-23D0-40E4-B864-FC9AADFFE74B}"/>
          </ac:spMkLst>
        </pc:spChg>
      </pc:sldChg>
      <pc:sldChg chg="modSp mod">
        <pc:chgData name="Tiago Soeiro" userId="689a47b1f727bc4f" providerId="LiveId" clId="{A2F79CC0-A0CA-4332-AE1E-FDD085281201}" dt="2021-05-05T18:57:59.046" v="439" actId="113"/>
        <pc:sldMkLst>
          <pc:docMk/>
          <pc:sldMk cId="3008186972" sldId="275"/>
        </pc:sldMkLst>
        <pc:spChg chg="mod">
          <ac:chgData name="Tiago Soeiro" userId="689a47b1f727bc4f" providerId="LiveId" clId="{A2F79CC0-A0CA-4332-AE1E-FDD085281201}" dt="2021-05-05T18:57:59.046" v="439" actId="113"/>
          <ac:spMkLst>
            <pc:docMk/>
            <pc:sldMk cId="3008186972" sldId="275"/>
            <ac:spMk id="3" creationId="{36D65E90-23D0-40E4-B864-FC9AADFFE74B}"/>
          </ac:spMkLst>
        </pc:spChg>
      </pc:sldChg>
      <pc:sldChg chg="modSp mod">
        <pc:chgData name="Tiago Soeiro" userId="689a47b1f727bc4f" providerId="LiveId" clId="{A2F79CC0-A0CA-4332-AE1E-FDD085281201}" dt="2021-05-05T18:59:00.964" v="507" actId="14100"/>
        <pc:sldMkLst>
          <pc:docMk/>
          <pc:sldMk cId="361167887" sldId="276"/>
        </pc:sldMkLst>
        <pc:spChg chg="mod">
          <ac:chgData name="Tiago Soeiro" userId="689a47b1f727bc4f" providerId="LiveId" clId="{A2F79CC0-A0CA-4332-AE1E-FDD085281201}" dt="2021-05-05T18:59:00.964" v="507" actId="14100"/>
          <ac:spMkLst>
            <pc:docMk/>
            <pc:sldMk cId="361167887" sldId="276"/>
            <ac:spMk id="3" creationId="{36D65E90-23D0-40E4-B864-FC9AADFFE74B}"/>
          </ac:spMkLst>
        </pc:spChg>
      </pc:sldChg>
      <pc:sldChg chg="modSp mod">
        <pc:chgData name="Tiago Soeiro" userId="689a47b1f727bc4f" providerId="LiveId" clId="{A2F79CC0-A0CA-4332-AE1E-FDD085281201}" dt="2021-05-05T19:01:34.228" v="517" actId="403"/>
        <pc:sldMkLst>
          <pc:docMk/>
          <pc:sldMk cId="1489455184" sldId="277"/>
        </pc:sldMkLst>
        <pc:spChg chg="mod">
          <ac:chgData name="Tiago Soeiro" userId="689a47b1f727bc4f" providerId="LiveId" clId="{A2F79CC0-A0CA-4332-AE1E-FDD085281201}" dt="2021-05-05T19:01:34.228" v="517" actId="403"/>
          <ac:spMkLst>
            <pc:docMk/>
            <pc:sldMk cId="1489455184" sldId="277"/>
            <ac:spMk id="3" creationId="{36D65E90-23D0-40E4-B864-FC9AADFFE74B}"/>
          </ac:spMkLst>
        </pc:spChg>
      </pc:sldChg>
      <pc:sldChg chg="new del">
        <pc:chgData name="Tiago Soeiro" userId="689a47b1f727bc4f" providerId="LiveId" clId="{A2F79CC0-A0CA-4332-AE1E-FDD085281201}" dt="2021-05-05T18:49:06.608" v="84" actId="47"/>
        <pc:sldMkLst>
          <pc:docMk/>
          <pc:sldMk cId="2684122740" sldId="279"/>
        </pc:sldMkLst>
      </pc:sldChg>
      <pc:sldChg chg="new del">
        <pc:chgData name="Tiago Soeiro" userId="689a47b1f727bc4f" providerId="LiveId" clId="{A2F79CC0-A0CA-4332-AE1E-FDD085281201}" dt="2021-05-05T18:47:33.506" v="82" actId="680"/>
        <pc:sldMkLst>
          <pc:docMk/>
          <pc:sldMk cId="3853748873" sldId="279"/>
        </pc:sldMkLst>
      </pc:sldChg>
      <pc:sldChg chg="delSp add del">
        <pc:chgData name="Tiago Soeiro" userId="689a47b1f727bc4f" providerId="LiveId" clId="{A2F79CC0-A0CA-4332-AE1E-FDD085281201}" dt="2021-05-05T18:54:38.396" v="284" actId="47"/>
        <pc:sldMkLst>
          <pc:docMk/>
          <pc:sldMk cId="0" sldId="722"/>
        </pc:sldMkLst>
        <pc:picChg chg="del">
          <ac:chgData name="Tiago Soeiro" userId="689a47b1f727bc4f" providerId="LiveId" clId="{A2F79CC0-A0CA-4332-AE1E-FDD085281201}" dt="2021-05-05T18:52:21.683" v="268" actId="21"/>
          <ac:picMkLst>
            <pc:docMk/>
            <pc:sldMk cId="0" sldId="722"/>
            <ac:picMk id="29699" creationId="{52232AA5-0050-4BBA-A462-E03A64115945}"/>
          </ac:picMkLst>
        </pc:picChg>
      </pc:sldChg>
      <pc:sldChg chg="modSp add mod">
        <pc:chgData name="Tiago Soeiro" userId="689a47b1f727bc4f" providerId="LiveId" clId="{A2F79CC0-A0CA-4332-AE1E-FDD085281201}" dt="2021-05-05T18:50:13.371" v="132" actId="1037"/>
        <pc:sldMkLst>
          <pc:docMk/>
          <pc:sldMk cId="0" sldId="846"/>
        </pc:sldMkLst>
        <pc:spChg chg="mod">
          <ac:chgData name="Tiago Soeiro" userId="689a47b1f727bc4f" providerId="LiveId" clId="{A2F79CC0-A0CA-4332-AE1E-FDD085281201}" dt="2021-05-05T18:50:13.371" v="132" actId="1037"/>
          <ac:spMkLst>
            <pc:docMk/>
            <pc:sldMk cId="0" sldId="846"/>
            <ac:spMk id="3078" creationId="{CDB32CA8-0E11-4175-BBEC-A2A7AED327B4}"/>
          </ac:spMkLst>
        </pc:spChg>
        <pc:spChg chg="mod">
          <ac:chgData name="Tiago Soeiro" userId="689a47b1f727bc4f" providerId="LiveId" clId="{A2F79CC0-A0CA-4332-AE1E-FDD085281201}" dt="2021-05-05T18:50:13.371" v="132" actId="1037"/>
          <ac:spMkLst>
            <pc:docMk/>
            <pc:sldMk cId="0" sldId="846"/>
            <ac:spMk id="3082" creationId="{347AD690-618E-4C17-9B8B-ACFF9838B5F8}"/>
          </ac:spMkLst>
        </pc:spChg>
        <pc:spChg chg="mod">
          <ac:chgData name="Tiago Soeiro" userId="689a47b1f727bc4f" providerId="LiveId" clId="{A2F79CC0-A0CA-4332-AE1E-FDD085281201}" dt="2021-05-05T18:50:13.371" v="132" actId="1037"/>
          <ac:spMkLst>
            <pc:docMk/>
            <pc:sldMk cId="0" sldId="846"/>
            <ac:spMk id="3083" creationId="{8E230AF8-EB56-43FD-959B-04C98B66D107}"/>
          </ac:spMkLst>
        </pc:spChg>
        <pc:spChg chg="mod">
          <ac:chgData name="Tiago Soeiro" userId="689a47b1f727bc4f" providerId="LiveId" clId="{A2F79CC0-A0CA-4332-AE1E-FDD085281201}" dt="2021-05-05T18:50:13.371" v="132" actId="1037"/>
          <ac:spMkLst>
            <pc:docMk/>
            <pc:sldMk cId="0" sldId="846"/>
            <ac:spMk id="3085" creationId="{119BA8C0-705E-4040-A4C0-221FEBB558D5}"/>
          </ac:spMkLst>
        </pc:spChg>
        <pc:spChg chg="mod">
          <ac:chgData name="Tiago Soeiro" userId="689a47b1f727bc4f" providerId="LiveId" clId="{A2F79CC0-A0CA-4332-AE1E-FDD085281201}" dt="2021-05-05T18:50:13.371" v="132" actId="1037"/>
          <ac:spMkLst>
            <pc:docMk/>
            <pc:sldMk cId="0" sldId="846"/>
            <ac:spMk id="3088" creationId="{4472C303-1E94-4C03-B9A3-1F85E4D9545C}"/>
          </ac:spMkLst>
        </pc:spChg>
        <pc:spChg chg="mod">
          <ac:chgData name="Tiago Soeiro" userId="689a47b1f727bc4f" providerId="LiveId" clId="{A2F79CC0-A0CA-4332-AE1E-FDD085281201}" dt="2021-05-05T18:50:13.371" v="132" actId="1037"/>
          <ac:spMkLst>
            <pc:docMk/>
            <pc:sldMk cId="0" sldId="846"/>
            <ac:spMk id="3089" creationId="{7B6DE983-9585-46A7-8E0C-D9916FBAA0A3}"/>
          </ac:spMkLst>
        </pc:spChg>
        <pc:spChg chg="mod">
          <ac:chgData name="Tiago Soeiro" userId="689a47b1f727bc4f" providerId="LiveId" clId="{A2F79CC0-A0CA-4332-AE1E-FDD085281201}" dt="2021-05-05T18:50:00.576" v="101" actId="1076"/>
          <ac:spMkLst>
            <pc:docMk/>
            <pc:sldMk cId="0" sldId="846"/>
            <ac:spMk id="49154" creationId="{3FEC3C3A-972B-4DB2-BF06-3B915EFAF249}"/>
          </ac:spMkLst>
        </pc:spChg>
        <pc:spChg chg="mod">
          <ac:chgData name="Tiago Soeiro" userId="689a47b1f727bc4f" providerId="LiveId" clId="{A2F79CC0-A0CA-4332-AE1E-FDD085281201}" dt="2021-05-05T18:50:13.371" v="132" actId="1037"/>
          <ac:spMkLst>
            <pc:docMk/>
            <pc:sldMk cId="0" sldId="846"/>
            <ac:spMk id="49155" creationId="{91366952-CBDF-4336-B814-9C0D850E584C}"/>
          </ac:spMkLst>
        </pc:spChg>
        <pc:spChg chg="mod">
          <ac:chgData name="Tiago Soeiro" userId="689a47b1f727bc4f" providerId="LiveId" clId="{A2F79CC0-A0CA-4332-AE1E-FDD085281201}" dt="2021-05-05T18:50:13.371" v="132" actId="1037"/>
          <ac:spMkLst>
            <pc:docMk/>
            <pc:sldMk cId="0" sldId="846"/>
            <ac:spMk id="49163" creationId="{F2FF6150-A52D-46E4-B72A-A00CD3958EE9}"/>
          </ac:spMkLst>
        </pc:spChg>
        <pc:grpChg chg="mod">
          <ac:chgData name="Tiago Soeiro" userId="689a47b1f727bc4f" providerId="LiveId" clId="{A2F79CC0-A0CA-4332-AE1E-FDD085281201}" dt="2021-05-05T18:50:13.371" v="132" actId="1037"/>
          <ac:grpSpMkLst>
            <pc:docMk/>
            <pc:sldMk cId="0" sldId="846"/>
            <ac:grpSpMk id="2" creationId="{C5A1402B-FE1F-4D34-AFBC-046D4FCFEBC8}"/>
          </ac:grpSpMkLst>
        </pc:grpChg>
        <pc:grpChg chg="mod">
          <ac:chgData name="Tiago Soeiro" userId="689a47b1f727bc4f" providerId="LiveId" clId="{A2F79CC0-A0CA-4332-AE1E-FDD085281201}" dt="2021-05-05T18:50:13.371" v="132" actId="1037"/>
          <ac:grpSpMkLst>
            <pc:docMk/>
            <pc:sldMk cId="0" sldId="846"/>
            <ac:grpSpMk id="3" creationId="{150F012F-E4C8-4F33-847B-9D62F047B0B4}"/>
          </ac:grpSpMkLst>
        </pc:grpChg>
        <pc:grpChg chg="mod">
          <ac:chgData name="Tiago Soeiro" userId="689a47b1f727bc4f" providerId="LiveId" clId="{A2F79CC0-A0CA-4332-AE1E-FDD085281201}" dt="2021-05-05T18:50:13.371" v="132" actId="1037"/>
          <ac:grpSpMkLst>
            <pc:docMk/>
            <pc:sldMk cId="0" sldId="846"/>
            <ac:grpSpMk id="49159" creationId="{7FECA2A2-2AD4-4643-A27A-940FCE089632}"/>
          </ac:grpSpMkLst>
        </pc:grpChg>
        <pc:cxnChg chg="mod">
          <ac:chgData name="Tiago Soeiro" userId="689a47b1f727bc4f" providerId="LiveId" clId="{A2F79CC0-A0CA-4332-AE1E-FDD085281201}" dt="2021-05-05T18:50:13.371" v="132" actId="1037"/>
          <ac:cxnSpMkLst>
            <pc:docMk/>
            <pc:sldMk cId="0" sldId="846"/>
            <ac:cxnSpMk id="49160" creationId="{C2068A85-B0A8-4896-906A-0232C98A993E}"/>
          </ac:cxnSpMkLst>
        </pc:cxnChg>
        <pc:cxnChg chg="mod">
          <ac:chgData name="Tiago Soeiro" userId="689a47b1f727bc4f" providerId="LiveId" clId="{A2F79CC0-A0CA-4332-AE1E-FDD085281201}" dt="2021-05-05T18:50:13.371" v="132" actId="1037"/>
          <ac:cxnSpMkLst>
            <pc:docMk/>
            <pc:sldMk cId="0" sldId="846"/>
            <ac:cxnSpMk id="49165" creationId="{56F2D957-E588-4464-934E-D9CB6FE8EB0A}"/>
          </ac:cxnSpMkLst>
        </pc:cxnChg>
      </pc:sldChg>
      <pc:sldChg chg="modSp add mod">
        <pc:chgData name="Tiago Soeiro" userId="689a47b1f727bc4f" providerId="LiveId" clId="{A2F79CC0-A0CA-4332-AE1E-FDD085281201}" dt="2021-05-05T18:50:47.207" v="168" actId="20577"/>
        <pc:sldMkLst>
          <pc:docMk/>
          <pc:sldMk cId="0" sldId="847"/>
        </pc:sldMkLst>
        <pc:spChg chg="mod">
          <ac:chgData name="Tiago Soeiro" userId="689a47b1f727bc4f" providerId="LiveId" clId="{A2F79CC0-A0CA-4332-AE1E-FDD085281201}" dt="2021-05-05T18:50:28.544" v="157" actId="1037"/>
          <ac:spMkLst>
            <pc:docMk/>
            <pc:sldMk cId="0" sldId="847"/>
            <ac:spMk id="5" creationId="{DDD3B6CD-3460-4D5B-B9A3-4E744E898ED2}"/>
          </ac:spMkLst>
        </pc:spChg>
        <pc:spChg chg="mod">
          <ac:chgData name="Tiago Soeiro" userId="689a47b1f727bc4f" providerId="LiveId" clId="{A2F79CC0-A0CA-4332-AE1E-FDD085281201}" dt="2021-05-05T18:50:28.544" v="157" actId="1037"/>
          <ac:spMkLst>
            <pc:docMk/>
            <pc:sldMk cId="0" sldId="847"/>
            <ac:spMk id="4105" creationId="{E7C3FEF0-C152-40EC-B738-327129B8E9FE}"/>
          </ac:spMkLst>
        </pc:spChg>
        <pc:spChg chg="mod">
          <ac:chgData name="Tiago Soeiro" userId="689a47b1f727bc4f" providerId="LiveId" clId="{A2F79CC0-A0CA-4332-AE1E-FDD085281201}" dt="2021-05-05T18:50:28.544" v="157" actId="1037"/>
          <ac:spMkLst>
            <pc:docMk/>
            <pc:sldMk cId="0" sldId="847"/>
            <ac:spMk id="4108" creationId="{01D0942E-C1F7-4D3B-9B87-FC013D336771}"/>
          </ac:spMkLst>
        </pc:spChg>
        <pc:spChg chg="mod">
          <ac:chgData name="Tiago Soeiro" userId="689a47b1f727bc4f" providerId="LiveId" clId="{A2F79CC0-A0CA-4332-AE1E-FDD085281201}" dt="2021-05-05T18:50:28.544" v="157" actId="1037"/>
          <ac:spMkLst>
            <pc:docMk/>
            <pc:sldMk cId="0" sldId="847"/>
            <ac:spMk id="4109" creationId="{52270F43-C2F1-4D4D-83F9-C40BA0ED3A60}"/>
          </ac:spMkLst>
        </pc:spChg>
        <pc:spChg chg="mod">
          <ac:chgData name="Tiago Soeiro" userId="689a47b1f727bc4f" providerId="LiveId" clId="{A2F79CC0-A0CA-4332-AE1E-FDD085281201}" dt="2021-05-05T18:50:47.207" v="168" actId="20577"/>
          <ac:spMkLst>
            <pc:docMk/>
            <pc:sldMk cId="0" sldId="847"/>
            <ac:spMk id="51202" creationId="{2B16301A-B4B2-45BE-944B-22366E8664C7}"/>
          </ac:spMkLst>
        </pc:spChg>
        <pc:spChg chg="mod">
          <ac:chgData name="Tiago Soeiro" userId="689a47b1f727bc4f" providerId="LiveId" clId="{A2F79CC0-A0CA-4332-AE1E-FDD085281201}" dt="2021-05-05T18:50:28.544" v="157" actId="1037"/>
          <ac:spMkLst>
            <pc:docMk/>
            <pc:sldMk cId="0" sldId="847"/>
            <ac:spMk id="51205" creationId="{1D0BD852-E37B-4DA8-9501-C24D0B18EABC}"/>
          </ac:spMkLst>
        </pc:spChg>
        <pc:spChg chg="mod">
          <ac:chgData name="Tiago Soeiro" userId="689a47b1f727bc4f" providerId="LiveId" clId="{A2F79CC0-A0CA-4332-AE1E-FDD085281201}" dt="2021-05-05T18:50:28.544" v="157" actId="1037"/>
          <ac:spMkLst>
            <pc:docMk/>
            <pc:sldMk cId="0" sldId="847"/>
            <ac:spMk id="51207" creationId="{E7E2824C-9461-46BD-BC3F-326DE6A40D08}"/>
          </ac:spMkLst>
        </pc:spChg>
        <pc:spChg chg="mod">
          <ac:chgData name="Tiago Soeiro" userId="689a47b1f727bc4f" providerId="LiveId" clId="{A2F79CC0-A0CA-4332-AE1E-FDD085281201}" dt="2021-05-05T18:50:28.544" v="157" actId="1037"/>
          <ac:spMkLst>
            <pc:docMk/>
            <pc:sldMk cId="0" sldId="847"/>
            <ac:spMk id="51209" creationId="{7731E401-0908-462A-AA98-B39276470FA9}"/>
          </ac:spMkLst>
        </pc:spChg>
        <pc:spChg chg="mod">
          <ac:chgData name="Tiago Soeiro" userId="689a47b1f727bc4f" providerId="LiveId" clId="{A2F79CC0-A0CA-4332-AE1E-FDD085281201}" dt="2021-05-05T18:50:28.544" v="157" actId="1037"/>
          <ac:spMkLst>
            <pc:docMk/>
            <pc:sldMk cId="0" sldId="847"/>
            <ac:spMk id="51211" creationId="{6E5F24EB-A9E7-47BB-A539-41F8C1717A07}"/>
          </ac:spMkLst>
        </pc:spChg>
        <pc:grpChg chg="mod">
          <ac:chgData name="Tiago Soeiro" userId="689a47b1f727bc4f" providerId="LiveId" clId="{A2F79CC0-A0CA-4332-AE1E-FDD085281201}" dt="2021-05-05T18:50:28.544" v="157" actId="1037"/>
          <ac:grpSpMkLst>
            <pc:docMk/>
            <pc:sldMk cId="0" sldId="847"/>
            <ac:grpSpMk id="2" creationId="{BFEA8537-31CC-42CE-8F4D-F5624F95C97B}"/>
          </ac:grpSpMkLst>
        </pc:grpChg>
        <pc:grpChg chg="mod">
          <ac:chgData name="Tiago Soeiro" userId="689a47b1f727bc4f" providerId="LiveId" clId="{A2F79CC0-A0CA-4332-AE1E-FDD085281201}" dt="2021-05-05T18:50:28.544" v="157" actId="1037"/>
          <ac:grpSpMkLst>
            <pc:docMk/>
            <pc:sldMk cId="0" sldId="847"/>
            <ac:grpSpMk id="3" creationId="{5EDCE247-66E0-4251-A5F5-109CAAFD0974}"/>
          </ac:grpSpMkLst>
        </pc:grpChg>
      </pc:sldChg>
      <pc:sldChg chg="modSp add mod">
        <pc:chgData name="Tiago Soeiro" userId="689a47b1f727bc4f" providerId="LiveId" clId="{A2F79CC0-A0CA-4332-AE1E-FDD085281201}" dt="2021-05-05T18:51:05.511" v="199" actId="1038"/>
        <pc:sldMkLst>
          <pc:docMk/>
          <pc:sldMk cId="0" sldId="848"/>
        </pc:sldMkLst>
        <pc:spChg chg="mod">
          <ac:chgData name="Tiago Soeiro" userId="689a47b1f727bc4f" providerId="LiveId" clId="{A2F79CC0-A0CA-4332-AE1E-FDD085281201}" dt="2021-05-05T18:51:05.511" v="199" actId="1038"/>
          <ac:spMkLst>
            <pc:docMk/>
            <pc:sldMk cId="0" sldId="848"/>
            <ac:spMk id="5" creationId="{72C70621-6598-48E0-ABA5-BE3756DCA8A5}"/>
          </ac:spMkLst>
        </pc:spChg>
        <pc:spChg chg="mod">
          <ac:chgData name="Tiago Soeiro" userId="689a47b1f727bc4f" providerId="LiveId" clId="{A2F79CC0-A0CA-4332-AE1E-FDD085281201}" dt="2021-05-05T18:50:54.066" v="173" actId="20577"/>
          <ac:spMkLst>
            <pc:docMk/>
            <pc:sldMk cId="0" sldId="848"/>
            <ac:spMk id="5124" creationId="{C15AA8DC-22C6-4AFE-BD75-F6B8CC9B76EC}"/>
          </ac:spMkLst>
        </pc:spChg>
        <pc:spChg chg="mod">
          <ac:chgData name="Tiago Soeiro" userId="689a47b1f727bc4f" providerId="LiveId" clId="{A2F79CC0-A0CA-4332-AE1E-FDD085281201}" dt="2021-05-05T18:51:05.511" v="199" actId="1038"/>
          <ac:spMkLst>
            <pc:docMk/>
            <pc:sldMk cId="0" sldId="848"/>
            <ac:spMk id="5127" creationId="{4462BBE4-1D7A-41B9-A2D6-786727276DD0}"/>
          </ac:spMkLst>
        </pc:spChg>
        <pc:spChg chg="mod">
          <ac:chgData name="Tiago Soeiro" userId="689a47b1f727bc4f" providerId="LiveId" clId="{A2F79CC0-A0CA-4332-AE1E-FDD085281201}" dt="2021-05-05T18:51:05.511" v="199" actId="1038"/>
          <ac:spMkLst>
            <pc:docMk/>
            <pc:sldMk cId="0" sldId="848"/>
            <ac:spMk id="5128" creationId="{6087164B-ED94-46BA-9621-B94A8AE7F90A}"/>
          </ac:spMkLst>
        </pc:spChg>
        <pc:spChg chg="mod">
          <ac:chgData name="Tiago Soeiro" userId="689a47b1f727bc4f" providerId="LiveId" clId="{A2F79CC0-A0CA-4332-AE1E-FDD085281201}" dt="2021-05-05T18:51:05.511" v="199" actId="1038"/>
          <ac:spMkLst>
            <pc:docMk/>
            <pc:sldMk cId="0" sldId="848"/>
            <ac:spMk id="5131" creationId="{3C5C57CC-EA1B-464E-9C01-219957F2A0D5}"/>
          </ac:spMkLst>
        </pc:spChg>
        <pc:spChg chg="mod">
          <ac:chgData name="Tiago Soeiro" userId="689a47b1f727bc4f" providerId="LiveId" clId="{A2F79CC0-A0CA-4332-AE1E-FDD085281201}" dt="2021-05-05T18:51:05.511" v="199" actId="1038"/>
          <ac:spMkLst>
            <pc:docMk/>
            <pc:sldMk cId="0" sldId="848"/>
            <ac:spMk id="5132" creationId="{E667094B-12C4-4CF9-BCB0-0BFC0F5572C3}"/>
          </ac:spMkLst>
        </pc:spChg>
        <pc:spChg chg="mod">
          <ac:chgData name="Tiago Soeiro" userId="689a47b1f727bc4f" providerId="LiveId" clId="{A2F79CC0-A0CA-4332-AE1E-FDD085281201}" dt="2021-05-05T18:51:05.511" v="199" actId="1038"/>
          <ac:spMkLst>
            <pc:docMk/>
            <pc:sldMk cId="0" sldId="848"/>
            <ac:spMk id="53255" creationId="{BC6DE069-B66E-48AE-A53C-D3983573FDDB}"/>
          </ac:spMkLst>
        </pc:spChg>
        <pc:spChg chg="mod">
          <ac:chgData name="Tiago Soeiro" userId="689a47b1f727bc4f" providerId="LiveId" clId="{A2F79CC0-A0CA-4332-AE1E-FDD085281201}" dt="2021-05-05T18:51:05.511" v="199" actId="1038"/>
          <ac:spMkLst>
            <pc:docMk/>
            <pc:sldMk cId="0" sldId="848"/>
            <ac:spMk id="53258" creationId="{8C616FB7-E319-499B-A4AB-84CA25AB6FC9}"/>
          </ac:spMkLst>
        </pc:spChg>
        <pc:spChg chg="mod">
          <ac:chgData name="Tiago Soeiro" userId="689a47b1f727bc4f" providerId="LiveId" clId="{A2F79CC0-A0CA-4332-AE1E-FDD085281201}" dt="2021-05-05T18:51:05.511" v="199" actId="1038"/>
          <ac:spMkLst>
            <pc:docMk/>
            <pc:sldMk cId="0" sldId="848"/>
            <ac:spMk id="53259" creationId="{74F00650-4EF8-4A9E-A757-7C154FC09BC9}"/>
          </ac:spMkLst>
        </pc:spChg>
        <pc:grpChg chg="mod">
          <ac:chgData name="Tiago Soeiro" userId="689a47b1f727bc4f" providerId="LiveId" clId="{A2F79CC0-A0CA-4332-AE1E-FDD085281201}" dt="2021-05-05T18:51:05.511" v="199" actId="1038"/>
          <ac:grpSpMkLst>
            <pc:docMk/>
            <pc:sldMk cId="0" sldId="848"/>
            <ac:grpSpMk id="2" creationId="{75CCC1AD-D730-4260-A09F-73175C301503}"/>
          </ac:grpSpMkLst>
        </pc:grpChg>
        <pc:grpChg chg="mod">
          <ac:chgData name="Tiago Soeiro" userId="689a47b1f727bc4f" providerId="LiveId" clId="{A2F79CC0-A0CA-4332-AE1E-FDD085281201}" dt="2021-05-05T18:51:05.511" v="199" actId="1038"/>
          <ac:grpSpMkLst>
            <pc:docMk/>
            <pc:sldMk cId="0" sldId="848"/>
            <ac:grpSpMk id="3" creationId="{2C2A5D73-47AF-483A-ABCA-AFC786337517}"/>
          </ac:grpSpMkLst>
        </pc:grpChg>
      </pc:sldChg>
      <pc:sldChg chg="modSp add mod">
        <pc:chgData name="Tiago Soeiro" userId="689a47b1f727bc4f" providerId="LiveId" clId="{A2F79CC0-A0CA-4332-AE1E-FDD085281201}" dt="2021-05-05T18:51:28.251" v="264" actId="1037"/>
        <pc:sldMkLst>
          <pc:docMk/>
          <pc:sldMk cId="0" sldId="849"/>
        </pc:sldMkLst>
        <pc:spChg chg="mod">
          <ac:chgData name="Tiago Soeiro" userId="689a47b1f727bc4f" providerId="LiveId" clId="{A2F79CC0-A0CA-4332-AE1E-FDD085281201}" dt="2021-05-05T18:51:13.932" v="201" actId="14100"/>
          <ac:spMkLst>
            <pc:docMk/>
            <pc:sldMk cId="0" sldId="849"/>
            <ac:spMk id="55298" creationId="{28C3C665-A61E-46D1-AFEB-437F95AC334F}"/>
          </ac:spMkLst>
        </pc:spChg>
        <pc:spChg chg="mod">
          <ac:chgData name="Tiago Soeiro" userId="689a47b1f727bc4f" providerId="LiveId" clId="{A2F79CC0-A0CA-4332-AE1E-FDD085281201}" dt="2021-05-05T18:51:28.251" v="264" actId="1037"/>
          <ac:spMkLst>
            <pc:docMk/>
            <pc:sldMk cId="0" sldId="849"/>
            <ac:spMk id="55299" creationId="{F9C9D787-5970-4E9B-9A69-7DDB69BF44C4}"/>
          </ac:spMkLst>
        </pc:spChg>
        <pc:graphicFrameChg chg="mod">
          <ac:chgData name="Tiago Soeiro" userId="689a47b1f727bc4f" providerId="LiveId" clId="{A2F79CC0-A0CA-4332-AE1E-FDD085281201}" dt="2021-05-05T18:51:28.251" v="264" actId="1037"/>
          <ac:graphicFrameMkLst>
            <pc:docMk/>
            <pc:sldMk cId="0" sldId="849"/>
            <ac:graphicFrameMk id="678916" creationId="{E0A8CF82-E0E8-4080-AEDC-4A3022F0DF51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63295E-1642-46F5-805B-8D7A8F4744E3}" type="datetimeFigureOut">
              <a:rPr lang="pt-BR" smtClean="0"/>
              <a:t>13/02/2022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4274EF-A2C9-4829-8B2A-C7126E9F1B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9220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D63AA-CA1E-4FB8-BF5F-557A78840D03}" type="datetimeFigureOut">
              <a:rPr lang="pt-BR" smtClean="0"/>
              <a:t>13/02/2022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84C82-E52C-43D0-B868-0EF1BD1D3B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5680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D63AA-CA1E-4FB8-BF5F-557A78840D03}" type="datetimeFigureOut">
              <a:rPr lang="pt-BR" smtClean="0"/>
              <a:t>13/02/2022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84C82-E52C-43D0-B868-0EF1BD1D3B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1383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D63AA-CA1E-4FB8-BF5F-557A78840D03}" type="datetimeFigureOut">
              <a:rPr lang="pt-BR" smtClean="0"/>
              <a:t>13/02/2022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84C82-E52C-43D0-B868-0EF1BD1D3B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988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D63AA-CA1E-4FB8-BF5F-557A78840D03}" type="datetimeFigureOut">
              <a:rPr lang="pt-BR" smtClean="0"/>
              <a:t>13/02/2022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84C82-E52C-43D0-B868-0EF1BD1D3B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70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D63AA-CA1E-4FB8-BF5F-557A78840D03}" type="datetimeFigureOut">
              <a:rPr lang="pt-BR" smtClean="0"/>
              <a:t>13/02/2022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84C82-E52C-43D0-B868-0EF1BD1D3B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4379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D63AA-CA1E-4FB8-BF5F-557A78840D03}" type="datetimeFigureOut">
              <a:rPr lang="pt-BR" smtClean="0"/>
              <a:t>13/02/2022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84C82-E52C-43D0-B868-0EF1BD1D3B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5610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D63AA-CA1E-4FB8-BF5F-557A78840D03}" type="datetimeFigureOut">
              <a:rPr lang="pt-BR" smtClean="0"/>
              <a:t>13/02/2022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84C82-E52C-43D0-B868-0EF1BD1D3B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3180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D63AA-CA1E-4FB8-BF5F-557A78840D03}" type="datetimeFigureOut">
              <a:rPr lang="pt-BR" smtClean="0"/>
              <a:t>13/02/2022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84C82-E52C-43D0-B868-0EF1BD1D3B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0752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D63AA-CA1E-4FB8-BF5F-557A78840D03}" type="datetimeFigureOut">
              <a:rPr lang="pt-BR" smtClean="0"/>
              <a:t>13/02/2022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84C82-E52C-43D0-B868-0EF1BD1D3B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9287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D63AA-CA1E-4FB8-BF5F-557A78840D03}" type="datetimeFigureOut">
              <a:rPr lang="pt-BR" smtClean="0"/>
              <a:t>13/02/2022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84C82-E52C-43D0-B868-0EF1BD1D3B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2024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D63AA-CA1E-4FB8-BF5F-557A78840D03}" type="datetimeFigureOut">
              <a:rPr lang="pt-BR" smtClean="0"/>
              <a:t>13/02/2022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84C82-E52C-43D0-B868-0EF1BD1D3B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4145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D63AA-CA1E-4FB8-BF5F-557A78840D03}" type="datetimeFigureOut">
              <a:rPr lang="pt-BR" smtClean="0"/>
              <a:t>13/02/2022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84C82-E52C-43D0-B868-0EF1BD1D3B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7353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7C72FA-9B69-4A80-9D12-E813C93DDA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2153" y="483669"/>
            <a:ext cx="9892500" cy="3400389"/>
          </a:xfrm>
        </p:spPr>
        <p:txBody>
          <a:bodyPr>
            <a:normAutofit/>
          </a:bodyPr>
          <a:lstStyle/>
          <a:p>
            <a:r>
              <a:rPr lang="pt-BR" dirty="0"/>
              <a:t>TÍTULO: subtítulo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6240A43-80B6-41D6-82E3-9CC5D8E3D1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2153" y="4719204"/>
            <a:ext cx="9892500" cy="423350"/>
          </a:xfrm>
        </p:spPr>
        <p:txBody>
          <a:bodyPr/>
          <a:lstStyle/>
          <a:p>
            <a:r>
              <a:rPr lang="pt-BR" b="1" dirty="0"/>
              <a:t>Orientador(a)</a:t>
            </a:r>
            <a:r>
              <a:rPr lang="pt-BR" dirty="0"/>
              <a:t>: Dr. Nome do Orientador</a:t>
            </a:r>
          </a:p>
        </p:txBody>
      </p:sp>
      <p:pic>
        <p:nvPicPr>
          <p:cNvPr id="1026" name="Picture 2" descr="Universidade Federal de Alagoas – Wikipédia, a enciclopédia livre">
            <a:extLst>
              <a:ext uri="{FF2B5EF4-FFF2-40B4-BE49-F238E27FC236}">
                <a16:creationId xmlns:a16="http://schemas.microsoft.com/office/drawing/2014/main" id="{00CFDB12-DAC2-410A-86EF-F9DC299776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5867" y="164890"/>
            <a:ext cx="1766134" cy="1872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ubtítulo 2">
            <a:extLst>
              <a:ext uri="{FF2B5EF4-FFF2-40B4-BE49-F238E27FC236}">
                <a16:creationId xmlns:a16="http://schemas.microsoft.com/office/drawing/2014/main" id="{63130FFF-38B8-47FB-B7DA-235C2ACD9864}"/>
              </a:ext>
            </a:extLst>
          </p:cNvPr>
          <p:cNvSpPr txBox="1">
            <a:spLocks/>
          </p:cNvSpPr>
          <p:nvPr/>
        </p:nvSpPr>
        <p:spPr>
          <a:xfrm>
            <a:off x="262153" y="3990859"/>
            <a:ext cx="9892500" cy="5943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NOME DO(A) DISCENTE</a:t>
            </a:r>
          </a:p>
        </p:txBody>
      </p:sp>
    </p:spTree>
    <p:extLst>
      <p:ext uri="{BB962C8B-B14F-4D97-AF65-F5344CB8AC3E}">
        <p14:creationId xmlns:p14="http://schemas.microsoft.com/office/powerpoint/2010/main" val="2214450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EBECDE-6385-469E-87A9-CCE72BCD2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78" y="381167"/>
            <a:ext cx="10311063" cy="1325563"/>
          </a:xfrm>
        </p:spPr>
        <p:txBody>
          <a:bodyPr/>
          <a:lstStyle/>
          <a:p>
            <a:r>
              <a:rPr lang="pt-BR" dirty="0"/>
              <a:t>Introdução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6D65E90-23D0-40E4-B864-FC9AADFFE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79" y="2050214"/>
            <a:ext cx="10311062" cy="4351338"/>
          </a:xfrm>
        </p:spPr>
        <p:txBody>
          <a:bodyPr>
            <a:normAutofit/>
          </a:bodyPr>
          <a:lstStyle/>
          <a:p>
            <a:r>
              <a:rPr lang="pt-BR" dirty="0"/>
              <a:t>Contextualização da Pesquisa</a:t>
            </a:r>
          </a:p>
          <a:p>
            <a:r>
              <a:rPr lang="pt-BR" dirty="0"/>
              <a:t>Objetivos</a:t>
            </a:r>
          </a:p>
          <a:p>
            <a:r>
              <a:rPr lang="pt-BR" dirty="0"/>
              <a:t>Justificativa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4666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EBECDE-6385-469E-87A9-CCE72BCD2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78" y="381167"/>
            <a:ext cx="10311063" cy="1325563"/>
          </a:xfrm>
        </p:spPr>
        <p:txBody>
          <a:bodyPr/>
          <a:lstStyle/>
          <a:p>
            <a:r>
              <a:rPr lang="pt-BR" dirty="0"/>
              <a:t>Revisão da Literatura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6D65E90-23D0-40E4-B864-FC9AADFFE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79" y="2050214"/>
            <a:ext cx="10311062" cy="4351338"/>
          </a:xfrm>
        </p:spPr>
        <p:txBody>
          <a:bodyPr/>
          <a:lstStyle/>
          <a:p>
            <a:r>
              <a:rPr lang="pt-BR" dirty="0"/>
              <a:t>Elencar tópicos abordados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27349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EBECDE-6385-469E-87A9-CCE72BCD2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78" y="381167"/>
            <a:ext cx="10311063" cy="1325563"/>
          </a:xfrm>
        </p:spPr>
        <p:txBody>
          <a:bodyPr/>
          <a:lstStyle/>
          <a:p>
            <a:r>
              <a:rPr lang="pt-BR" dirty="0"/>
              <a:t>Metodologia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6D65E90-23D0-40E4-B864-FC9AADFFE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79" y="2050214"/>
            <a:ext cx="10311062" cy="4351338"/>
          </a:xfrm>
        </p:spPr>
        <p:txBody>
          <a:bodyPr>
            <a:normAutofit/>
          </a:bodyPr>
          <a:lstStyle/>
          <a:p>
            <a:r>
              <a:rPr lang="pt-BR" dirty="0"/>
              <a:t>Estratégia da pesquisa</a:t>
            </a:r>
          </a:p>
          <a:p>
            <a:r>
              <a:rPr lang="pt-BR" dirty="0"/>
              <a:t>Procedimentos da Coleta de dados</a:t>
            </a:r>
          </a:p>
          <a:p>
            <a:r>
              <a:rPr lang="pt-BR" dirty="0"/>
              <a:t>Técnicas de Análise de dados</a:t>
            </a:r>
          </a:p>
          <a:p>
            <a:r>
              <a:rPr lang="pt-BR" dirty="0"/>
              <a:t>Aspectos éticos (quando houver)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08186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EBECDE-6385-469E-87A9-CCE72BCD2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78" y="381167"/>
            <a:ext cx="10311063" cy="1325563"/>
          </a:xfrm>
        </p:spPr>
        <p:txBody>
          <a:bodyPr/>
          <a:lstStyle/>
          <a:p>
            <a:r>
              <a:rPr lang="pt-BR" dirty="0"/>
              <a:t>Resultados, Análises e Discussões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6D65E90-23D0-40E4-B864-FC9AADFFE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79" y="2177934"/>
            <a:ext cx="10311062" cy="4223617"/>
          </a:xfrm>
        </p:spPr>
        <p:txBody>
          <a:bodyPr/>
          <a:lstStyle/>
          <a:p>
            <a:r>
              <a:rPr lang="pt-BR" dirty="0"/>
              <a:t>Apresentação e descrição dos achados empíricos</a:t>
            </a:r>
          </a:p>
          <a:p>
            <a:r>
              <a:rPr lang="pt-BR" dirty="0"/>
              <a:t>Análise dos dados e sua relação com a literatura </a:t>
            </a:r>
          </a:p>
        </p:txBody>
      </p:sp>
    </p:spTree>
    <p:extLst>
      <p:ext uri="{BB962C8B-B14F-4D97-AF65-F5344CB8AC3E}">
        <p14:creationId xmlns:p14="http://schemas.microsoft.com/office/powerpoint/2010/main" val="361167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EBECDE-6385-469E-87A9-CCE72BCD2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78" y="381167"/>
            <a:ext cx="10311063" cy="1325563"/>
          </a:xfrm>
        </p:spPr>
        <p:txBody>
          <a:bodyPr/>
          <a:lstStyle/>
          <a:p>
            <a:r>
              <a:rPr lang="pt-BR" dirty="0"/>
              <a:t>Conclusão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6D65E90-23D0-40E4-B864-FC9AADFFE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79" y="2050214"/>
            <a:ext cx="10311062" cy="4351338"/>
          </a:xfrm>
        </p:spPr>
        <p:txBody>
          <a:bodyPr/>
          <a:lstStyle/>
          <a:p>
            <a:endParaRPr lang="pt-BR" dirty="0">
              <a:solidFill>
                <a:srgbClr val="333333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89455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EBECDE-6385-469E-87A9-CCE72BCD2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78" y="381167"/>
            <a:ext cx="10311063" cy="1325563"/>
          </a:xfrm>
        </p:spPr>
        <p:txBody>
          <a:bodyPr/>
          <a:lstStyle/>
          <a:p>
            <a:r>
              <a:rPr lang="pt-BR" dirty="0"/>
              <a:t>Referências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6D65E90-23D0-40E4-B864-FC9AADFFE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79" y="2050214"/>
            <a:ext cx="10311062" cy="4351338"/>
          </a:xfrm>
        </p:spPr>
        <p:txBody>
          <a:bodyPr/>
          <a:lstStyle/>
          <a:p>
            <a:endParaRPr lang="pt-BR" dirty="0">
              <a:solidFill>
                <a:srgbClr val="333333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78053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Universidade Federal de Alagoas – Wikipédia, a enciclopédia livre">
            <a:extLst>
              <a:ext uri="{FF2B5EF4-FFF2-40B4-BE49-F238E27FC236}">
                <a16:creationId xmlns:a16="http://schemas.microsoft.com/office/drawing/2014/main" id="{2D1797DB-75C1-4645-A9B9-8E1CE65959F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alphaModFix amt="1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518" y="87249"/>
            <a:ext cx="6683501" cy="668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D44A2EFC-0816-4001-A617-96C8526784DD}"/>
              </a:ext>
            </a:extLst>
          </p:cNvPr>
          <p:cNvSpPr txBox="1"/>
          <p:nvPr/>
        </p:nvSpPr>
        <p:spPr>
          <a:xfrm>
            <a:off x="355498" y="1859339"/>
            <a:ext cx="93855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600" dirty="0"/>
              <a:t>Obrigado</a:t>
            </a:r>
            <a:endParaRPr lang="pt-BR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6D5274D6-FB4A-4E64-AE72-744E072BA81C}"/>
              </a:ext>
            </a:extLst>
          </p:cNvPr>
          <p:cNvSpPr txBox="1"/>
          <p:nvPr/>
        </p:nvSpPr>
        <p:spPr>
          <a:xfrm>
            <a:off x="355497" y="4019679"/>
            <a:ext cx="93855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/>
              <a:t>E-mail</a:t>
            </a:r>
            <a:endParaRPr lang="pt-BR" sz="1000" dirty="0"/>
          </a:p>
        </p:txBody>
      </p:sp>
    </p:spTree>
    <p:extLst>
      <p:ext uri="{BB962C8B-B14F-4D97-AF65-F5344CB8AC3E}">
        <p14:creationId xmlns:p14="http://schemas.microsoft.com/office/powerpoint/2010/main" val="21074554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413</TotalTime>
  <Words>74</Words>
  <Application>Microsoft Office PowerPoint</Application>
  <PresentationFormat>Widescreen</PresentationFormat>
  <Paragraphs>21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do Office</vt:lpstr>
      <vt:lpstr>TÍTULO: subtítulo</vt:lpstr>
      <vt:lpstr>Introdução</vt:lpstr>
      <vt:lpstr>Revisão da Literatura</vt:lpstr>
      <vt:lpstr>Metodologia</vt:lpstr>
      <vt:lpstr>Resultados, Análises e Discussões</vt:lpstr>
      <vt:lpstr>Conclusão</vt:lpstr>
      <vt:lpstr>Referências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Custo-padrão, Orçamentos e Análise de Variação</dc:title>
  <dc:creator>Tiago Soeiro</dc:creator>
  <cp:lastModifiedBy>Tiago Soeiro</cp:lastModifiedBy>
  <cp:revision>3</cp:revision>
  <dcterms:created xsi:type="dcterms:W3CDTF">2021-05-04T14:41:10Z</dcterms:created>
  <dcterms:modified xsi:type="dcterms:W3CDTF">2022-02-13T10:36:51Z</dcterms:modified>
</cp:coreProperties>
</file>